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4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preet Padam" userId="c774c9fa3d9a7448" providerId="LiveId" clId="{797BF2CA-42B3-4463-95F1-EF67FBB049FC}"/>
    <pc:docChg chg="undo custSel addSld delSld modSld">
      <pc:chgData name="Manpreet Padam" userId="c774c9fa3d9a7448" providerId="LiveId" clId="{797BF2CA-42B3-4463-95F1-EF67FBB049FC}" dt="2019-10-22T20:05:51.519" v="419" actId="6549"/>
      <pc:docMkLst>
        <pc:docMk/>
      </pc:docMkLst>
      <pc:sldChg chg="addSp delSp modSp">
        <pc:chgData name="Manpreet Padam" userId="c774c9fa3d9a7448" providerId="LiveId" clId="{797BF2CA-42B3-4463-95F1-EF67FBB049FC}" dt="2019-10-22T19:20:59.361" v="90" actId="14100"/>
        <pc:sldMkLst>
          <pc:docMk/>
          <pc:sldMk cId="1929715282" sldId="262"/>
        </pc:sldMkLst>
        <pc:spChg chg="del mod">
          <ac:chgData name="Manpreet Padam" userId="c774c9fa3d9a7448" providerId="LiveId" clId="{797BF2CA-42B3-4463-95F1-EF67FBB049FC}" dt="2019-10-22T18:31:48.816" v="17" actId="931"/>
          <ac:spMkLst>
            <pc:docMk/>
            <pc:sldMk cId="1929715282" sldId="262"/>
            <ac:spMk id="2" creationId="{5B113F64-7157-44D2-9504-8DF48EFA8289}"/>
          </ac:spMkLst>
        </pc:spChg>
        <pc:spChg chg="add del mod">
          <ac:chgData name="Manpreet Padam" userId="c774c9fa3d9a7448" providerId="LiveId" clId="{797BF2CA-42B3-4463-95F1-EF67FBB049FC}" dt="2019-10-22T18:35:44.205" v="23" actId="478"/>
          <ac:spMkLst>
            <pc:docMk/>
            <pc:sldMk cId="1929715282" sldId="262"/>
            <ac:spMk id="6" creationId="{A7B556AC-3ED0-4FF8-B12E-CB186A67EB3B}"/>
          </ac:spMkLst>
        </pc:spChg>
        <pc:spChg chg="add mod">
          <ac:chgData name="Manpreet Padam" userId="c774c9fa3d9a7448" providerId="LiveId" clId="{797BF2CA-42B3-4463-95F1-EF67FBB049FC}" dt="2019-10-22T19:20:59.361" v="90" actId="14100"/>
          <ac:spMkLst>
            <pc:docMk/>
            <pc:sldMk cId="1929715282" sldId="262"/>
            <ac:spMk id="10" creationId="{FA6A3351-1DB3-4235-B2A2-5EC3CC29A089}"/>
          </ac:spMkLst>
        </pc:spChg>
        <pc:picChg chg="add mod">
          <ac:chgData name="Manpreet Padam" userId="c774c9fa3d9a7448" providerId="LiveId" clId="{797BF2CA-42B3-4463-95F1-EF67FBB049FC}" dt="2019-10-22T18:39:08.577" v="60" actId="14100"/>
          <ac:picMkLst>
            <pc:docMk/>
            <pc:sldMk cId="1929715282" sldId="262"/>
            <ac:picMk id="5" creationId="{AA4C2BB5-B819-401E-A295-6E29F188A508}"/>
          </ac:picMkLst>
        </pc:picChg>
      </pc:sldChg>
      <pc:sldChg chg="modSp">
        <pc:chgData name="Manpreet Padam" userId="c774c9fa3d9a7448" providerId="LiveId" clId="{797BF2CA-42B3-4463-95F1-EF67FBB049FC}" dt="2019-10-22T20:05:51.519" v="419" actId="6549"/>
        <pc:sldMkLst>
          <pc:docMk/>
          <pc:sldMk cId="4095235714" sldId="265"/>
        </pc:sldMkLst>
        <pc:spChg chg="mod">
          <ac:chgData name="Manpreet Padam" userId="c774c9fa3d9a7448" providerId="LiveId" clId="{797BF2CA-42B3-4463-95F1-EF67FBB049FC}" dt="2019-10-22T20:05:51.519" v="419" actId="6549"/>
          <ac:spMkLst>
            <pc:docMk/>
            <pc:sldMk cId="4095235714" sldId="265"/>
            <ac:spMk id="18" creationId="{82EB0AB1-723B-4BF0-A0F0-B2FEFC4124EA}"/>
          </ac:spMkLst>
        </pc:spChg>
      </pc:sldChg>
      <pc:sldChg chg="addSp delSp modSp add">
        <pc:chgData name="Manpreet Padam" userId="c774c9fa3d9a7448" providerId="LiveId" clId="{797BF2CA-42B3-4463-95F1-EF67FBB049FC}" dt="2019-10-22T19:12:54.660" v="72" actId="1076"/>
        <pc:sldMkLst>
          <pc:docMk/>
          <pc:sldMk cId="1489829755" sldId="266"/>
        </pc:sldMkLst>
        <pc:spChg chg="add del mod">
          <ac:chgData name="Manpreet Padam" userId="c774c9fa3d9a7448" providerId="LiveId" clId="{797BF2CA-42B3-4463-95F1-EF67FBB049FC}" dt="2019-10-22T19:12:49.417" v="71" actId="931"/>
          <ac:spMkLst>
            <pc:docMk/>
            <pc:sldMk cId="1489829755" sldId="266"/>
            <ac:spMk id="4" creationId="{B05781C4-BF0B-4A25-A0ED-8179095645D6}"/>
          </ac:spMkLst>
        </pc:spChg>
        <pc:spChg chg="del mod">
          <ac:chgData name="Manpreet Padam" userId="c774c9fa3d9a7448" providerId="LiveId" clId="{797BF2CA-42B3-4463-95F1-EF67FBB049FC}" dt="2019-10-22T19:01:29.019" v="70" actId="478"/>
          <ac:spMkLst>
            <pc:docMk/>
            <pc:sldMk cId="1489829755" sldId="266"/>
            <ac:spMk id="10" creationId="{FA6A3351-1DB3-4235-B2A2-5EC3CC29A089}"/>
          </ac:spMkLst>
        </pc:spChg>
        <pc:picChg chg="del">
          <ac:chgData name="Manpreet Padam" userId="c774c9fa3d9a7448" providerId="LiveId" clId="{797BF2CA-42B3-4463-95F1-EF67FBB049FC}" dt="2019-10-22T19:01:14.169" v="67" actId="478"/>
          <ac:picMkLst>
            <pc:docMk/>
            <pc:sldMk cId="1489829755" sldId="266"/>
            <ac:picMk id="5" creationId="{AA4C2BB5-B819-401E-A295-6E29F188A508}"/>
          </ac:picMkLst>
        </pc:picChg>
        <pc:picChg chg="add mod">
          <ac:chgData name="Manpreet Padam" userId="c774c9fa3d9a7448" providerId="LiveId" clId="{797BF2CA-42B3-4463-95F1-EF67FBB049FC}" dt="2019-10-22T19:12:54.660" v="72" actId="1076"/>
          <ac:picMkLst>
            <pc:docMk/>
            <pc:sldMk cId="1489829755" sldId="266"/>
            <ac:picMk id="7" creationId="{A49F0101-3429-45EE-8428-673D8B7E1F65}"/>
          </ac:picMkLst>
        </pc:picChg>
      </pc:sldChg>
      <pc:sldChg chg="add del">
        <pc:chgData name="Manpreet Padam" userId="c774c9fa3d9a7448" providerId="LiveId" clId="{797BF2CA-42B3-4463-95F1-EF67FBB049FC}" dt="2019-10-22T19:01:03.948" v="65" actId="2696"/>
        <pc:sldMkLst>
          <pc:docMk/>
          <pc:sldMk cId="2833458960" sldId="266"/>
        </pc:sldMkLst>
      </pc:sldChg>
      <pc:sldChg chg="add del">
        <pc:chgData name="Manpreet Padam" userId="c774c9fa3d9a7448" providerId="LiveId" clId="{797BF2CA-42B3-4463-95F1-EF67FBB049FC}" dt="2019-10-22T18:39:39.275" v="63" actId="2696"/>
        <pc:sldMkLst>
          <pc:docMk/>
          <pc:sldMk cId="3031782037" sldId="266"/>
        </pc:sldMkLst>
      </pc:sldChg>
      <pc:sldChg chg="addSp modSp add">
        <pc:chgData name="Manpreet Padam" userId="c774c9fa3d9a7448" providerId="LiveId" clId="{797BF2CA-42B3-4463-95F1-EF67FBB049FC}" dt="2019-10-22T19:21:41.499" v="95" actId="20577"/>
        <pc:sldMkLst>
          <pc:docMk/>
          <pc:sldMk cId="234122587" sldId="267"/>
        </pc:sldMkLst>
        <pc:spChg chg="add mod">
          <ac:chgData name="Manpreet Padam" userId="c774c9fa3d9a7448" providerId="LiveId" clId="{797BF2CA-42B3-4463-95F1-EF67FBB049FC}" dt="2019-10-22T19:21:41.499" v="95" actId="20577"/>
          <ac:spMkLst>
            <pc:docMk/>
            <pc:sldMk cId="234122587" sldId="267"/>
            <ac:spMk id="8" creationId="{BD4CDDDF-384A-474B-8D04-E395134AEE1C}"/>
          </ac:spMkLst>
        </pc:spChg>
        <pc:picChg chg="mod">
          <ac:chgData name="Manpreet Padam" userId="c774c9fa3d9a7448" providerId="LiveId" clId="{797BF2CA-42B3-4463-95F1-EF67FBB049FC}" dt="2019-10-22T19:19:42.725" v="79" actId="14100"/>
          <ac:picMkLst>
            <pc:docMk/>
            <pc:sldMk cId="234122587" sldId="267"/>
            <ac:picMk id="7" creationId="{A49F0101-3429-45EE-8428-673D8B7E1F65}"/>
          </ac:picMkLst>
        </pc:picChg>
      </pc:sldChg>
      <pc:sldChg chg="addSp modSp add">
        <pc:chgData name="Manpreet Padam" userId="c774c9fa3d9a7448" providerId="LiveId" clId="{797BF2CA-42B3-4463-95F1-EF67FBB049FC}" dt="2019-10-22T19:23:37.378" v="142" actId="20577"/>
        <pc:sldMkLst>
          <pc:docMk/>
          <pc:sldMk cId="2912251798" sldId="268"/>
        </pc:sldMkLst>
        <pc:spChg chg="add mod">
          <ac:chgData name="Manpreet Padam" userId="c774c9fa3d9a7448" providerId="LiveId" clId="{797BF2CA-42B3-4463-95F1-EF67FBB049FC}" dt="2019-10-22T19:23:37.378" v="142" actId="20577"/>
          <ac:spMkLst>
            <pc:docMk/>
            <pc:sldMk cId="2912251798" sldId="268"/>
            <ac:spMk id="8" creationId="{B11BA722-066A-473D-999F-A5F801118C94}"/>
          </ac:spMkLst>
        </pc:spChg>
        <pc:picChg chg="mod">
          <ac:chgData name="Manpreet Padam" userId="c774c9fa3d9a7448" providerId="LiveId" clId="{797BF2CA-42B3-4463-95F1-EF67FBB049FC}" dt="2019-10-22T19:17:42.989" v="77" actId="14826"/>
          <ac:picMkLst>
            <pc:docMk/>
            <pc:sldMk cId="2912251798" sldId="268"/>
            <ac:picMk id="7" creationId="{A49F0101-3429-45EE-8428-673D8B7E1F65}"/>
          </ac:picMkLst>
        </pc:picChg>
      </pc:sldChg>
      <pc:sldChg chg="addSp modSp add">
        <pc:chgData name="Manpreet Padam" userId="c774c9fa3d9a7448" providerId="LiveId" clId="{797BF2CA-42B3-4463-95F1-EF67FBB049FC}" dt="2019-10-22T19:24:02.472" v="143"/>
        <pc:sldMkLst>
          <pc:docMk/>
          <pc:sldMk cId="694198128" sldId="269"/>
        </pc:sldMkLst>
        <pc:spChg chg="add mod">
          <ac:chgData name="Manpreet Padam" userId="c774c9fa3d9a7448" providerId="LiveId" clId="{797BF2CA-42B3-4463-95F1-EF67FBB049FC}" dt="2019-10-22T19:24:02.472" v="143"/>
          <ac:spMkLst>
            <pc:docMk/>
            <pc:sldMk cId="694198128" sldId="269"/>
            <ac:spMk id="8" creationId="{8D12C32D-A090-45AD-A73D-B2E8879B8BB3}"/>
          </ac:spMkLst>
        </pc:spChg>
        <pc:picChg chg="mod">
          <ac:chgData name="Manpreet Padam" userId="c774c9fa3d9a7448" providerId="LiveId" clId="{797BF2CA-42B3-4463-95F1-EF67FBB049FC}" dt="2019-10-22T19:18:06.494" v="78" actId="14826"/>
          <ac:picMkLst>
            <pc:docMk/>
            <pc:sldMk cId="694198128" sldId="269"/>
            <ac:picMk id="7" creationId="{A49F0101-3429-45EE-8428-673D8B7E1F65}"/>
          </ac:picMkLst>
        </pc:picChg>
      </pc:sldChg>
      <pc:sldChg chg="addSp delSp modSp add">
        <pc:chgData name="Manpreet Padam" userId="c774c9fa3d9a7448" providerId="LiveId" clId="{797BF2CA-42B3-4463-95F1-EF67FBB049FC}" dt="2019-10-22T19:32:49.112" v="291" actId="6549"/>
        <pc:sldMkLst>
          <pc:docMk/>
          <pc:sldMk cId="4182626820" sldId="270"/>
        </pc:sldMkLst>
        <pc:spChg chg="add del mod">
          <ac:chgData name="Manpreet Padam" userId="c774c9fa3d9a7448" providerId="LiveId" clId="{797BF2CA-42B3-4463-95F1-EF67FBB049FC}" dt="2019-10-22T19:32:49.112" v="291" actId="6549"/>
          <ac:spMkLst>
            <pc:docMk/>
            <pc:sldMk cId="4182626820" sldId="270"/>
            <ac:spMk id="8" creationId="{8D12C32D-A090-45AD-A73D-B2E8879B8BB3}"/>
          </ac:spMkLst>
        </pc:spChg>
        <pc:picChg chg="mod">
          <ac:chgData name="Manpreet Padam" userId="c774c9fa3d9a7448" providerId="LiveId" clId="{797BF2CA-42B3-4463-95F1-EF67FBB049FC}" dt="2019-10-22T19:28:33.067" v="161" actId="1076"/>
          <ac:picMkLst>
            <pc:docMk/>
            <pc:sldMk cId="4182626820" sldId="270"/>
            <ac:picMk id="7" creationId="{A49F0101-3429-45EE-8428-673D8B7E1F65}"/>
          </ac:picMkLst>
        </pc:picChg>
      </pc:sldChg>
      <pc:sldChg chg="modSp add">
        <pc:chgData name="Manpreet Padam" userId="c774c9fa3d9a7448" providerId="LiveId" clId="{797BF2CA-42B3-4463-95F1-EF67FBB049FC}" dt="2019-10-22T19:35:40.720" v="311" actId="20577"/>
        <pc:sldMkLst>
          <pc:docMk/>
          <pc:sldMk cId="3999710041" sldId="271"/>
        </pc:sldMkLst>
        <pc:spChg chg="mod">
          <ac:chgData name="Manpreet Padam" userId="c774c9fa3d9a7448" providerId="LiveId" clId="{797BF2CA-42B3-4463-95F1-EF67FBB049FC}" dt="2019-10-22T19:35:40.720" v="311" actId="20577"/>
          <ac:spMkLst>
            <pc:docMk/>
            <pc:sldMk cId="3999710041" sldId="271"/>
            <ac:spMk id="8" creationId="{8D12C32D-A090-45AD-A73D-B2E8879B8BB3}"/>
          </ac:spMkLst>
        </pc:spChg>
        <pc:picChg chg="mod">
          <ac:chgData name="Manpreet Padam" userId="c774c9fa3d9a7448" providerId="LiveId" clId="{797BF2CA-42B3-4463-95F1-EF67FBB049FC}" dt="2019-10-22T19:33:12.804" v="293" actId="14826"/>
          <ac:picMkLst>
            <pc:docMk/>
            <pc:sldMk cId="3999710041" sldId="271"/>
            <ac:picMk id="7" creationId="{A49F0101-3429-45EE-8428-673D8B7E1F65}"/>
          </ac:picMkLst>
        </pc:picChg>
      </pc:sldChg>
      <pc:sldChg chg="modSp add">
        <pc:chgData name="Manpreet Padam" userId="c774c9fa3d9a7448" providerId="LiveId" clId="{797BF2CA-42B3-4463-95F1-EF67FBB049FC}" dt="2019-10-22T19:58:41.016" v="390" actId="20577"/>
        <pc:sldMkLst>
          <pc:docMk/>
          <pc:sldMk cId="3762308055" sldId="272"/>
        </pc:sldMkLst>
        <pc:spChg chg="mod">
          <ac:chgData name="Manpreet Padam" userId="c774c9fa3d9a7448" providerId="LiveId" clId="{797BF2CA-42B3-4463-95F1-EF67FBB049FC}" dt="2019-10-22T19:58:41.016" v="390" actId="20577"/>
          <ac:spMkLst>
            <pc:docMk/>
            <pc:sldMk cId="3762308055" sldId="272"/>
            <ac:spMk id="8" creationId="{8D12C32D-A090-45AD-A73D-B2E8879B8BB3}"/>
          </ac:spMkLst>
        </pc:spChg>
        <pc:picChg chg="mod">
          <ac:chgData name="Manpreet Padam" userId="c774c9fa3d9a7448" providerId="LiveId" clId="{797BF2CA-42B3-4463-95F1-EF67FBB049FC}" dt="2019-10-22T19:56:54.544" v="314" actId="14100"/>
          <ac:picMkLst>
            <pc:docMk/>
            <pc:sldMk cId="3762308055" sldId="272"/>
            <ac:picMk id="7" creationId="{A49F0101-3429-45EE-8428-673D8B7E1F65}"/>
          </ac:picMkLst>
        </pc:picChg>
      </pc:sldChg>
      <pc:sldChg chg="modSp add">
        <pc:chgData name="Manpreet Padam" userId="c774c9fa3d9a7448" providerId="LiveId" clId="{797BF2CA-42B3-4463-95F1-EF67FBB049FC}" dt="2019-10-22T20:00:14.756" v="404" actId="20577"/>
        <pc:sldMkLst>
          <pc:docMk/>
          <pc:sldMk cId="2033565333" sldId="273"/>
        </pc:sldMkLst>
        <pc:spChg chg="mod">
          <ac:chgData name="Manpreet Padam" userId="c774c9fa3d9a7448" providerId="LiveId" clId="{797BF2CA-42B3-4463-95F1-EF67FBB049FC}" dt="2019-10-22T20:00:14.756" v="404" actId="20577"/>
          <ac:spMkLst>
            <pc:docMk/>
            <pc:sldMk cId="2033565333" sldId="273"/>
            <ac:spMk id="8" creationId="{8D12C32D-A090-45AD-A73D-B2E8879B8BB3}"/>
          </ac:spMkLst>
        </pc:spChg>
        <pc:picChg chg="mod">
          <ac:chgData name="Manpreet Padam" userId="c774c9fa3d9a7448" providerId="LiveId" clId="{797BF2CA-42B3-4463-95F1-EF67FBB049FC}" dt="2019-10-22T19:59:19.294" v="392" actId="14826"/>
          <ac:picMkLst>
            <pc:docMk/>
            <pc:sldMk cId="2033565333" sldId="273"/>
            <ac:picMk id="7" creationId="{A49F0101-3429-45EE-8428-673D8B7E1F65}"/>
          </ac:picMkLst>
        </pc:picChg>
      </pc:sldChg>
      <pc:sldChg chg="addSp delSp modSp add">
        <pc:chgData name="Manpreet Padam" userId="c774c9fa3d9a7448" providerId="LiveId" clId="{797BF2CA-42B3-4463-95F1-EF67FBB049FC}" dt="2019-10-22T20:03:46.956" v="418" actId="20577"/>
        <pc:sldMkLst>
          <pc:docMk/>
          <pc:sldMk cId="3736427872" sldId="274"/>
        </pc:sldMkLst>
        <pc:spChg chg="add del">
          <ac:chgData name="Manpreet Padam" userId="c774c9fa3d9a7448" providerId="LiveId" clId="{797BF2CA-42B3-4463-95F1-EF67FBB049FC}" dt="2019-10-22T20:03:23.229" v="416"/>
          <ac:spMkLst>
            <pc:docMk/>
            <pc:sldMk cId="3736427872" sldId="274"/>
            <ac:spMk id="2" creationId="{42F51A40-9632-4272-8810-E8C8C307022E}"/>
          </ac:spMkLst>
        </pc:spChg>
        <pc:spChg chg="add del">
          <ac:chgData name="Manpreet Padam" userId="c774c9fa3d9a7448" providerId="LiveId" clId="{797BF2CA-42B3-4463-95F1-EF67FBB049FC}" dt="2019-10-22T20:03:23.229" v="416"/>
          <ac:spMkLst>
            <pc:docMk/>
            <pc:sldMk cId="3736427872" sldId="274"/>
            <ac:spMk id="4" creationId="{2C7ADF14-B81D-46D0-8EF8-3B00B9B7860B}"/>
          </ac:spMkLst>
        </pc:spChg>
        <pc:spChg chg="add del">
          <ac:chgData name="Manpreet Padam" userId="c774c9fa3d9a7448" providerId="LiveId" clId="{797BF2CA-42B3-4463-95F1-EF67FBB049FC}" dt="2019-10-22T20:03:22.817" v="415"/>
          <ac:spMkLst>
            <pc:docMk/>
            <pc:sldMk cId="3736427872" sldId="274"/>
            <ac:spMk id="5" creationId="{E7697CAA-9BF3-4461-B5B2-7DC6A3D842DA}"/>
          </ac:spMkLst>
        </pc:spChg>
        <pc:spChg chg="add del">
          <ac:chgData name="Manpreet Padam" userId="c774c9fa3d9a7448" providerId="LiveId" clId="{797BF2CA-42B3-4463-95F1-EF67FBB049FC}" dt="2019-10-22T20:03:22.817" v="415"/>
          <ac:spMkLst>
            <pc:docMk/>
            <pc:sldMk cId="3736427872" sldId="274"/>
            <ac:spMk id="6" creationId="{1D5B0FB0-F773-4425-ADF1-8F5679C90B5F}"/>
          </ac:spMkLst>
        </pc:spChg>
        <pc:spChg chg="mod">
          <ac:chgData name="Manpreet Padam" userId="c774c9fa3d9a7448" providerId="LiveId" clId="{797BF2CA-42B3-4463-95F1-EF67FBB049FC}" dt="2019-10-22T20:03:46.956" v="418" actId="20577"/>
          <ac:spMkLst>
            <pc:docMk/>
            <pc:sldMk cId="3736427872" sldId="274"/>
            <ac:spMk id="8" creationId="{8D12C32D-A090-45AD-A73D-B2E8879B8BB3}"/>
          </ac:spMkLst>
        </pc:spChg>
        <pc:spChg chg="add del">
          <ac:chgData name="Manpreet Padam" userId="c774c9fa3d9a7448" providerId="LiveId" clId="{797BF2CA-42B3-4463-95F1-EF67FBB049FC}" dt="2019-10-22T20:03:22.382" v="414"/>
          <ac:spMkLst>
            <pc:docMk/>
            <pc:sldMk cId="3736427872" sldId="274"/>
            <ac:spMk id="9" creationId="{22CEC6D6-8922-4CD8-866E-6FDAE1A903F3}"/>
          </ac:spMkLst>
        </pc:spChg>
        <pc:spChg chg="add del">
          <ac:chgData name="Manpreet Padam" userId="c774c9fa3d9a7448" providerId="LiveId" clId="{797BF2CA-42B3-4463-95F1-EF67FBB049FC}" dt="2019-10-22T20:03:22.382" v="414"/>
          <ac:spMkLst>
            <pc:docMk/>
            <pc:sldMk cId="3736427872" sldId="274"/>
            <ac:spMk id="10" creationId="{2C863D09-EC1B-42CD-8823-C471813CBA6A}"/>
          </ac:spMkLst>
        </pc:spChg>
        <pc:spChg chg="add del">
          <ac:chgData name="Manpreet Padam" userId="c774c9fa3d9a7448" providerId="LiveId" clId="{797BF2CA-42B3-4463-95F1-EF67FBB049FC}" dt="2019-10-22T20:03:21.469" v="412"/>
          <ac:spMkLst>
            <pc:docMk/>
            <pc:sldMk cId="3736427872" sldId="274"/>
            <ac:spMk id="12" creationId="{42A77C6A-C243-42AF-8712-4FC8676A93C0}"/>
          </ac:spMkLst>
        </pc:spChg>
        <pc:spChg chg="add del">
          <ac:chgData name="Manpreet Padam" userId="c774c9fa3d9a7448" providerId="LiveId" clId="{797BF2CA-42B3-4463-95F1-EF67FBB049FC}" dt="2019-10-22T20:03:21.469" v="412"/>
          <ac:spMkLst>
            <pc:docMk/>
            <pc:sldMk cId="3736427872" sldId="274"/>
            <ac:spMk id="13" creationId="{7D30559F-FAA1-4351-9740-B34003888C36}"/>
          </ac:spMkLst>
        </pc:spChg>
        <pc:picChg chg="mod">
          <ac:chgData name="Manpreet Padam" userId="c774c9fa3d9a7448" providerId="LiveId" clId="{797BF2CA-42B3-4463-95F1-EF67FBB049FC}" dt="2019-10-22T20:01:25.774" v="406" actId="14826"/>
          <ac:picMkLst>
            <pc:docMk/>
            <pc:sldMk cId="3736427872" sldId="274"/>
            <ac:picMk id="7" creationId="{A49F0101-3429-45EE-8428-673D8B7E1F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7666-2361-4A1B-90E4-3CA960B43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48BA-6A73-4488-9956-A91D835BE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C262-1F12-4326-B50A-28ACF358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02FA-D4A7-44A4-90B2-3BC47310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A34C-2446-4759-94D5-454C159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1F6F-F0E3-4E50-8AB9-A2E40285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7FAB-9FBD-44F7-A02C-FED1131C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665B-DBAD-4BF1-AF99-D392C864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ADB2-B912-40E3-96C8-2900F40B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C211-E67E-49AF-A6A8-D48F659B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E9DCB-51BE-4520-BC5D-186AE7E31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46C5-8106-48A1-A768-40B6338F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31BE-73AA-4330-8F1E-EA76EB2A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5111-9AB1-4952-9FDA-5308D08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3B66-52C9-43CA-BB0C-B0C85A89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476C-6C2B-4435-A03E-0674F87D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A9AE-9640-4A3E-B330-D723E0D3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76B8-9964-42E1-A1B2-6667A10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6647-DBCE-4861-B3C6-03E60EFE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0824-6E77-48F6-B06B-4D9075C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42A-8328-4286-871E-DAC84A22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C5C7-1B3E-4D49-B179-70E0B35A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15A2-FDA7-4CB7-BDB4-28332B1B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D1-B5B1-42BB-BF7E-BF6FCC2C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90D8-04DC-4DFB-BCF6-240EC0D1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7A1-C4B0-44CA-A767-42E537F0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000A-AB31-45C1-896F-2B3026776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D150-374D-493D-98EB-0D56AED0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DE9C-1FCC-4583-B9C5-444ADCD6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798E7-2E1D-42AB-B92D-93094F33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1AD8C-E8FD-446E-A181-E8FC6C74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4DC-F584-4C69-8D70-20BB065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C069-EB65-495B-8FB2-4BD555F4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6CF6B-7AEC-46F7-82B2-80ADA7C7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4AA2D-26FE-4994-8653-F54B4A09F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81250-B3BD-4BD6-B5F6-3811EC347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330D3-8951-4BDB-83A3-C1131CB9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C5030-6A21-45C0-9FCD-5582B390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810D4-7BDF-4553-89B8-2D1766B4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E35D-DA1D-4C63-BE6D-F47A11C4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05425-16AF-4DB6-9D45-9B83FCC3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A5CB2-462F-4A4C-BDC4-AA7B2C27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9A7F0-B971-482F-A1B3-77C2E295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20C0F-B058-4305-82AE-D6BA944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0BCB4-B516-4187-B38C-9BC33F6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48D6-D5AD-4A13-85C5-8CA9151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0421-4F57-4564-9822-2315E29C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BC3-9B1B-4512-BEAF-BAD9DAFE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FC00E-534B-42B3-9323-E22B7FBDB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CA74-C8DB-4A76-B9C0-B319D52D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50F4-C40D-46C3-A0E8-E8DC0BFD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4F4C8-78A8-465D-94F3-92F9C495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3ED7-E8C7-4BAF-992E-AF2CF9B9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31D19-8553-4C78-946A-52D1D54DE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ACC56-1778-44CC-9AF2-E6DF9D80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9BD3-5151-43AF-8B27-5AB48C8A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0CEA-1328-4AD3-89D9-04AEF822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D379-E045-4DEA-B0F7-077AF6F8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4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5B583-BAD7-41E0-8E9B-9CC13DB2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0DBD-D207-411F-BBCB-6C53146D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5277-CF08-483E-A69C-CED682CEB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6618-4A90-4887-B2A5-96C2EBBF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0DE7-8FEC-455B-8DDA-3D1918329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AE3A-81D5-416D-A886-FF6E320FD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783959"/>
            <a:ext cx="5224030" cy="1770899"/>
          </a:xfrm>
        </p:spPr>
        <p:txBody>
          <a:bodyPr anchor="b">
            <a:normAutofit/>
          </a:bodyPr>
          <a:lstStyle/>
          <a:p>
            <a:r>
              <a:rPr lang="en-US" b="1" dirty="0" err="1"/>
              <a:t>CryptoAnalyzer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93325-C093-4F8B-8B61-BD26CCDB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123345"/>
            <a:ext cx="5295877" cy="2775412"/>
          </a:xfrm>
        </p:spPr>
        <p:txBody>
          <a:bodyPr anchor="t">
            <a:normAutofit fontScale="85000" lnSpcReduction="20000"/>
          </a:bodyPr>
          <a:lstStyle/>
          <a:p>
            <a:pPr algn="l"/>
            <a:endParaRPr lang="en-US" sz="2000" dirty="0"/>
          </a:p>
          <a:p>
            <a:r>
              <a:rPr lang="en-US" sz="4800" b="1" dirty="0"/>
              <a:t>Analysis on Bitcoin Trading History</a:t>
            </a:r>
          </a:p>
          <a:p>
            <a:br>
              <a:rPr lang="en-US" sz="2000" dirty="0"/>
            </a:b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4300" dirty="0"/>
              <a:t>				Team 8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bitcoin image">
            <a:extLst>
              <a:ext uri="{FF2B5EF4-FFF2-40B4-BE49-F238E27FC236}">
                <a16:creationId xmlns:a16="http://schemas.microsoft.com/office/drawing/2014/main" id="{46C59D0D-83CC-4D80-AF1A-796C5D733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r="33548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8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407" y="2314009"/>
            <a:ext cx="9539290" cy="40991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1BA722-066A-473D-999F-A5F801118C94}"/>
              </a:ext>
            </a:extLst>
          </p:cNvPr>
          <p:cNvSpPr/>
          <p:nvPr/>
        </p:nvSpPr>
        <p:spPr>
          <a:xfrm>
            <a:off x="7976152" y="3215308"/>
            <a:ext cx="401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mean value of a transfer has diminished compared to early years.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1225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131" y="2314009"/>
            <a:ext cx="9479842" cy="40991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7976152" y="3215308"/>
            <a:ext cx="4015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median value of a transfer.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9419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131" y="2319831"/>
            <a:ext cx="9479842" cy="408749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7976152" y="3215308"/>
            <a:ext cx="4015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Non-</a:t>
            </a:r>
            <a:r>
              <a:rPr lang="en-US" dirty="0" err="1"/>
              <a:t>Zero_Count</a:t>
            </a:r>
            <a:r>
              <a:rPr lang="en-US" dirty="0"/>
              <a:t> represents the number of unique non-zero addresses holding a positive (non-zero) amount of coins.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Min_Point_1_Coin represents the number of addresses that holds at least 0.1 coin.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8262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011" y="2319831"/>
            <a:ext cx="9372081" cy="408749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8046452" y="3244334"/>
            <a:ext cx="401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Bitcoin addresses that holds at least 10,000 coins.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971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925" y="2319831"/>
            <a:ext cx="8133901" cy="408749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8656982" y="3244334"/>
            <a:ext cx="3404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SOPR shows bitcoin’s price sold / price paid and it seems flat compared to 2010-2011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230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925" y="2576308"/>
            <a:ext cx="8133901" cy="357453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8656982" y="3244334"/>
            <a:ext cx="340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NVT Ratio is computed by dividing the market cap by the transferred on-chain volume measured in USD.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356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80" y="2576308"/>
            <a:ext cx="7996191" cy="357453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8656982" y="3244334"/>
            <a:ext cx="340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market capitalization (or network value) is defined as the product of the current supply by the current USD price.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3642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5C191-8BC2-45AE-AE1A-07CBBF50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Does Bitcoin's trading prices behavior more closely resemble that of a risky asset class or currency?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bitcoin image">
            <a:extLst>
              <a:ext uri="{FF2B5EF4-FFF2-40B4-BE49-F238E27FC236}">
                <a16:creationId xmlns:a16="http://schemas.microsoft.com/office/drawing/2014/main" id="{0EC09D3C-A874-4C78-8D96-3DED06891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9F01AE4-D93A-4BF9-ACA3-F308ACFFE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71" y="2461688"/>
            <a:ext cx="7714479" cy="39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3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0D3F1-9D13-4CE6-A062-C856701D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Is it possible to apply traditional statistical analysis used in analyzing financial security price data series to Bitcoin's trading history?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B49808-F990-4ED2-B5D0-5C94E948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277801"/>
            <a:ext cx="5654100" cy="395786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bitcoin image">
            <a:extLst>
              <a:ext uri="{FF2B5EF4-FFF2-40B4-BE49-F238E27FC236}">
                <a16:creationId xmlns:a16="http://schemas.microsoft.com/office/drawing/2014/main" id="{A697F7D0-8A86-40E2-8C4F-ED56BD979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EB0AB1-723B-4BF0-A0F0-B2FEFC4124EA}"/>
              </a:ext>
            </a:extLst>
          </p:cNvPr>
          <p:cNvSpPr/>
          <p:nvPr/>
        </p:nvSpPr>
        <p:spPr>
          <a:xfrm>
            <a:off x="6459020" y="2596836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Based on the </a:t>
            </a:r>
            <a:r>
              <a:rPr lang="en-US" sz="3000"/>
              <a:t>plot visual, </a:t>
            </a:r>
            <a:r>
              <a:rPr lang="en-US" sz="3000" dirty="0"/>
              <a:t>we can assume Bitcoin follows a normal distribution and therefore, can be analyzed with traditional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409523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bitcoin image">
            <a:extLst>
              <a:ext uri="{FF2B5EF4-FFF2-40B4-BE49-F238E27FC236}">
                <a16:creationId xmlns:a16="http://schemas.microsoft.com/office/drawing/2014/main" id="{0EC09D3C-A874-4C78-8D96-3DED06891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FFFF"/>
                </a:solidFill>
              </a:rPr>
              <a:t>How does Bitcoin’s return and risk profile compare to other risky assets?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43139-A5A1-482C-BDE9-661FA71F5BF9}"/>
              </a:ext>
            </a:extLst>
          </p:cNvPr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45C05-CF92-4DE3-829B-0835693EC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2" y="2481549"/>
            <a:ext cx="4969175" cy="300314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72BEC7-06BA-4258-BA3D-F239EC9CC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25" y="2481549"/>
            <a:ext cx="4997151" cy="30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Bitcoin correlated with other asset classes, or is it an idiosyncratic risk factor?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56BCBA-3E29-42D5-B97D-CA7E06FC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6" y="2698697"/>
            <a:ext cx="4764912" cy="3467460"/>
          </a:xfrm>
          <a:prstGeom prst="rect">
            <a:avLst/>
          </a:prstGeom>
        </p:spPr>
      </p:pic>
      <p:pic>
        <p:nvPicPr>
          <p:cNvPr id="13" name="Picture 2" descr="Image result for bitcoin image">
            <a:extLst>
              <a:ext uri="{FF2B5EF4-FFF2-40B4-BE49-F238E27FC236}">
                <a16:creationId xmlns:a16="http://schemas.microsoft.com/office/drawing/2014/main" id="{DE557A3F-0E4F-4002-9CCF-85FA66CD6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5090CC-8B92-4927-8ED8-CDE61BA23CDD}"/>
              </a:ext>
            </a:extLst>
          </p:cNvPr>
          <p:cNvSpPr/>
          <p:nvPr/>
        </p:nvSpPr>
        <p:spPr>
          <a:xfrm>
            <a:off x="5874328" y="26986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Bitcoin effectively has no discernible correlation with the range of risky assets we selected and over any of the periods we selected.  Bitcoin appears to be a unique idiosyncratic risk factor</a:t>
            </a:r>
          </a:p>
        </p:txBody>
      </p:sp>
    </p:spTree>
    <p:extLst>
      <p:ext uri="{BB962C8B-B14F-4D97-AF65-F5344CB8AC3E}">
        <p14:creationId xmlns:p14="http://schemas.microsoft.com/office/powerpoint/2010/main" val="361726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343486"/>
            <a:ext cx="11139854" cy="1112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Bitcoin’s daily trading history were to continue its pattern and purely price movements are a predictor of future results, what is Bitcoin’s expected forward return, and range of outcomes within a given confidence interval?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5714C34-1CFD-4A7B-A4AD-145F5B39A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2356959"/>
            <a:ext cx="6779030" cy="3772276"/>
          </a:xfrm>
        </p:spPr>
      </p:pic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B032BE6B-ED82-41E4-97C5-4552FB3DF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4AF28D-0B6F-4D4F-8C6E-4AAFBA99270F}"/>
              </a:ext>
            </a:extLst>
          </p:cNvPr>
          <p:cNvSpPr/>
          <p:nvPr/>
        </p:nvSpPr>
        <p:spPr>
          <a:xfrm>
            <a:off x="6750120" y="2811077"/>
            <a:ext cx="49948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95% chance that an initial investment of $10,000 in Bitcoin  will end within the range of $4,330.64 and $78,209.97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would represent a 1-yr forward return as low as negative 56% and as high as positive 682%.</a:t>
            </a:r>
          </a:p>
        </p:txBody>
      </p:sp>
    </p:spTree>
    <p:extLst>
      <p:ext uri="{BB962C8B-B14F-4D97-AF65-F5344CB8AC3E}">
        <p14:creationId xmlns:p14="http://schemas.microsoft.com/office/powerpoint/2010/main" val="302057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C2BB5-B819-401E-A295-6E29F188A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2" y="2310835"/>
            <a:ext cx="7135475" cy="3746500"/>
          </a:xfrm>
        </p:spPr>
      </p:pic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6A3351-1DB3-4235-B2A2-5EC3CC29A089}"/>
              </a:ext>
            </a:extLst>
          </p:cNvPr>
          <p:cNvSpPr/>
          <p:nvPr/>
        </p:nvSpPr>
        <p:spPr>
          <a:xfrm>
            <a:off x="6629399" y="3169794"/>
            <a:ext cx="53621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Bitcoin supply is capped at 21 million, once it is reached no more bitcoin will be mined. As of January 2017 80 % of the supply is already available. Once the cap is reached then it's value will be determined on how popular and attractive other cryptocurrencies will be.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2971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9" y="2310835"/>
            <a:ext cx="9566767" cy="4105486"/>
          </a:xfrm>
        </p:spPr>
      </p:pic>
    </p:spTree>
    <p:extLst>
      <p:ext uri="{BB962C8B-B14F-4D97-AF65-F5344CB8AC3E}">
        <p14:creationId xmlns:p14="http://schemas.microsoft.com/office/powerpoint/2010/main" val="148982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9" y="2314009"/>
            <a:ext cx="8358157" cy="40991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4CDDDF-384A-474B-8D04-E395134AEE1C}"/>
              </a:ext>
            </a:extLst>
          </p:cNvPr>
          <p:cNvSpPr/>
          <p:nvPr/>
        </p:nvSpPr>
        <p:spPr>
          <a:xfrm>
            <a:off x="7976152" y="3215308"/>
            <a:ext cx="401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total amount of coins transferred on-chain.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412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332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CryptoAnalyzer </vt:lpstr>
      <vt:lpstr>Does Bitcoin's trading prices behavior more closely resemble that of a risky asset class or currency?</vt:lpstr>
      <vt:lpstr>Is it possible to apply traditional statistical analysis used in analyzing financial security price data series to Bitcoin's trading history?</vt:lpstr>
      <vt:lpstr>  How does Bitcoin’s return and risk profile compare to other risky assets?    </vt:lpstr>
      <vt:lpstr>Is Bitcoin correlated with other asset classes, or is it an idiosyncratic risk factor?</vt:lpstr>
      <vt:lpstr>If Bitcoin’s daily trading history were to continue its pattern and purely price movements are a predictor of future results, what is Bitcoin’s expected forward return, and range of outcomes within a given confidence interval?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CryptoAnalyzer </dc:title>
  <dc:creator>Jennifer Mulroy</dc:creator>
  <cp:lastModifiedBy>Manpreet Padam</cp:lastModifiedBy>
  <cp:revision>10</cp:revision>
  <dcterms:created xsi:type="dcterms:W3CDTF">2019-10-22T10:33:47Z</dcterms:created>
  <dcterms:modified xsi:type="dcterms:W3CDTF">2019-10-22T20:05:54Z</dcterms:modified>
</cp:coreProperties>
</file>