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4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STOCK</a:t>
            </a:r>
            <a:r>
              <a:rPr lang="en-US" sz="4800" dirty="0" smtClean="0"/>
              <a:t> </a:t>
            </a:r>
            <a:r>
              <a:rPr lang="en-US" sz="4800" dirty="0" smtClean="0"/>
              <a:t>SELECTOR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50311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ML driven sector specific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stock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selector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08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5528" y="685800"/>
            <a:ext cx="3615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TABLE OF CONTENTS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68680" y="1591056"/>
            <a:ext cx="8887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Company Profile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Current Industry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Our Approach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Live Demo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Product Roadmap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552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COMPANY PROFILE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86785" y="5897880"/>
            <a:ext cx="5769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Notes: Intro to company and team (combination of business/finance/engineering/product)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480402">
            <a:off x="6314440" y="301752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DRAFT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92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CURRENT INDUSTRY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 rot="19480402">
            <a:off x="6314440" y="301752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DRAFT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86785" y="5897880"/>
            <a:ext cx="5769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Notes: Current industry situation </a:t>
            </a:r>
            <a:r>
              <a:rPr lang="en-US" dirty="0"/>
              <a:t>(No ML)</a:t>
            </a:r>
            <a:r>
              <a:rPr lang="en-US" dirty="0" smtClean="0"/>
              <a:t> and how things need to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4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OUR APPROACH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 rot="19480402">
            <a:off x="6314440" y="301752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DRAFT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42817" y="5897880"/>
            <a:ext cx="5769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Notes: How we are different. Opportunity to walk through data sources/process/notebook/results 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LIVE DEMO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 rot="19480402">
            <a:off x="6314440" y="301752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DRAFT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42817" y="5897880"/>
            <a:ext cx="576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Notes: Product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3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PRODUCT ROADMAP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798" y="1965547"/>
            <a:ext cx="6491887" cy="30173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9480402">
            <a:off x="6680199" y="93917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DRAFT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41062" y="6035040"/>
            <a:ext cx="576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Notes: Subscription based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26</TotalTime>
  <Words>86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Cambria</vt:lpstr>
      <vt:lpstr>Corbel</vt:lpstr>
      <vt:lpstr>Wingdings 2</vt:lpstr>
      <vt:lpstr>Frame</vt:lpstr>
      <vt:lpstr>STOCK SELECTOR</vt:lpstr>
      <vt:lpstr>PowerPoint Presentation</vt:lpstr>
      <vt:lpstr>COMPANY PROFILE</vt:lpstr>
      <vt:lpstr>CURRENT INDUSTRY</vt:lpstr>
      <vt:lpstr>OUR APPROACH</vt:lpstr>
      <vt:lpstr>LIVE DEMO</vt:lpstr>
      <vt:lpstr>PRODUCT ROADMAP</vt:lpstr>
    </vt:vector>
  </TitlesOfParts>
  <Company>Interpublic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SELECTOR</dc:title>
  <dc:creator>Ferrao, Roland (NYC-MR)</dc:creator>
  <cp:lastModifiedBy>Ferrao, Roland (NYC-MR)</cp:lastModifiedBy>
  <cp:revision>14</cp:revision>
  <dcterms:created xsi:type="dcterms:W3CDTF">2019-12-11T17:09:56Z</dcterms:created>
  <dcterms:modified xsi:type="dcterms:W3CDTF">2019-12-16T16:49:24Z</dcterms:modified>
</cp:coreProperties>
</file>