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60" r:id="rId3"/>
    <p:sldId id="286" r:id="rId4"/>
    <p:sldId id="259" r:id="rId5"/>
    <p:sldId id="258" r:id="rId6"/>
    <p:sldId id="287" r:id="rId7"/>
    <p:sldId id="257" r:id="rId8"/>
    <p:sldId id="291" r:id="rId9"/>
    <p:sldId id="290" r:id="rId10"/>
    <p:sldId id="292" r:id="rId11"/>
    <p:sldId id="288" r:id="rId12"/>
    <p:sldId id="261"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5143500" type="screen16x9"/>
  <p:notesSz cx="6858000" cy="9144000"/>
  <p:embeddedFontLst>
    <p:embeddedFont>
      <p:font typeface="Barlow" panose="020B0604020202020204" charset="0"/>
      <p:regular r:id="rId38"/>
      <p:bold r:id="rId39"/>
      <p:italic r:id="rId40"/>
      <p:boldItalic r:id="rId41"/>
    </p:embeddedFont>
    <p:embeddedFont>
      <p:font typeface="Barlow Light" panose="020B0604020202020204" charset="0"/>
      <p:regular r:id="rId42"/>
      <p:bold r:id="rId43"/>
      <p:italic r:id="rId44"/>
      <p:boldItalic r:id="rId45"/>
    </p:embeddedFont>
    <p:embeddedFont>
      <p:font typeface="Barlow SemiBold" panose="020B060402020202020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Montserrat" panose="020B0604020202020204" charset="0"/>
      <p:regular r:id="rId54"/>
      <p:bold r:id="rId55"/>
      <p:italic r:id="rId56"/>
      <p:boldItalic r:id="rId57"/>
    </p:embeddedFont>
    <p:embeddedFont>
      <p:font typeface="Raleway" panose="020B0604020202020204" charset="0"/>
      <p:regular r:id="rId58"/>
      <p:bold r:id="rId59"/>
      <p:italic r:id="rId60"/>
      <p:boldItalic r:id="rId61"/>
    </p:embeddedFont>
    <p:embeddedFont>
      <p:font typeface="Raleway SemiBold"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8408E2-9119-4A84-8479-B559AC5D748C}">
  <a:tblStyle styleId="{C58408E2-9119-4A84-8479-B559AC5D74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font" Target="fonts/font2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61"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font" Target="fonts/font2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9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333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295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70b9f856d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70b9f856d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3"/>
        <p:cNvGrpSpPr/>
        <p:nvPr/>
      </p:nvGrpSpPr>
      <p:grpSpPr>
        <a:xfrm>
          <a:off x="0" y="0"/>
          <a:ext cx="0" cy="0"/>
          <a:chOff x="0" y="0"/>
          <a:chExt cx="0" cy="0"/>
        </a:xfrm>
      </p:grpSpPr>
      <p:sp>
        <p:nvSpPr>
          <p:cNvPr id="3514" name="Google Shape;3514;g70b9f856d4_0_3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5" name="Google Shape;3515;g70b9f856d4_0_3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2"/>
        <p:cNvGrpSpPr/>
        <p:nvPr/>
      </p:nvGrpSpPr>
      <p:grpSpPr>
        <a:xfrm>
          <a:off x="0" y="0"/>
          <a:ext cx="0" cy="0"/>
          <a:chOff x="0" y="0"/>
          <a:chExt cx="0" cy="0"/>
        </a:xfrm>
      </p:grpSpPr>
      <p:sp>
        <p:nvSpPr>
          <p:cNvPr id="4703" name="Google Shape;470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4" name="Google Shape;470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67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08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90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hyperlink" Target="http://unsplash.com/&amp;utm_source=slidescarnival" TargetMode="External"/><Relationship Id="rId4" Type="http://schemas.openxmlformats.org/officeDocument/2006/relationships/hyperlink" Target="https://isometric.onlin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ntsquirrel.com/fonts/raleway"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www.fontsquirrel.com/fonts/barlo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isometric.online/"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isometric.online/licens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isometric.online/"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https://isometric.online/licen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7520" y="1862222"/>
            <a:ext cx="4962600" cy="1416300"/>
          </a:xfrm>
          <a:prstGeom prst="rect">
            <a:avLst/>
          </a:prstGeom>
        </p:spPr>
        <p:txBody>
          <a:bodyPr spcFirstLastPara="1" wrap="square" lIns="0" tIns="0" rIns="0" bIns="0" anchor="ctr" anchorCtr="0">
            <a:noAutofit/>
          </a:bodyPr>
          <a:lstStyle/>
          <a:p>
            <a:pPr lvl="0"/>
            <a:r>
              <a:rPr lang="en-US" sz="3200" dirty="0"/>
              <a:t>PORTFOLIO SELECTOR</a:t>
            </a:r>
            <a:br>
              <a:rPr lang="en-US" sz="3200" dirty="0"/>
            </a:br>
            <a:br>
              <a:rPr lang="en-US" sz="3200" dirty="0"/>
            </a:br>
            <a:r>
              <a:rPr lang="en-US" sz="1800" dirty="0"/>
              <a:t>ML driven sector specific portfolio selector</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Data  Collection</a:t>
            </a:r>
            <a:endParaRPr dirty="0"/>
          </a:p>
        </p:txBody>
      </p:sp>
      <p:sp>
        <p:nvSpPr>
          <p:cNvPr id="347" name="Google Shape;347;p13"/>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1026" name="Picture 2" descr="Image result for simfin">
            <a:extLst>
              <a:ext uri="{FF2B5EF4-FFF2-40B4-BE49-F238E27FC236}">
                <a16:creationId xmlns:a16="http://schemas.microsoft.com/office/drawing/2014/main" id="{1A657A4B-E41B-46CA-91BD-EE80E8228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81" y="1688300"/>
            <a:ext cx="2478546" cy="4686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45;p13">
            <a:extLst>
              <a:ext uri="{FF2B5EF4-FFF2-40B4-BE49-F238E27FC236}">
                <a16:creationId xmlns:a16="http://schemas.microsoft.com/office/drawing/2014/main" id="{0A4D0BEE-3D48-408C-9BA1-EE802C9AA0F2}"/>
              </a:ext>
            </a:extLst>
          </p:cNvPr>
          <p:cNvSpPr txBox="1">
            <a:spLocks noGrp="1"/>
          </p:cNvSpPr>
          <p:nvPr>
            <p:ph type="body" idx="1"/>
          </p:nvPr>
        </p:nvSpPr>
        <p:spPr>
          <a:xfrm>
            <a:off x="672354" y="2571750"/>
            <a:ext cx="3045000" cy="2212041"/>
          </a:xfrm>
          <a:prstGeom prst="rect">
            <a:avLst/>
          </a:prstGeom>
        </p:spPr>
        <p:txBody>
          <a:bodyPr spcFirstLastPara="1" wrap="square" lIns="0" tIns="0" rIns="0" bIns="0" anchor="t" anchorCtr="0">
            <a:noAutofit/>
          </a:bodyPr>
          <a:lstStyle/>
          <a:p>
            <a:pPr marL="0" lvl="0" indent="0">
              <a:buClr>
                <a:schemeClr val="dk1"/>
              </a:buClr>
              <a:buSzPts val="1100"/>
              <a:buNone/>
            </a:pPr>
            <a:r>
              <a:rPr lang="en-US" sz="1200" dirty="0"/>
              <a:t>…</a:t>
            </a:r>
          </a:p>
        </p:txBody>
      </p:sp>
      <p:sp>
        <p:nvSpPr>
          <p:cNvPr id="8" name="Google Shape;345;p13">
            <a:extLst>
              <a:ext uri="{FF2B5EF4-FFF2-40B4-BE49-F238E27FC236}">
                <a16:creationId xmlns:a16="http://schemas.microsoft.com/office/drawing/2014/main" id="{FB74C472-A860-42B5-AAD9-21F051FC69C5}"/>
              </a:ext>
            </a:extLst>
          </p:cNvPr>
          <p:cNvSpPr txBox="1">
            <a:spLocks/>
          </p:cNvSpPr>
          <p:nvPr/>
        </p:nvSpPr>
        <p:spPr>
          <a:xfrm>
            <a:off x="5046387" y="2571750"/>
            <a:ext cx="3045000" cy="22120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Barlow Light"/>
              <a:buNone/>
            </a:pPr>
            <a:r>
              <a:rPr lang="en-US" sz="1200" dirty="0"/>
              <a:t>…</a:t>
            </a:r>
          </a:p>
        </p:txBody>
      </p:sp>
      <p:pic>
        <p:nvPicPr>
          <p:cNvPr id="1030" name="Picture 6" descr="Image result for yahoo finance">
            <a:extLst>
              <a:ext uri="{FF2B5EF4-FFF2-40B4-BE49-F238E27FC236}">
                <a16:creationId xmlns:a16="http://schemas.microsoft.com/office/drawing/2014/main" id="{8AB22727-9F5B-4ABD-AA1D-E155DC19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922" y="1359788"/>
            <a:ext cx="2303929" cy="112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79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113" name="Google Shape;15;p3">
            <a:extLst>
              <a:ext uri="{FF2B5EF4-FFF2-40B4-BE49-F238E27FC236}">
                <a16:creationId xmlns:a16="http://schemas.microsoft.com/office/drawing/2014/main" id="{6AAD50A9-06DE-4040-9880-DA135508F61A}"/>
              </a:ext>
            </a:extLst>
          </p:cNvPr>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Live</a:t>
            </a:r>
            <a:br>
              <a:rPr lang="en-US" dirty="0"/>
            </a:br>
            <a:r>
              <a:rPr lang="en-US" dirty="0"/>
              <a:t>Demo</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8259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This is a</a:t>
            </a:r>
            <a:br>
              <a:rPr lang="en"/>
            </a:br>
            <a:r>
              <a:rPr lang="en"/>
              <a:t>slide title</a:t>
            </a:r>
            <a:endParaRPr/>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a:t>Here you have a list of items</a:t>
            </a:r>
            <a:endParaRPr/>
          </a:p>
          <a:p>
            <a:pPr marL="457200" lvl="0" indent="-342900" algn="l" rtl="0">
              <a:spcBef>
                <a:spcPts val="0"/>
              </a:spcBef>
              <a:spcAft>
                <a:spcPts val="0"/>
              </a:spcAft>
              <a:buSzPts val="1800"/>
              <a:buChar char="▸"/>
            </a:pPr>
            <a:r>
              <a:rPr lang="en"/>
              <a:t>And some text</a:t>
            </a:r>
            <a:endParaRPr/>
          </a:p>
          <a:p>
            <a:pPr marL="457200" lvl="0" indent="-342900" algn="l" rtl="0">
              <a:spcBef>
                <a:spcPts val="0"/>
              </a:spcBef>
              <a:spcAft>
                <a:spcPts val="0"/>
              </a:spcAft>
              <a:buSzPts val="18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
        <p:nvSpPr>
          <p:cNvPr id="596" name="Google Shape;596;p17"/>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You can also split your content</a:t>
            </a:r>
            <a:endParaRPr/>
          </a:p>
        </p:txBody>
      </p:sp>
      <p:sp>
        <p:nvSpPr>
          <p:cNvPr id="859" name="Google Shape;859;p19"/>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860" name="Google Shape;860;p19"/>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two or three columns</a:t>
            </a:r>
            <a:endParaRP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000" name="Google Shape;1000;p20"/>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001" name="Google Shape;1001;p20"/>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3667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a:t>A picture is worth a thousand words</a:t>
            </a:r>
            <a:endParaRPr sz="3600"/>
          </a:p>
        </p:txBody>
      </p:sp>
      <p:sp>
        <p:nvSpPr>
          <p:cNvPr id="1007" name="Google Shape;1007;p21"/>
          <p:cNvSpPr txBox="1">
            <a:spLocks noGrp="1"/>
          </p:cNvSpPr>
          <p:nvPr>
            <p:ph type="body" idx="1"/>
          </p:nvPr>
        </p:nvSpPr>
        <p:spPr>
          <a:xfrm>
            <a:off x="457200" y="2148150"/>
            <a:ext cx="3667200" cy="264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3"/>
        <p:cNvGrpSpPr/>
        <p:nvPr/>
      </p:nvGrpSpPr>
      <p:grpSpPr>
        <a:xfrm>
          <a:off x="0" y="0"/>
          <a:ext cx="0" cy="0"/>
          <a:chOff x="0" y="0"/>
          <a:chExt cx="0" cy="0"/>
        </a:xfrm>
      </p:grpSpPr>
      <p:sp>
        <p:nvSpPr>
          <p:cNvPr id="1014" name="Google Shape;1014;p22"/>
          <p:cNvSpPr txBox="1">
            <a:spLocks noGrp="1"/>
          </p:cNvSpPr>
          <p:nvPr>
            <p:ph type="title" idx="4294967295"/>
          </p:nvPr>
        </p:nvSpPr>
        <p:spPr>
          <a:xfrm>
            <a:off x="381000" y="381000"/>
            <a:ext cx="4754100"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000" b="0">
                <a:solidFill>
                  <a:schemeClr val="lt1"/>
                </a:solidFill>
                <a:highlight>
                  <a:schemeClr val="accent1"/>
                </a:highlight>
              </a:rPr>
              <a:t>Want big impact?</a:t>
            </a:r>
            <a:endParaRPr sz="3000" b="0">
              <a:solidFill>
                <a:schemeClr val="lt1"/>
              </a:solidFill>
              <a:highlight>
                <a:schemeClr val="accent1"/>
              </a:highlight>
            </a:endParaRPr>
          </a:p>
          <a:p>
            <a:pPr marL="0" lvl="0" indent="0" algn="l" rtl="0">
              <a:lnSpc>
                <a:spcPct val="115000"/>
              </a:lnSpc>
              <a:spcBef>
                <a:spcPts val="0"/>
              </a:spcBef>
              <a:spcAft>
                <a:spcPts val="0"/>
              </a:spcAft>
              <a:buNone/>
            </a:pPr>
            <a:r>
              <a:rPr lang="en" sz="3000">
                <a:solidFill>
                  <a:schemeClr val="lt1"/>
                </a:solidFill>
                <a:highlight>
                  <a:schemeClr val="accent2"/>
                </a:highlight>
              </a:rPr>
              <a:t>Use big image.</a:t>
            </a:r>
            <a:endParaRPr sz="3000">
              <a:solidFill>
                <a:schemeClr val="lt1"/>
              </a:solidFill>
              <a:highlight>
                <a:schemeClr val="accent2"/>
              </a:highlight>
            </a:endParaRPr>
          </a:p>
        </p:txBody>
      </p:sp>
      <p:sp>
        <p:nvSpPr>
          <p:cNvPr id="1015" name="Google Shape;1015;p22"/>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16</a:t>
            </a:fld>
            <a:endParaRPr>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 diagrams to explain your ideas</a:t>
            </a:r>
            <a:endParaRPr/>
          </a:p>
        </p:txBody>
      </p:sp>
      <p:sp>
        <p:nvSpPr>
          <p:cNvPr id="1021" name="Google Shape;1021;p23"/>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022" name="Google Shape;1022;p23"/>
          <p:cNvGrpSpPr/>
          <p:nvPr/>
        </p:nvGrpSpPr>
        <p:grpSpPr>
          <a:xfrm>
            <a:off x="2655041" y="24360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 tempus</a:t>
              </a:r>
              <a:endParaRPr sz="1100">
                <a:solidFill>
                  <a:srgbClr val="FFFFFF"/>
                </a:solidFill>
                <a:latin typeface="Barlow"/>
                <a:ea typeface="Barlow"/>
                <a:cs typeface="Barlow"/>
                <a:sym typeface="Barlow"/>
              </a:endParaRPr>
            </a:p>
          </p:txBody>
        </p:sp>
        <p:sp>
          <p:nvSpPr>
            <p:cNvPr id="1025" name="Google Shape;1025;p23"/>
            <p:cNvSpPr txBox="1"/>
            <p:nvPr/>
          </p:nvSpPr>
          <p:spPr>
            <a:xfrm>
              <a:off x="3316100"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rgbClr val="FFFFFF"/>
                  </a:solidFill>
                  <a:latin typeface="Barlow"/>
                  <a:ea typeface="Barlow"/>
                  <a:cs typeface="Barlow"/>
                  <a:sym typeface="Barlow"/>
                </a:rPr>
                <a:t>Lorem ipsum dolor sit amet, consectetur adipiscing elit, sed do eiusmod tempor.</a:t>
              </a:r>
              <a:endParaRPr sz="1100">
                <a:solidFill>
                  <a:srgbClr val="FFFFFF"/>
                </a:solidFill>
                <a:latin typeface="Barlow"/>
                <a:ea typeface="Barlow"/>
                <a:cs typeface="Barlow"/>
                <a:sym typeface="Barlow"/>
              </a:endParaRPr>
            </a:p>
          </p:txBody>
        </p:sp>
      </p:grpSp>
      <p:grpSp>
        <p:nvGrpSpPr>
          <p:cNvPr id="1026" name="Google Shape;1026;p23"/>
          <p:cNvGrpSpPr/>
          <p:nvPr/>
        </p:nvGrpSpPr>
        <p:grpSpPr>
          <a:xfrm>
            <a:off x="457232" y="2436044"/>
            <a:ext cx="2200509"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 tempus</a:t>
              </a:r>
              <a:endParaRPr sz="1100">
                <a:solidFill>
                  <a:srgbClr val="FFFFFF"/>
                </a:solidFill>
                <a:latin typeface="Barlow"/>
                <a:ea typeface="Barlow"/>
                <a:cs typeface="Barlow"/>
                <a:sym typeface="Barlow"/>
              </a:endParaRPr>
            </a:p>
          </p:txBody>
        </p:sp>
        <p:sp>
          <p:nvSpPr>
            <p:cNvPr id="1029" name="Google Shape;1029;p23"/>
            <p:cNvSpPr txBox="1"/>
            <p:nvPr/>
          </p:nvSpPr>
          <p:spPr>
            <a:xfrm>
              <a:off x="1351625"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rgbClr val="FFFFFF"/>
                  </a:solidFill>
                  <a:latin typeface="Barlow"/>
                  <a:ea typeface="Barlow"/>
                  <a:cs typeface="Barlow"/>
                  <a:sym typeface="Barlow"/>
                </a:rPr>
                <a:t>Lorem ipsum dolor sit amet, consectetur adipiscing elit, sed do eiusmod tempor.</a:t>
              </a:r>
              <a:endParaRPr sz="1100">
                <a:solidFill>
                  <a:srgbClr val="FFFFFF"/>
                </a:solidFill>
                <a:latin typeface="Barlow"/>
                <a:ea typeface="Barlow"/>
                <a:cs typeface="Barlow"/>
                <a:sym typeface="Barlow"/>
              </a:endParaRPr>
            </a:p>
          </p:txBody>
        </p:sp>
      </p:grpSp>
      <p:grpSp>
        <p:nvGrpSpPr>
          <p:cNvPr id="1030" name="Google Shape;1030;p23"/>
          <p:cNvGrpSpPr/>
          <p:nvPr/>
        </p:nvGrpSpPr>
        <p:grpSpPr>
          <a:xfrm>
            <a:off x="4852720" y="2436044"/>
            <a:ext cx="3396158" cy="1776159"/>
            <a:chOff x="5015938" y="2013875"/>
            <a:chExt cx="3001200" cy="1569600"/>
          </a:xfrm>
        </p:grpSpPr>
        <p:sp>
          <p:nvSpPr>
            <p:cNvPr id="1031"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a:t>
              </a:r>
              <a:br>
                <a:rPr lang="en" sz="1100" b="1">
                  <a:solidFill>
                    <a:srgbClr val="FFFFFF"/>
                  </a:solidFill>
                  <a:latin typeface="Barlow"/>
                  <a:ea typeface="Barlow"/>
                  <a:cs typeface="Barlow"/>
                  <a:sym typeface="Barlow"/>
                </a:rPr>
              </a:br>
              <a:r>
                <a:rPr lang="en" sz="1100" b="1">
                  <a:solidFill>
                    <a:srgbClr val="FFFFFF"/>
                  </a:solidFill>
                  <a:latin typeface="Barlow"/>
                  <a:ea typeface="Barlow"/>
                  <a:cs typeface="Barlow"/>
                  <a:sym typeface="Barlow"/>
                </a:rPr>
                <a:t>tempus</a:t>
              </a:r>
              <a:endParaRPr sz="1100">
                <a:solidFill>
                  <a:srgbClr val="FFFFFF"/>
                </a:solidFill>
                <a:latin typeface="Barlow"/>
                <a:ea typeface="Barlow"/>
                <a:cs typeface="Barlow"/>
                <a:sym typeface="Barlow"/>
              </a:endParaRPr>
            </a:p>
          </p:txBody>
        </p:sp>
        <p:sp>
          <p:nvSpPr>
            <p:cNvPr id="1033" name="Google Shape;1033;p23"/>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rgbClr val="FFFFFF"/>
                  </a:solidFill>
                  <a:latin typeface="Barlow"/>
                  <a:ea typeface="Barlow"/>
                  <a:cs typeface="Barlow"/>
                  <a:sym typeface="Barlow"/>
                </a:rPr>
                <a:t>Lorem ipsum dolor sit amet, consectetur adipiscing elit, sed do eiusmod tempor. Ipsum dolor sit amet elit, sed do eiusmod tempor.</a:t>
              </a:r>
              <a:endParaRPr sz="1100">
                <a:solidFill>
                  <a:srgbClr val="FFFFFF"/>
                </a:solidFill>
                <a:latin typeface="Barlow"/>
                <a:ea typeface="Barlow"/>
                <a:cs typeface="Barlow"/>
                <a:sym typeface="Barlow"/>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And tables to compare data</a:t>
            </a:r>
            <a:endParaRPr/>
          </a:p>
        </p:txBody>
      </p:sp>
      <p:graphicFrame>
        <p:nvGraphicFramePr>
          <p:cNvPr id="1045" name="Google Shape;1045;p24"/>
          <p:cNvGraphicFramePr/>
          <p:nvPr/>
        </p:nvGraphicFramePr>
        <p:xfrm>
          <a:off x="457200" y="2402681"/>
          <a:ext cx="4205300" cy="2004100"/>
        </p:xfrm>
        <a:graphic>
          <a:graphicData uri="http://schemas.openxmlformats.org/drawingml/2006/table">
            <a:tbl>
              <a:tblPr>
                <a:noFill/>
                <a:tableStyleId>{C58408E2-9119-4A84-8479-B559AC5D748C}</a:tableStyleId>
              </a:tblPr>
              <a:tblGrid>
                <a:gridCol w="1051325">
                  <a:extLst>
                    <a:ext uri="{9D8B030D-6E8A-4147-A177-3AD203B41FA5}">
                      <a16:colId xmlns:a16="http://schemas.microsoft.com/office/drawing/2014/main" val="20000"/>
                    </a:ext>
                  </a:extLst>
                </a:gridCol>
                <a:gridCol w="1051325">
                  <a:extLst>
                    <a:ext uri="{9D8B030D-6E8A-4147-A177-3AD203B41FA5}">
                      <a16:colId xmlns:a16="http://schemas.microsoft.com/office/drawing/2014/main" val="20001"/>
                    </a:ext>
                  </a:extLst>
                </a:gridCol>
                <a:gridCol w="1051325">
                  <a:extLst>
                    <a:ext uri="{9D8B030D-6E8A-4147-A177-3AD203B41FA5}">
                      <a16:colId xmlns:a16="http://schemas.microsoft.com/office/drawing/2014/main" val="20002"/>
                    </a:ext>
                  </a:extLst>
                </a:gridCol>
                <a:gridCol w="1051325">
                  <a:extLst>
                    <a:ext uri="{9D8B030D-6E8A-4147-A177-3AD203B41FA5}">
                      <a16:colId xmlns:a16="http://schemas.microsoft.com/office/drawing/2014/main" val="20003"/>
                    </a:ext>
                  </a:extLst>
                </a:gridCol>
              </a:tblGrid>
              <a:tr h="501025">
                <a:tc>
                  <a:txBody>
                    <a:bodyPr/>
                    <a:lstStyle/>
                    <a:p>
                      <a:pPr marL="0" lvl="0" indent="0" algn="l" rtl="0">
                        <a:spcBef>
                          <a:spcPts val="0"/>
                        </a:spcBef>
                        <a:spcAft>
                          <a:spcPts val="0"/>
                        </a:spcAft>
                        <a:buNone/>
                      </a:pPr>
                      <a:endParaRPr>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Barlow"/>
                          <a:ea typeface="Barlow"/>
                          <a:cs typeface="Barlow"/>
                          <a:sym typeface="Barlow"/>
                        </a:rPr>
                        <a:t>A</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Barlow"/>
                          <a:ea typeface="Barlow"/>
                          <a:cs typeface="Barlow"/>
                          <a:sym typeface="Barlow"/>
                        </a:rPr>
                        <a:t>B</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Barlow"/>
                          <a:ea typeface="Barlow"/>
                          <a:cs typeface="Barlow"/>
                          <a:sym typeface="Barlow"/>
                        </a:rPr>
                        <a:t>C</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r" rtl="0">
                        <a:spcBef>
                          <a:spcPts val="0"/>
                        </a:spcBef>
                        <a:spcAft>
                          <a:spcPts val="0"/>
                        </a:spcAft>
                        <a:buNone/>
                      </a:pPr>
                      <a:r>
                        <a:rPr lang="en" sz="1100">
                          <a:solidFill>
                            <a:schemeClr val="accent1"/>
                          </a:solidFill>
                          <a:latin typeface="Barlow"/>
                          <a:ea typeface="Barlow"/>
                          <a:cs typeface="Barlow"/>
                          <a:sym typeface="Barlow"/>
                        </a:rPr>
                        <a:t>Yellow</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10</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20</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7</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100">
                          <a:solidFill>
                            <a:schemeClr val="accent1"/>
                          </a:solidFill>
                          <a:latin typeface="Barlow"/>
                          <a:ea typeface="Barlow"/>
                          <a:cs typeface="Barlow"/>
                          <a:sym typeface="Barlow"/>
                        </a:rPr>
                        <a:t>Blue</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30</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15</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10</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r" rtl="0">
                        <a:spcBef>
                          <a:spcPts val="0"/>
                        </a:spcBef>
                        <a:spcAft>
                          <a:spcPts val="0"/>
                        </a:spcAft>
                        <a:buNone/>
                      </a:pPr>
                      <a:r>
                        <a:rPr lang="en" sz="1100">
                          <a:solidFill>
                            <a:schemeClr val="accent1"/>
                          </a:solidFill>
                          <a:latin typeface="Barlow"/>
                          <a:ea typeface="Barlow"/>
                          <a:cs typeface="Barlow"/>
                          <a:sym typeface="Barlow"/>
                        </a:rPr>
                        <a:t>Orange</a:t>
                      </a:r>
                      <a:endParaRPr sz="1100">
                        <a:solidFill>
                          <a:schemeClr val="accent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5</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24</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Barlow"/>
                          <a:ea typeface="Barlow"/>
                          <a:cs typeface="Barlow"/>
                          <a:sym typeface="Barlow"/>
                        </a:rPr>
                        <a:t>16</a:t>
                      </a:r>
                      <a:endParaRPr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46" name="Google Shape;1046;p24"/>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25"/>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lt1"/>
              </a:gs>
              <a:gs pos="50000">
                <a:schemeClr val="lt1"/>
              </a:gs>
              <a:gs pos="100000">
                <a:schemeClr val="lt2"/>
              </a:gs>
            </a:gsLst>
            <a:lin ang="16198662" scaled="0"/>
          </a:gradFill>
          <a:ln>
            <a:noFill/>
          </a:ln>
          <a:effectLst>
            <a:outerShdw blurRad="142875" dist="19050" dir="5400000" algn="bl" rotWithShape="0">
              <a:srgbClr val="38226D">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txBox="1">
            <a:spLocks noGrp="1"/>
          </p:cNvSpPr>
          <p:nvPr>
            <p:ph type="title" idx="4294967295"/>
          </p:nvPr>
        </p:nvSpPr>
        <p:spPr>
          <a:xfrm>
            <a:off x="381000" y="453200"/>
            <a:ext cx="5640900" cy="468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solidFill>
                  <a:schemeClr val="lt1"/>
                </a:solidFill>
              </a:rPr>
              <a:t>Maps</a:t>
            </a:r>
            <a:endParaRPr sz="3000">
              <a:solidFill>
                <a:schemeClr val="lt1"/>
              </a:solidFill>
            </a:endParaRPr>
          </a:p>
        </p:txBody>
      </p:sp>
      <p:sp>
        <p:nvSpPr>
          <p:cNvPr id="1147" name="Google Shape;1147;p25"/>
          <p:cNvSpPr/>
          <p:nvPr/>
        </p:nvSpPr>
        <p:spPr>
          <a:xfrm>
            <a:off x="1947750" y="1878125"/>
            <a:ext cx="747900" cy="2025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Barlow"/>
                <a:ea typeface="Barlow"/>
                <a:cs typeface="Barlow"/>
                <a:sym typeface="Barlow"/>
              </a:rPr>
              <a:t>our office</a:t>
            </a:r>
            <a:endParaRPr sz="1000">
              <a:solidFill>
                <a:schemeClr val="lt1"/>
              </a:solidFill>
              <a:latin typeface="Barlow"/>
              <a:ea typeface="Barlow"/>
              <a:cs typeface="Barlow"/>
              <a:sym typeface="Barlow"/>
            </a:endParaRPr>
          </a:p>
        </p:txBody>
      </p:sp>
      <p:sp>
        <p:nvSpPr>
          <p:cNvPr id="1148" name="Google Shape;1148;p25"/>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19</a:t>
            </a:fld>
            <a:endParaRPr>
              <a:solidFill>
                <a:schemeClr val="accent2"/>
              </a:solidFill>
            </a:endParaRPr>
          </a:p>
        </p:txBody>
      </p:sp>
      <p:sp>
        <p:nvSpPr>
          <p:cNvPr id="1149" name="Google Shape;1149;p25"/>
          <p:cNvSpPr txBox="1">
            <a:spLocks noGrp="1"/>
          </p:cNvSpPr>
          <p:nvPr>
            <p:ph type="body" idx="4294967295"/>
          </p:nvPr>
        </p:nvSpPr>
        <p:spPr>
          <a:xfrm>
            <a:off x="1090975" y="453200"/>
            <a:ext cx="7719300" cy="3069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900" b="1">
                <a:solidFill>
                  <a:schemeClr val="lt1"/>
                </a:solidFill>
              </a:rPr>
              <a:t>Find more maps at </a:t>
            </a:r>
            <a:r>
              <a:rPr lang="en" sz="900" u="sng">
                <a:solidFill>
                  <a:schemeClr val="lt1"/>
                </a:solidFill>
                <a:hlinkClick r:id="rId3"/>
              </a:rPr>
              <a:t>slidescarnival.com/extra-free-resources-icons-and-maps</a:t>
            </a:r>
            <a:endParaRPr sz="900">
              <a:solidFill>
                <a:schemeClr val="lt1"/>
              </a:solidFill>
            </a:endParaRPr>
          </a:p>
          <a:p>
            <a:pPr marL="0" lvl="0" indent="0" algn="r" rtl="0">
              <a:spcBef>
                <a:spcPts val="600"/>
              </a:spcBef>
              <a:spcAft>
                <a:spcPts val="0"/>
              </a:spcAft>
              <a:buNone/>
            </a:pPr>
            <a:endParaRPr sz="900" b="1">
              <a:solidFill>
                <a:schemeClr val="lt1"/>
              </a:solidFill>
            </a:endParaRPr>
          </a:p>
        </p:txBody>
      </p:sp>
      <p:sp>
        <p:nvSpPr>
          <p:cNvPr id="1150" name="Google Shape;1150;p25"/>
          <p:cNvSpPr/>
          <p:nvPr/>
        </p:nvSpPr>
        <p:spPr>
          <a:xfrm>
            <a:off x="1090975" y="2147300"/>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2824525" y="3795125"/>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853225" y="1944800"/>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4596175" y="4090400"/>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6720250" y="2414000"/>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7377475" y="4157075"/>
            <a:ext cx="202500" cy="2025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indent="0">
              <a:buNone/>
            </a:pPr>
            <a:r>
              <a:rPr lang="en-US" dirty="0"/>
              <a:t>"Rule No. 1 is never lose money. Rule No. 2 is never forget Rule No. 1.“</a:t>
            </a:r>
          </a:p>
          <a:p>
            <a:pPr marL="0" indent="0">
              <a:buNone/>
            </a:pPr>
            <a:endParaRPr lang="en-US" dirty="0"/>
          </a:p>
          <a:p>
            <a:pPr marL="0" indent="0">
              <a:buNone/>
            </a:pPr>
            <a:r>
              <a:rPr lang="en-US" dirty="0"/>
              <a:t>Warren Buffett</a:t>
            </a:r>
            <a:endParaRPr dirty="0"/>
          </a:p>
        </p:txBody>
      </p:sp>
      <p:sp>
        <p:nvSpPr>
          <p:cNvPr id="519" name="Google Shape;519;p16"/>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08CDD61A-568C-41CD-9E1C-501BF52D6E73}"/>
              </a:ext>
            </a:extLst>
          </p:cNvPr>
          <p:cNvPicPr>
            <a:picLocks noChangeAspect="1"/>
          </p:cNvPicPr>
          <p:nvPr/>
        </p:nvPicPr>
        <p:blipFill>
          <a:blip r:embed="rId3"/>
          <a:stretch>
            <a:fillRect/>
          </a:stretch>
        </p:blipFill>
        <p:spPr>
          <a:xfrm>
            <a:off x="5907587" y="1114255"/>
            <a:ext cx="2609297" cy="29149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1019175" y="1863600"/>
            <a:ext cx="74388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latin typeface="Barlow SemiBold"/>
                <a:ea typeface="Barlow SemiBold"/>
                <a:cs typeface="Barlow SemiBold"/>
                <a:sym typeface="Barlow SemiBold"/>
              </a:rPr>
              <a:t>89,526,124</a:t>
            </a:r>
            <a:endParaRPr sz="9600">
              <a:latin typeface="Barlow SemiBold"/>
              <a:ea typeface="Barlow SemiBold"/>
              <a:cs typeface="Barlow SemiBold"/>
              <a:sym typeface="Barlow SemiBold"/>
            </a:endParaRPr>
          </a:p>
        </p:txBody>
      </p:sp>
      <p:sp>
        <p:nvSpPr>
          <p:cNvPr id="1161" name="Google Shape;1161;p26"/>
          <p:cNvSpPr txBox="1">
            <a:spLocks noGrp="1"/>
          </p:cNvSpPr>
          <p:nvPr>
            <p:ph type="subTitle" idx="4294967295"/>
          </p:nvPr>
        </p:nvSpPr>
        <p:spPr>
          <a:xfrm>
            <a:off x="1019175" y="2992450"/>
            <a:ext cx="74388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aren’t you proud?</a:t>
            </a:r>
            <a:endParaRPr/>
          </a:p>
        </p:txBody>
      </p:sp>
      <p:sp>
        <p:nvSpPr>
          <p:cNvPr id="1162" name="Google Shape;1162;p26"/>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685800" y="876600"/>
            <a:ext cx="4048200" cy="8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highlight>
                  <a:schemeClr val="accent1"/>
                </a:highlight>
                <a:latin typeface="Barlow SemiBold"/>
                <a:ea typeface="Barlow SemiBold"/>
                <a:cs typeface="Barlow SemiBold"/>
                <a:sym typeface="Barlow SemiBold"/>
              </a:rPr>
              <a:t>89,526,124$</a:t>
            </a:r>
            <a:endParaRPr>
              <a:solidFill>
                <a:schemeClr val="lt1"/>
              </a:solidFill>
              <a:highlight>
                <a:schemeClr val="accent1"/>
              </a:highlight>
              <a:latin typeface="Barlow SemiBold"/>
              <a:ea typeface="Barlow SemiBold"/>
              <a:cs typeface="Barlow SemiBold"/>
              <a:sym typeface="Barlow SemiBold"/>
            </a:endParaRPr>
          </a:p>
        </p:txBody>
      </p:sp>
      <p:sp>
        <p:nvSpPr>
          <p:cNvPr id="1169" name="Google Shape;1169;p27"/>
          <p:cNvSpPr txBox="1">
            <a:spLocks noGrp="1"/>
          </p:cNvSpPr>
          <p:nvPr>
            <p:ph type="subTitle" idx="4294967295"/>
          </p:nvPr>
        </p:nvSpPr>
        <p:spPr>
          <a:xfrm>
            <a:off x="685800" y="1411308"/>
            <a:ext cx="4048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1170" name="Google Shape;1170;p27"/>
          <p:cNvSpPr txBox="1">
            <a:spLocks noGrp="1"/>
          </p:cNvSpPr>
          <p:nvPr>
            <p:ph type="ctrTitle" idx="4294967295"/>
          </p:nvPr>
        </p:nvSpPr>
        <p:spPr>
          <a:xfrm>
            <a:off x="685800" y="3505493"/>
            <a:ext cx="4048200" cy="8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highlight>
                  <a:schemeClr val="accent1"/>
                </a:highlight>
                <a:latin typeface="Barlow SemiBold"/>
                <a:ea typeface="Barlow SemiBold"/>
                <a:cs typeface="Barlow SemiBold"/>
                <a:sym typeface="Barlow SemiBold"/>
              </a:rPr>
              <a:t>100%</a:t>
            </a:r>
            <a:endParaRPr>
              <a:solidFill>
                <a:schemeClr val="lt1"/>
              </a:solidFill>
              <a:highlight>
                <a:schemeClr val="accent1"/>
              </a:highlight>
              <a:latin typeface="Barlow SemiBold"/>
              <a:ea typeface="Barlow SemiBold"/>
              <a:cs typeface="Barlow SemiBold"/>
              <a:sym typeface="Barlow SemiBold"/>
            </a:endParaRPr>
          </a:p>
        </p:txBody>
      </p:sp>
      <p:sp>
        <p:nvSpPr>
          <p:cNvPr id="1171" name="Google Shape;1171;p27"/>
          <p:cNvSpPr txBox="1">
            <a:spLocks noGrp="1"/>
          </p:cNvSpPr>
          <p:nvPr>
            <p:ph type="subTitle" idx="4294967295"/>
          </p:nvPr>
        </p:nvSpPr>
        <p:spPr>
          <a:xfrm>
            <a:off x="685800" y="4040201"/>
            <a:ext cx="4048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1172" name="Google Shape;1172;p27"/>
          <p:cNvSpPr txBox="1">
            <a:spLocks noGrp="1"/>
          </p:cNvSpPr>
          <p:nvPr>
            <p:ph type="ctrTitle" idx="4294967295"/>
          </p:nvPr>
        </p:nvSpPr>
        <p:spPr>
          <a:xfrm>
            <a:off x="685800" y="2191047"/>
            <a:ext cx="4048200" cy="8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highlight>
                  <a:schemeClr val="accent1"/>
                </a:highlight>
                <a:latin typeface="Barlow SemiBold"/>
                <a:ea typeface="Barlow SemiBold"/>
                <a:cs typeface="Barlow SemiBold"/>
                <a:sym typeface="Barlow SemiBold"/>
              </a:rPr>
              <a:t>185,244 users</a:t>
            </a:r>
            <a:endParaRPr>
              <a:solidFill>
                <a:schemeClr val="lt1"/>
              </a:solidFill>
              <a:highlight>
                <a:schemeClr val="accent1"/>
              </a:highlight>
              <a:latin typeface="Barlow SemiBold"/>
              <a:ea typeface="Barlow SemiBold"/>
              <a:cs typeface="Barlow SemiBold"/>
              <a:sym typeface="Barlow SemiBold"/>
            </a:endParaRPr>
          </a:p>
        </p:txBody>
      </p:sp>
      <p:sp>
        <p:nvSpPr>
          <p:cNvPr id="1173" name="Google Shape;1173;p27"/>
          <p:cNvSpPr txBox="1">
            <a:spLocks noGrp="1"/>
          </p:cNvSpPr>
          <p:nvPr>
            <p:ph type="subTitle" idx="4294967295"/>
          </p:nvPr>
        </p:nvSpPr>
        <p:spPr>
          <a:xfrm>
            <a:off x="685800" y="2725755"/>
            <a:ext cx="4048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1174" name="Google Shape;1174;p27"/>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Our process is easy</a:t>
            </a:r>
            <a:endParaRPr/>
          </a:p>
        </p:txBody>
      </p:sp>
      <p:sp>
        <p:nvSpPr>
          <p:cNvPr id="1701" name="Google Shape;1701;p28"/>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1702" name="Google Shape;1702;p28"/>
          <p:cNvGrpSpPr/>
          <p:nvPr/>
        </p:nvGrpSpPr>
        <p:grpSpPr>
          <a:xfrm>
            <a:off x="477963" y="1650359"/>
            <a:ext cx="2051418" cy="2588394"/>
            <a:chOff x="1083025" y="1574025"/>
            <a:chExt cx="1834900" cy="2315200"/>
          </a:xfrm>
        </p:grpSpPr>
        <p:sp>
          <p:nvSpPr>
            <p:cNvPr id="1703" name="Google Shape;1703;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chemeClr val="accent2"/>
                  </a:solidFill>
                  <a:latin typeface="Barlow"/>
                  <a:ea typeface="Barlow"/>
                  <a:cs typeface="Barlow"/>
                  <a:sym typeface="Barlow"/>
                </a:rPr>
                <a:t>20XX</a:t>
              </a:r>
              <a:endParaRPr sz="800">
                <a:solidFill>
                  <a:schemeClr val="accent2"/>
                </a:solidFill>
                <a:latin typeface="Barlow"/>
                <a:ea typeface="Barlow"/>
                <a:cs typeface="Barlow"/>
                <a:sym typeface="Barlow"/>
              </a:endParaRPr>
            </a:p>
          </p:txBody>
        </p:sp>
        <p:sp>
          <p:nvSpPr>
            <p:cNvPr id="1704" name="Google Shape;1704;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a:solidFill>
                    <a:schemeClr val="accent2"/>
                  </a:solidFill>
                  <a:latin typeface="Barlow"/>
                  <a:ea typeface="Barlow"/>
                  <a:cs typeface="Barlow"/>
                  <a:sym typeface="Barlow"/>
                </a:rPr>
                <a:t>Lorem Ipsum</a:t>
              </a:r>
              <a:endParaRPr sz="1200" b="1">
                <a:solidFill>
                  <a:schemeClr val="accent2"/>
                </a:solidFill>
                <a:latin typeface="Barlow"/>
                <a:ea typeface="Barlow"/>
                <a:cs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Barlow"/>
                  <a:ea typeface="Barlow"/>
                  <a:cs typeface="Barlow"/>
                  <a:sym typeface="Barlow"/>
                </a:rPr>
                <a:t>Lorem ipsum dolor sit amet, consectetur adipiscing.</a:t>
              </a:r>
              <a:endParaRPr sz="120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8"/>
          <p:cNvGrpSpPr/>
          <p:nvPr/>
        </p:nvGrpSpPr>
        <p:grpSpPr>
          <a:xfrm>
            <a:off x="2388508" y="1650359"/>
            <a:ext cx="2051418" cy="2588394"/>
            <a:chOff x="1083025" y="1574025"/>
            <a:chExt cx="1834900" cy="2315200"/>
          </a:xfrm>
        </p:grpSpPr>
        <p:sp>
          <p:nvSpPr>
            <p:cNvPr id="1710" name="Google Shape;1710;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chemeClr val="accent2"/>
                  </a:solidFill>
                  <a:latin typeface="Barlow"/>
                  <a:ea typeface="Barlow"/>
                  <a:cs typeface="Barlow"/>
                  <a:sym typeface="Barlow"/>
                </a:rPr>
                <a:t>20XX</a:t>
              </a:r>
              <a:endParaRPr sz="800">
                <a:solidFill>
                  <a:schemeClr val="accent2"/>
                </a:solidFill>
                <a:latin typeface="Barlow"/>
                <a:ea typeface="Barlow"/>
                <a:cs typeface="Barlow"/>
                <a:sym typeface="Barlow"/>
              </a:endParaRPr>
            </a:p>
          </p:txBody>
        </p:sp>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a:solidFill>
                    <a:schemeClr val="accent2"/>
                  </a:solidFill>
                  <a:latin typeface="Barlow"/>
                  <a:ea typeface="Barlow"/>
                  <a:cs typeface="Barlow"/>
                  <a:sym typeface="Barlow"/>
                </a:rPr>
                <a:t>Lorem Ipsum</a:t>
              </a:r>
              <a:endParaRPr sz="1200" b="1">
                <a:solidFill>
                  <a:schemeClr val="accent2"/>
                </a:solidFill>
                <a:latin typeface="Barlow"/>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Barlow"/>
                  <a:ea typeface="Barlow"/>
                  <a:cs typeface="Barlow"/>
                  <a:sym typeface="Barlow"/>
                </a:rPr>
                <a:t>Lorem ipsum dolor sit amet, consectetur adipiscing.</a:t>
              </a:r>
              <a:endParaRPr sz="120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8"/>
          <p:cNvGrpSpPr/>
          <p:nvPr/>
        </p:nvGrpSpPr>
        <p:grpSpPr>
          <a:xfrm>
            <a:off x="4302291" y="1649564"/>
            <a:ext cx="2051418" cy="2588394"/>
            <a:chOff x="1083025" y="1574025"/>
            <a:chExt cx="1834900" cy="2315200"/>
          </a:xfrm>
        </p:grpSpPr>
        <p:sp>
          <p:nvSpPr>
            <p:cNvPr id="1717" name="Google Shape;1717;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chemeClr val="dk2"/>
                  </a:solidFill>
                  <a:latin typeface="Barlow"/>
                  <a:ea typeface="Barlow"/>
                  <a:cs typeface="Barlow"/>
                  <a:sym typeface="Barlow"/>
                </a:rPr>
                <a:t>20XX</a:t>
              </a:r>
              <a:endParaRPr sz="800">
                <a:solidFill>
                  <a:schemeClr val="dk2"/>
                </a:solidFill>
                <a:latin typeface="Barlow"/>
                <a:ea typeface="Barlow"/>
                <a:cs typeface="Barlow"/>
                <a:sym typeface="Barlow"/>
              </a:endParaRPr>
            </a:p>
          </p:txBody>
        </p:sp>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a:solidFill>
                    <a:schemeClr val="dk2"/>
                  </a:solidFill>
                  <a:latin typeface="Barlow"/>
                  <a:ea typeface="Barlow"/>
                  <a:cs typeface="Barlow"/>
                  <a:sym typeface="Barlow"/>
                </a:rPr>
                <a:t>Lorem Ipsum</a:t>
              </a:r>
              <a:endParaRPr sz="1200" b="1">
                <a:solidFill>
                  <a:schemeClr val="dk2"/>
                </a:solidFill>
                <a:latin typeface="Barlow"/>
                <a:ea typeface="Barlow"/>
                <a:cs typeface="Barlow"/>
                <a:sym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dk2"/>
                  </a:solidFill>
                  <a:latin typeface="Barlow"/>
                  <a:ea typeface="Barlow"/>
                  <a:cs typeface="Barlow"/>
                  <a:sym typeface="Barlow"/>
                </a:rPr>
                <a:t>Lorem ipsum dolor sit amet, consectetur adipiscing.</a:t>
              </a:r>
              <a:endParaRPr sz="1200">
                <a:solidFill>
                  <a:schemeClr val="dk2"/>
                </a:solidFill>
                <a:latin typeface="Barlow"/>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8"/>
          <p:cNvGrpSpPr/>
          <p:nvPr/>
        </p:nvGrpSpPr>
        <p:grpSpPr>
          <a:xfrm>
            <a:off x="6217659" y="1649551"/>
            <a:ext cx="2051418" cy="2588394"/>
            <a:chOff x="1083025" y="1574025"/>
            <a:chExt cx="1834900" cy="2315200"/>
          </a:xfrm>
        </p:grpSpPr>
        <p:sp>
          <p:nvSpPr>
            <p:cNvPr id="1724" name="Google Shape;1724;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chemeClr val="dk2"/>
                  </a:solidFill>
                  <a:latin typeface="Barlow"/>
                  <a:ea typeface="Barlow"/>
                  <a:cs typeface="Barlow"/>
                  <a:sym typeface="Barlow"/>
                </a:rPr>
                <a:t>20XX</a:t>
              </a:r>
              <a:endParaRPr sz="800">
                <a:solidFill>
                  <a:schemeClr val="dk2"/>
                </a:solidFill>
                <a:latin typeface="Barlow"/>
                <a:ea typeface="Barlow"/>
                <a:cs typeface="Barlow"/>
                <a:sym typeface="Barlow"/>
              </a:endParaRPr>
            </a:p>
          </p:txBody>
        </p:sp>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a:solidFill>
                    <a:schemeClr val="dk2"/>
                  </a:solidFill>
                  <a:latin typeface="Barlow"/>
                  <a:ea typeface="Barlow"/>
                  <a:cs typeface="Barlow"/>
                  <a:sym typeface="Barlow"/>
                </a:rPr>
                <a:t>Lorem Ipsum</a:t>
              </a:r>
              <a:endParaRPr sz="1200" b="1">
                <a:solidFill>
                  <a:schemeClr val="dk2"/>
                </a:solidFill>
                <a:latin typeface="Barlow"/>
                <a:ea typeface="Barlow"/>
                <a:cs typeface="Barlow"/>
                <a:sym typeface="Barlow"/>
              </a:endParaRPr>
            </a:p>
          </p:txBody>
        </p:sp>
        <p:sp>
          <p:nvSpPr>
            <p:cNvPr id="1726" name="Google Shape;1726;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dk2"/>
                  </a:solidFill>
                  <a:latin typeface="Barlow"/>
                  <a:ea typeface="Barlow"/>
                  <a:cs typeface="Barlow"/>
                  <a:sym typeface="Barlow"/>
                </a:rPr>
                <a:t>Lorem ipsum dolor sit amet, consectetur adipiscing.</a:t>
              </a:r>
              <a:endParaRPr sz="1200">
                <a:solidFill>
                  <a:schemeClr val="dk2"/>
                </a:solidFill>
                <a:latin typeface="Barlow"/>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review some concepts</a:t>
            </a:r>
            <a:endParaRPr/>
          </a:p>
        </p:txBody>
      </p:sp>
      <p:sp>
        <p:nvSpPr>
          <p:cNvPr id="1735" name="Google Shape;1735;p29"/>
          <p:cNvSpPr txBox="1">
            <a:spLocks noGrp="1"/>
          </p:cNvSpPr>
          <p:nvPr>
            <p:ph type="body" idx="1"/>
          </p:nvPr>
        </p:nvSpPr>
        <p:spPr>
          <a:xfrm>
            <a:off x="457200" y="19957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1736" name="Google Shape;1736;p29"/>
          <p:cNvSpPr txBox="1">
            <a:spLocks noGrp="1"/>
          </p:cNvSpPr>
          <p:nvPr>
            <p:ph type="body" idx="2"/>
          </p:nvPr>
        </p:nvSpPr>
        <p:spPr>
          <a:xfrm>
            <a:off x="3290250" y="19957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1737" name="Google Shape;1737;p29"/>
          <p:cNvSpPr txBox="1">
            <a:spLocks noGrp="1"/>
          </p:cNvSpPr>
          <p:nvPr>
            <p:ph type="body" idx="3"/>
          </p:nvPr>
        </p:nvSpPr>
        <p:spPr>
          <a:xfrm>
            <a:off x="6123300" y="19957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1738" name="Google Shape;1738;p29"/>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sp>
        <p:nvSpPr>
          <p:cNvPr id="1739" name="Google Shape;1739;p29"/>
          <p:cNvSpPr txBox="1">
            <a:spLocks noGrp="1"/>
          </p:cNvSpPr>
          <p:nvPr>
            <p:ph type="body" idx="1"/>
          </p:nvPr>
        </p:nvSpPr>
        <p:spPr>
          <a:xfrm>
            <a:off x="457200" y="33673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1740" name="Google Shape;1740;p29"/>
          <p:cNvSpPr txBox="1">
            <a:spLocks noGrp="1"/>
          </p:cNvSpPr>
          <p:nvPr>
            <p:ph type="body" idx="2"/>
          </p:nvPr>
        </p:nvSpPr>
        <p:spPr>
          <a:xfrm>
            <a:off x="3290250" y="33673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1741" name="Google Shape;1741;p29"/>
          <p:cNvSpPr txBox="1">
            <a:spLocks noGrp="1"/>
          </p:cNvSpPr>
          <p:nvPr>
            <p:ph type="body" idx="3"/>
          </p:nvPr>
        </p:nvSpPr>
        <p:spPr>
          <a:xfrm>
            <a:off x="6123300" y="3367350"/>
            <a:ext cx="2563500" cy="134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30"/>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Excel or Google Sheets</a:t>
            </a:r>
            <a:endParaRPr/>
          </a:p>
        </p:txBody>
      </p:sp>
      <p:sp>
        <p:nvSpPr>
          <p:cNvPr id="1747" name="Google Shape;1747;p30"/>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1748" name="Google Shape;1748;p30"/>
          <p:cNvGrpSpPr/>
          <p:nvPr/>
        </p:nvGrpSpPr>
        <p:grpSpPr>
          <a:xfrm>
            <a:off x="6052563" y="735135"/>
            <a:ext cx="2596372" cy="2900838"/>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56" name="Google Shape;1956;p30" title="Chart"/>
          <p:cNvPicPr preferRelativeResize="0"/>
          <p:nvPr/>
        </p:nvPicPr>
        <p:blipFill>
          <a:blip r:embed="rId3">
            <a:alphaModFix/>
          </a:blip>
          <a:stretch>
            <a:fillRect/>
          </a:stretch>
        </p:blipFill>
        <p:spPr>
          <a:xfrm>
            <a:off x="457200" y="817469"/>
            <a:ext cx="4715601" cy="26832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31"/>
          <p:cNvSpPr txBox="1">
            <a:spLocks noGrp="1"/>
          </p:cNvSpPr>
          <p:nvPr>
            <p:ph type="body" idx="4294967295"/>
          </p:nvPr>
        </p:nvSpPr>
        <p:spPr>
          <a:xfrm>
            <a:off x="1238250" y="1528175"/>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solidFill>
                  <a:schemeClr val="lt1"/>
                </a:solidFill>
                <a:latin typeface="Raleway SemiBold"/>
                <a:ea typeface="Raleway SemiBold"/>
                <a:cs typeface="Raleway SemiBold"/>
                <a:sym typeface="Raleway SemiBold"/>
              </a:rPr>
              <a:t>Mobile project</a:t>
            </a:r>
            <a:endParaRPr sz="3000">
              <a:solidFill>
                <a:schemeClr val="lt1"/>
              </a:solidFill>
              <a:latin typeface="Raleway SemiBold"/>
              <a:ea typeface="Raleway SemiBold"/>
              <a:cs typeface="Raleway SemiBold"/>
              <a:sym typeface="Raleway SemiBold"/>
            </a:endParaRPr>
          </a:p>
          <a:p>
            <a:pPr marL="0" lvl="0" indent="0" algn="l" rtl="0">
              <a:spcBef>
                <a:spcPts val="600"/>
              </a:spcBef>
              <a:spcAft>
                <a:spcPts val="0"/>
              </a:spcAft>
              <a:buNone/>
            </a:pPr>
            <a:r>
              <a:rPr lang="en" sz="2400">
                <a:solidFill>
                  <a:schemeClr val="lt1"/>
                </a:solidFill>
              </a:rPr>
              <a:t>Show and explain your web, app or software projects using these gadget templates.</a:t>
            </a:r>
            <a:endParaRPr sz="2400">
              <a:solidFill>
                <a:schemeClr val="lt1"/>
              </a:solidFill>
            </a:endParaRPr>
          </a:p>
        </p:txBody>
      </p:sp>
      <p:sp>
        <p:nvSpPr>
          <p:cNvPr id="1962" name="Google Shape;1962;p31"/>
          <p:cNvSpPr/>
          <p:nvPr/>
        </p:nvSpPr>
        <p:spPr>
          <a:xfrm>
            <a:off x="5300136" y="772185"/>
            <a:ext cx="1745400" cy="310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a:ea typeface="Barlow"/>
                <a:cs typeface="Barlow"/>
                <a:sym typeface="Barlow"/>
              </a:rPr>
              <a:t>Place your screenshot here</a:t>
            </a:r>
            <a:endParaRPr sz="1000">
              <a:solidFill>
                <a:schemeClr val="dk1"/>
              </a:solidFill>
              <a:latin typeface="Barlow"/>
              <a:ea typeface="Barlow"/>
              <a:cs typeface="Barlow"/>
              <a:sym typeface="Barlow"/>
            </a:endParaRPr>
          </a:p>
        </p:txBody>
      </p:sp>
      <p:sp>
        <p:nvSpPr>
          <p:cNvPr id="1963" name="Google Shape;1963;p31"/>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25</a:t>
            </a:fld>
            <a:endParaRPr>
              <a:solidFill>
                <a:schemeClr val="accent2"/>
              </a:solidFill>
            </a:endParaRPr>
          </a:p>
        </p:txBody>
      </p:sp>
      <p:grpSp>
        <p:nvGrpSpPr>
          <p:cNvPr id="1964" name="Google Shape;1964;p31"/>
          <p:cNvGrpSpPr/>
          <p:nvPr/>
        </p:nvGrpSpPr>
        <p:grpSpPr>
          <a:xfrm>
            <a:off x="5248684" y="413748"/>
            <a:ext cx="1842985" cy="3822716"/>
            <a:chOff x="2547150" y="238125"/>
            <a:chExt cx="2525675" cy="5238750"/>
          </a:xfrm>
        </p:grpSpPr>
        <p:sp>
          <p:nvSpPr>
            <p:cNvPr id="1965" name="Google Shape;1965;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1"/>
          <p:cNvGrpSpPr/>
          <p:nvPr/>
        </p:nvGrpSpPr>
        <p:grpSpPr>
          <a:xfrm>
            <a:off x="6637552" y="2080650"/>
            <a:ext cx="1041945" cy="2747812"/>
            <a:chOff x="2217389" y="2145281"/>
            <a:chExt cx="771754" cy="2035265"/>
          </a:xfrm>
        </p:grpSpPr>
        <p:sp>
          <p:nvSpPr>
            <p:cNvPr id="1970" name="Google Shape;1970;p31"/>
            <p:cNvSpPr/>
            <p:nvPr/>
          </p:nvSpPr>
          <p:spPr>
            <a:xfrm>
              <a:off x="2315715" y="3791112"/>
              <a:ext cx="673428" cy="389434"/>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31"/>
            <p:cNvSpPr/>
            <p:nvPr/>
          </p:nvSpPr>
          <p:spPr>
            <a:xfrm>
              <a:off x="2657140" y="3935803"/>
              <a:ext cx="195329" cy="151148"/>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31"/>
            <p:cNvSpPr/>
            <p:nvPr/>
          </p:nvSpPr>
          <p:spPr>
            <a:xfrm>
              <a:off x="2658204" y="3985466"/>
              <a:ext cx="194361" cy="1015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31"/>
            <p:cNvSpPr/>
            <p:nvPr/>
          </p:nvSpPr>
          <p:spPr>
            <a:xfrm>
              <a:off x="2457350" y="3860101"/>
              <a:ext cx="195204" cy="145599"/>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31"/>
            <p:cNvSpPr/>
            <p:nvPr/>
          </p:nvSpPr>
          <p:spPr>
            <a:xfrm>
              <a:off x="2457756" y="3906656"/>
              <a:ext cx="194361" cy="1015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31"/>
            <p:cNvSpPr/>
            <p:nvPr/>
          </p:nvSpPr>
          <p:spPr>
            <a:xfrm>
              <a:off x="2506461" y="2987362"/>
              <a:ext cx="335774" cy="964424"/>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31"/>
            <p:cNvSpPr/>
            <p:nvPr/>
          </p:nvSpPr>
          <p:spPr>
            <a:xfrm>
              <a:off x="2582229" y="2387101"/>
              <a:ext cx="214978" cy="209526"/>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31"/>
            <p:cNvSpPr/>
            <p:nvPr/>
          </p:nvSpPr>
          <p:spPr>
            <a:xfrm>
              <a:off x="2243240" y="2453762"/>
              <a:ext cx="324369" cy="463332"/>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31"/>
            <p:cNvSpPr/>
            <p:nvPr/>
          </p:nvSpPr>
          <p:spPr>
            <a:xfrm>
              <a:off x="2217389" y="2839467"/>
              <a:ext cx="154799" cy="101310"/>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31"/>
            <p:cNvSpPr/>
            <p:nvPr/>
          </p:nvSpPr>
          <p:spPr>
            <a:xfrm>
              <a:off x="2221873" y="2861121"/>
              <a:ext cx="101078" cy="8425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31"/>
            <p:cNvSpPr/>
            <p:nvPr/>
          </p:nvSpPr>
          <p:spPr>
            <a:xfrm>
              <a:off x="2506235" y="2416390"/>
              <a:ext cx="349666" cy="70398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31"/>
            <p:cNvSpPr/>
            <p:nvPr/>
          </p:nvSpPr>
          <p:spPr>
            <a:xfrm>
              <a:off x="2790960" y="2560359"/>
              <a:ext cx="135498" cy="621896"/>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31"/>
            <p:cNvSpPr/>
            <p:nvPr/>
          </p:nvSpPr>
          <p:spPr>
            <a:xfrm>
              <a:off x="2573358" y="2169926"/>
              <a:ext cx="231959" cy="2829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31"/>
            <p:cNvSpPr/>
            <p:nvPr/>
          </p:nvSpPr>
          <p:spPr>
            <a:xfrm>
              <a:off x="2582180" y="2145281"/>
              <a:ext cx="245225" cy="242272"/>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31"/>
            <p:cNvSpPr/>
            <p:nvPr/>
          </p:nvSpPr>
          <p:spPr>
            <a:xfrm>
              <a:off x="2773661" y="2522433"/>
              <a:ext cx="151929" cy="206815"/>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31"/>
            <p:cNvSpPr/>
            <p:nvPr/>
          </p:nvSpPr>
          <p:spPr>
            <a:xfrm>
              <a:off x="2459309" y="2417031"/>
              <a:ext cx="123448" cy="199057"/>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32"/>
          <p:cNvSpPr/>
          <p:nvPr/>
        </p:nvSpPr>
        <p:spPr>
          <a:xfrm>
            <a:off x="5091723" y="920939"/>
            <a:ext cx="2264100" cy="29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a:ea typeface="Barlow"/>
                <a:cs typeface="Barlow"/>
                <a:sym typeface="Barlow"/>
              </a:rPr>
              <a:t>Place your screenshot here</a:t>
            </a:r>
            <a:endParaRPr sz="1000">
              <a:solidFill>
                <a:schemeClr val="dk1"/>
              </a:solidFill>
              <a:latin typeface="Barlow"/>
              <a:ea typeface="Barlow"/>
              <a:cs typeface="Barlow"/>
              <a:sym typeface="Barlow"/>
            </a:endParaRPr>
          </a:p>
        </p:txBody>
      </p:sp>
      <p:sp>
        <p:nvSpPr>
          <p:cNvPr id="1991" name="Google Shape;1991;p32"/>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26</a:t>
            </a:fld>
            <a:endParaRPr>
              <a:solidFill>
                <a:schemeClr val="accent2"/>
              </a:solidFill>
            </a:endParaRPr>
          </a:p>
        </p:txBody>
      </p:sp>
      <p:grpSp>
        <p:nvGrpSpPr>
          <p:cNvPr id="1992" name="Google Shape;1992;p32"/>
          <p:cNvGrpSpPr/>
          <p:nvPr/>
        </p:nvGrpSpPr>
        <p:grpSpPr>
          <a:xfrm>
            <a:off x="5035361" y="585201"/>
            <a:ext cx="2384344" cy="3679174"/>
            <a:chOff x="2112475" y="238125"/>
            <a:chExt cx="3395050" cy="5238750"/>
          </a:xfrm>
        </p:grpSpPr>
        <p:sp>
          <p:nvSpPr>
            <p:cNvPr id="1993" name="Google Shape;1993;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7" name="Google Shape;1997;p32"/>
          <p:cNvSpPr txBox="1">
            <a:spLocks noGrp="1"/>
          </p:cNvSpPr>
          <p:nvPr>
            <p:ph type="body" idx="4294967295"/>
          </p:nvPr>
        </p:nvSpPr>
        <p:spPr>
          <a:xfrm>
            <a:off x="1238250" y="1528175"/>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solidFill>
                  <a:schemeClr val="lt1"/>
                </a:solidFill>
                <a:latin typeface="Raleway SemiBold"/>
                <a:ea typeface="Raleway SemiBold"/>
                <a:cs typeface="Raleway SemiBold"/>
                <a:sym typeface="Raleway SemiBold"/>
              </a:rPr>
              <a:t>Tablet project</a:t>
            </a:r>
            <a:endParaRPr sz="3000">
              <a:solidFill>
                <a:schemeClr val="lt1"/>
              </a:solidFill>
              <a:latin typeface="Raleway SemiBold"/>
              <a:ea typeface="Raleway SemiBold"/>
              <a:cs typeface="Raleway SemiBold"/>
              <a:sym typeface="Raleway SemiBold"/>
            </a:endParaRPr>
          </a:p>
          <a:p>
            <a:pPr marL="0" lvl="0" indent="0" algn="l" rtl="0">
              <a:spcBef>
                <a:spcPts val="600"/>
              </a:spcBef>
              <a:spcAft>
                <a:spcPts val="0"/>
              </a:spcAft>
              <a:buNone/>
            </a:pPr>
            <a:r>
              <a:rPr lang="en" sz="2400">
                <a:solidFill>
                  <a:schemeClr val="lt1"/>
                </a:solidFill>
              </a:rPr>
              <a:t>Show and explain your web, app or software projects using these gadget templates.</a:t>
            </a:r>
            <a:endParaRPr sz="2400">
              <a:solidFill>
                <a:schemeClr val="lt1"/>
              </a:solidFill>
            </a:endParaRPr>
          </a:p>
        </p:txBody>
      </p:sp>
      <p:grpSp>
        <p:nvGrpSpPr>
          <p:cNvPr id="1998" name="Google Shape;1998;p32"/>
          <p:cNvGrpSpPr/>
          <p:nvPr/>
        </p:nvGrpSpPr>
        <p:grpSpPr>
          <a:xfrm>
            <a:off x="6866152" y="2080650"/>
            <a:ext cx="1042234" cy="2747998"/>
            <a:chOff x="2217389" y="2145281"/>
            <a:chExt cx="771968" cy="2035404"/>
          </a:xfrm>
        </p:grpSpPr>
        <p:sp>
          <p:nvSpPr>
            <p:cNvPr id="1999" name="Google Shape;1999;p32"/>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2"/>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2"/>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2"/>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2"/>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2"/>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2"/>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2"/>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32"/>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32"/>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2"/>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2"/>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1" name="Google Shape;2011;p32"/>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32"/>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32"/>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32"/>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3"/>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27</a:t>
            </a:fld>
            <a:endParaRPr>
              <a:solidFill>
                <a:schemeClr val="accent2"/>
              </a:solidFill>
            </a:endParaRPr>
          </a:p>
        </p:txBody>
      </p:sp>
      <p:grpSp>
        <p:nvGrpSpPr>
          <p:cNvPr id="2020" name="Google Shape;2020;p33"/>
          <p:cNvGrpSpPr/>
          <p:nvPr/>
        </p:nvGrpSpPr>
        <p:grpSpPr>
          <a:xfrm>
            <a:off x="3824899" y="1241117"/>
            <a:ext cx="4542205" cy="2661224"/>
            <a:chOff x="1177450" y="241631"/>
            <a:chExt cx="6173152" cy="3616776"/>
          </a:xfrm>
        </p:grpSpPr>
        <p:sp>
          <p:nvSpPr>
            <p:cNvPr id="2021" name="Google Shape;20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5" name="Google Shape;2025;p33"/>
          <p:cNvSpPr txBox="1">
            <a:spLocks noGrp="1"/>
          </p:cNvSpPr>
          <p:nvPr>
            <p:ph type="body" idx="4294967295"/>
          </p:nvPr>
        </p:nvSpPr>
        <p:spPr>
          <a:xfrm>
            <a:off x="476250" y="1528175"/>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solidFill>
                  <a:schemeClr val="lt1"/>
                </a:solidFill>
                <a:latin typeface="Raleway SemiBold"/>
                <a:ea typeface="Raleway SemiBold"/>
                <a:cs typeface="Raleway SemiBold"/>
                <a:sym typeface="Raleway SemiBold"/>
              </a:rPr>
              <a:t>Desktop project</a:t>
            </a:r>
            <a:endParaRPr sz="3000">
              <a:solidFill>
                <a:schemeClr val="lt1"/>
              </a:solidFill>
              <a:latin typeface="Raleway SemiBold"/>
              <a:ea typeface="Raleway SemiBold"/>
              <a:cs typeface="Raleway SemiBold"/>
              <a:sym typeface="Raleway SemiBold"/>
            </a:endParaRPr>
          </a:p>
          <a:p>
            <a:pPr marL="0" lvl="0" indent="0" algn="l" rtl="0">
              <a:spcBef>
                <a:spcPts val="600"/>
              </a:spcBef>
              <a:spcAft>
                <a:spcPts val="0"/>
              </a:spcAft>
              <a:buNone/>
            </a:pPr>
            <a:r>
              <a:rPr lang="en" sz="2400">
                <a:solidFill>
                  <a:schemeClr val="lt1"/>
                </a:solidFill>
              </a:rPr>
              <a:t>Show and explain your web, app or software projects using these gadget templates.</a:t>
            </a:r>
            <a:endParaRPr sz="2400">
              <a:solidFill>
                <a:schemeClr val="lt1"/>
              </a:solidFill>
            </a:endParaRPr>
          </a:p>
        </p:txBody>
      </p:sp>
      <p:grpSp>
        <p:nvGrpSpPr>
          <p:cNvPr id="2026" name="Google Shape;2026;p33"/>
          <p:cNvGrpSpPr/>
          <p:nvPr/>
        </p:nvGrpSpPr>
        <p:grpSpPr>
          <a:xfrm>
            <a:off x="7531342" y="2825005"/>
            <a:ext cx="1214233" cy="1885000"/>
            <a:chOff x="6492887" y="4126007"/>
            <a:chExt cx="271993" cy="422295"/>
          </a:xfrm>
        </p:grpSpPr>
        <p:sp>
          <p:nvSpPr>
            <p:cNvPr id="2027" name="Google Shape;2027;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8" name="Google Shape;2048;p33"/>
            <p:cNvGrpSpPr/>
            <p:nvPr/>
          </p:nvGrpSpPr>
          <p:grpSpPr>
            <a:xfrm>
              <a:off x="6551528" y="4270928"/>
              <a:ext cx="147953" cy="112133"/>
              <a:chOff x="6621095" y="1452181"/>
              <a:chExt cx="330894" cy="250785"/>
            </a:xfrm>
          </p:grpSpPr>
          <p:sp>
            <p:nvSpPr>
              <p:cNvPr id="2049" name="Google Shape;2049;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54" name="Google Shape;2054;p33"/>
          <p:cNvSpPr/>
          <p:nvPr/>
        </p:nvSpPr>
        <p:spPr>
          <a:xfrm>
            <a:off x="4329725" y="1397200"/>
            <a:ext cx="3519000" cy="221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a:ea typeface="Barlow"/>
                <a:cs typeface="Barlow"/>
                <a:sym typeface="Barlow"/>
              </a:rPr>
              <a:t>Place your screenshot here</a:t>
            </a:r>
            <a:endParaRPr sz="1000">
              <a:solidFill>
                <a:schemeClr val="dk1"/>
              </a:solidFill>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a:solidFill>
                  <a:schemeClr val="accent1"/>
                </a:solidFill>
                <a:latin typeface="Barlow"/>
                <a:ea typeface="Barlow"/>
                <a:cs typeface="Barlow"/>
                <a:sym typeface="Barlow"/>
              </a:rPr>
              <a:t>Any questions?</a:t>
            </a:r>
            <a:endParaRPr sz="3600" b="1">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a:t>You can find me at: </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Credits</a:t>
            </a:r>
            <a:endParaRPr/>
          </a:p>
        </p:txBody>
      </p:sp>
      <p:sp>
        <p:nvSpPr>
          <p:cNvPr id="2213" name="Google Shape;2213;p35"/>
          <p:cNvSpPr txBox="1">
            <a:spLocks noGrp="1"/>
          </p:cNvSpPr>
          <p:nvPr>
            <p:ph type="body" idx="1"/>
          </p:nvPr>
        </p:nvSpPr>
        <p:spPr>
          <a:xfrm>
            <a:off x="457200" y="1462350"/>
            <a:ext cx="8191800" cy="264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Illustrations by </a:t>
            </a:r>
            <a:r>
              <a:rPr lang="en" sz="2400" u="sng">
                <a:solidFill>
                  <a:schemeClr val="hlink"/>
                </a:solidFill>
                <a:hlinkClick r:id="rId4"/>
              </a:rPr>
              <a:t>Sergei Tikhonov</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5"/>
              </a:rPr>
              <a:t>Unsplash</a:t>
            </a:r>
            <a:endParaRPr sz="2400"/>
          </a:p>
        </p:txBody>
      </p:sp>
      <p:sp>
        <p:nvSpPr>
          <p:cNvPr id="2214" name="Google Shape;2214;p35"/>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Table of Contents</a:t>
            </a:r>
            <a:endParaRPr dirty="0"/>
          </a:p>
        </p:txBody>
      </p:sp>
      <p:sp>
        <p:nvSpPr>
          <p:cNvPr id="345" name="Google Shape;345;p13"/>
          <p:cNvSpPr txBox="1">
            <a:spLocks noGrp="1"/>
          </p:cNvSpPr>
          <p:nvPr>
            <p:ph type="body" idx="1"/>
          </p:nvPr>
        </p:nvSpPr>
        <p:spPr>
          <a:xfrm>
            <a:off x="457200" y="1919550"/>
            <a:ext cx="6629400" cy="2127900"/>
          </a:xfrm>
          <a:prstGeom prst="rect">
            <a:avLst/>
          </a:prstGeom>
        </p:spPr>
        <p:txBody>
          <a:bodyPr spcFirstLastPara="1" wrap="square" lIns="0" tIns="0" rIns="0" bIns="0" anchor="t" anchorCtr="0">
            <a:noAutofit/>
          </a:bodyPr>
          <a:lstStyle/>
          <a:p>
            <a:pPr marL="342900">
              <a:buAutoNum type="arabicPeriod"/>
            </a:pPr>
            <a:r>
              <a:rPr lang="en-US" dirty="0"/>
              <a:t>Company Profile</a:t>
            </a:r>
          </a:p>
          <a:p>
            <a:pPr marL="342900">
              <a:buAutoNum type="arabicPeriod"/>
            </a:pPr>
            <a:r>
              <a:rPr lang="en-US" dirty="0"/>
              <a:t>Current Industry</a:t>
            </a:r>
          </a:p>
          <a:p>
            <a:pPr marL="342900">
              <a:buAutoNum type="arabicPeriod"/>
            </a:pPr>
            <a:r>
              <a:rPr lang="en-US" dirty="0"/>
              <a:t>Our Approach</a:t>
            </a:r>
          </a:p>
          <a:p>
            <a:pPr marL="342900">
              <a:buAutoNum type="arabicPeriod"/>
            </a:pPr>
            <a:r>
              <a:rPr lang="en-US" dirty="0"/>
              <a:t>Live Demo</a:t>
            </a:r>
          </a:p>
          <a:p>
            <a:pPr marL="342900">
              <a:buAutoNum type="arabicPeriod"/>
            </a:pPr>
            <a:r>
              <a:rPr lang="en-US" dirty="0"/>
              <a:t>Product Roadmap</a:t>
            </a:r>
          </a:p>
          <a:p>
            <a:pPr marL="0" lvl="0" indent="0" algn="l" rtl="0">
              <a:spcBef>
                <a:spcPts val="600"/>
              </a:spcBef>
              <a:spcAft>
                <a:spcPts val="0"/>
              </a:spcAft>
              <a:buClr>
                <a:schemeClr val="dk1"/>
              </a:buClr>
              <a:buSzPts val="1100"/>
              <a:buFont typeface="Arial"/>
              <a:buNone/>
            </a:pPr>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87009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3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Presentation design</a:t>
            </a:r>
            <a:endParaRPr/>
          </a:p>
        </p:txBody>
      </p:sp>
      <p:sp>
        <p:nvSpPr>
          <p:cNvPr id="2220" name="Google Shape;2220;p36"/>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0" lvl="0" indent="0" algn="l" rtl="0">
              <a:lnSpc>
                <a:spcPct val="100000"/>
              </a:lnSpc>
              <a:spcBef>
                <a:spcPts val="600"/>
              </a:spcBef>
              <a:spcAft>
                <a:spcPts val="0"/>
              </a:spcAft>
              <a:buNone/>
            </a:pPr>
            <a:r>
              <a:rPr lang="en" sz="1800"/>
              <a:t>This presentation uses the following typographies:</a:t>
            </a:r>
            <a:endParaRPr sz="1800"/>
          </a:p>
          <a:p>
            <a:pPr marL="457200" lvl="0" indent="-342900" algn="l" rtl="0">
              <a:lnSpc>
                <a:spcPct val="100000"/>
              </a:lnSpc>
              <a:spcBef>
                <a:spcPts val="600"/>
              </a:spcBef>
              <a:spcAft>
                <a:spcPts val="0"/>
              </a:spcAft>
              <a:buSzPts val="1800"/>
              <a:buChar char="▸"/>
            </a:pPr>
            <a:r>
              <a:rPr lang="en" sz="1800"/>
              <a:t>Titles: Raleway</a:t>
            </a:r>
            <a:endParaRPr sz="1800"/>
          </a:p>
          <a:p>
            <a:pPr marL="457200" lvl="0" indent="-342900" algn="l" rtl="0">
              <a:lnSpc>
                <a:spcPct val="100000"/>
              </a:lnSpc>
              <a:spcBef>
                <a:spcPts val="0"/>
              </a:spcBef>
              <a:spcAft>
                <a:spcPts val="0"/>
              </a:spcAft>
              <a:buSzPts val="1800"/>
              <a:buChar char="▸"/>
            </a:pPr>
            <a:r>
              <a:rPr lang="en" sz="1800"/>
              <a:t>Body copy: Barlow</a:t>
            </a:r>
            <a:endParaRPr sz="1800"/>
          </a:p>
          <a:p>
            <a:pPr marL="0" lvl="0" indent="0" algn="l" rtl="0">
              <a:lnSpc>
                <a:spcPct val="100000"/>
              </a:lnSpc>
              <a:spcBef>
                <a:spcPts val="600"/>
              </a:spcBef>
              <a:spcAft>
                <a:spcPts val="0"/>
              </a:spcAft>
              <a:buNone/>
            </a:pPr>
            <a:r>
              <a:rPr lang="en" sz="1800"/>
              <a:t>Download for free at:</a:t>
            </a:r>
            <a:endParaRPr sz="1800"/>
          </a:p>
          <a:p>
            <a:pPr marL="0" lvl="0" indent="0" algn="l" rtl="0">
              <a:lnSpc>
                <a:spcPct val="100000"/>
              </a:lnSpc>
              <a:spcBef>
                <a:spcPts val="600"/>
              </a:spcBef>
              <a:spcAft>
                <a:spcPts val="0"/>
              </a:spcAft>
              <a:buNone/>
            </a:pPr>
            <a:r>
              <a:rPr lang="en" sz="1800" u="sng">
                <a:solidFill>
                  <a:schemeClr val="hlink"/>
                </a:solidFill>
                <a:hlinkClick r:id="rId3"/>
              </a:rPr>
              <a:t>https://www.fontsquirrel.com/fonts/raleway</a:t>
            </a:r>
            <a:endParaRPr sz="1800"/>
          </a:p>
          <a:p>
            <a:pPr marL="0" lvl="0" indent="0" algn="l" rtl="0">
              <a:lnSpc>
                <a:spcPct val="100000"/>
              </a:lnSpc>
              <a:spcBef>
                <a:spcPts val="600"/>
              </a:spcBef>
              <a:spcAft>
                <a:spcPts val="0"/>
              </a:spcAft>
              <a:buNone/>
            </a:pPr>
            <a:r>
              <a:rPr lang="en" sz="1800" u="sng">
                <a:solidFill>
                  <a:schemeClr val="hlink"/>
                </a:solidFill>
                <a:hlinkClick r:id="rId4"/>
              </a:rPr>
              <a:t>https://www.fontsquirrel.com/fonts/barlow</a:t>
            </a:r>
            <a:endParaRPr sz="1800"/>
          </a:p>
          <a:p>
            <a:pPr marL="0" lvl="0" indent="0" algn="l" rtl="0">
              <a:lnSpc>
                <a:spcPct val="100000"/>
              </a:lnSpc>
              <a:spcBef>
                <a:spcPts val="600"/>
              </a:spcBef>
              <a:spcAft>
                <a:spcPts val="0"/>
              </a:spcAft>
              <a:buNone/>
            </a:pPr>
            <a:endParaRPr sz="1800"/>
          </a:p>
        </p:txBody>
      </p:sp>
      <p:sp>
        <p:nvSpPr>
          <p:cNvPr id="2221" name="Google Shape;2221;p36"/>
          <p:cNvSpPr txBox="1"/>
          <p:nvPr/>
        </p:nvSpPr>
        <p:spPr>
          <a:xfrm>
            <a:off x="457200" y="4400250"/>
            <a:ext cx="8191800" cy="388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Barlow"/>
                <a:ea typeface="Barlow"/>
                <a:cs typeface="Barlow"/>
                <a:sym typeface="Barlow"/>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sz="1200">
              <a:solidFill>
                <a:schemeClr val="accent4"/>
              </a:solidFill>
              <a:latin typeface="Barlow"/>
              <a:ea typeface="Barlow"/>
              <a:cs typeface="Barlow"/>
              <a:sym typeface="Barlow"/>
            </a:endParaRPr>
          </a:p>
          <a:p>
            <a:pPr marL="0" lvl="0" indent="0" algn="l" rtl="0">
              <a:spcBef>
                <a:spcPts val="0"/>
              </a:spcBef>
              <a:spcAft>
                <a:spcPts val="0"/>
              </a:spcAft>
              <a:buNone/>
            </a:pPr>
            <a:endParaRPr sz="1200">
              <a:solidFill>
                <a:schemeClr val="accent4"/>
              </a:solidFill>
              <a:latin typeface="Barlow"/>
              <a:ea typeface="Barlow"/>
              <a:cs typeface="Barlow"/>
              <a:sym typeface="Barlow"/>
            </a:endParaRPr>
          </a:p>
        </p:txBody>
      </p:sp>
      <p:sp>
        <p:nvSpPr>
          <p:cNvPr id="2222" name="Google Shape;2222;p36"/>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6"/>
        <p:cNvGrpSpPr/>
        <p:nvPr/>
      </p:nvGrpSpPr>
      <p:grpSpPr>
        <a:xfrm>
          <a:off x="0" y="0"/>
          <a:ext cx="0" cy="0"/>
          <a:chOff x="0" y="0"/>
          <a:chExt cx="0" cy="0"/>
        </a:xfrm>
      </p:grpSpPr>
      <p:sp>
        <p:nvSpPr>
          <p:cNvPr id="2227" name="Google Shape;2227;p37"/>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228" name="Google Shape;2228;p37"/>
          <p:cNvGrpSpPr/>
          <p:nvPr/>
        </p:nvGrpSpPr>
        <p:grpSpPr>
          <a:xfrm>
            <a:off x="2343926" y="272752"/>
            <a:ext cx="1782756" cy="1850564"/>
            <a:chOff x="2012475" y="393272"/>
            <a:chExt cx="4440240" cy="4609126"/>
          </a:xfrm>
        </p:grpSpPr>
        <p:sp>
          <p:nvSpPr>
            <p:cNvPr id="2229" name="Google Shape;2229;p37"/>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7"/>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7"/>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7"/>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7"/>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7"/>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7"/>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7"/>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7"/>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7"/>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37"/>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37"/>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7"/>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7"/>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7"/>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7"/>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7"/>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7"/>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7"/>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37"/>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37"/>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7"/>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7"/>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7"/>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7"/>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7"/>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7"/>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7"/>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37"/>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37"/>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7"/>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7"/>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1" name="Google Shape;2261;p37"/>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37"/>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7"/>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7"/>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7"/>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37"/>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37"/>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37"/>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37"/>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37"/>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37"/>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7"/>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7"/>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7"/>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37"/>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37"/>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37"/>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37"/>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37"/>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37"/>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37"/>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37"/>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37"/>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37"/>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37"/>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37"/>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37"/>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37"/>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9" name="Google Shape;2289;p37"/>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0" name="Google Shape;2290;p37"/>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37"/>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37"/>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37"/>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37"/>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37"/>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37"/>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7"/>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37"/>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37"/>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37"/>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37"/>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37"/>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37"/>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37"/>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37"/>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37"/>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37"/>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37"/>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9" name="Google Shape;2309;p37"/>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37"/>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1" name="Google Shape;2311;p37"/>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37"/>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37"/>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37"/>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37"/>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37"/>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37"/>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37"/>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37"/>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0" name="Google Shape;2320;p37"/>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37"/>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2" name="Google Shape;2322;p37"/>
          <p:cNvGrpSpPr/>
          <p:nvPr/>
        </p:nvGrpSpPr>
        <p:grpSpPr>
          <a:xfrm>
            <a:off x="4562360" y="368824"/>
            <a:ext cx="1641691" cy="1754492"/>
            <a:chOff x="1926580" y="602477"/>
            <a:chExt cx="4456273" cy="4762466"/>
          </a:xfrm>
        </p:grpSpPr>
        <p:sp>
          <p:nvSpPr>
            <p:cNvPr id="2323"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8"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9"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6"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0"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1"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2"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3"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4"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5"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6"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8"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9"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1"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2"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3"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7"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8"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1"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2"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4"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5"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7"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0"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2"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3"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6"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8"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2"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7"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8"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9"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1"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2"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4"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5"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7"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8"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1"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2"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4"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0"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1"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3"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4"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0"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3"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6"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9"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1"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2"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3"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4"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5"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6"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7"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8"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69" name="Google Shape;2469;p37"/>
            <p:cNvGrpSpPr/>
            <p:nvPr/>
          </p:nvGrpSpPr>
          <p:grpSpPr>
            <a:xfrm>
              <a:off x="4146745" y="1006881"/>
              <a:ext cx="330894" cy="250785"/>
              <a:chOff x="6621095" y="1452181"/>
              <a:chExt cx="330894" cy="250785"/>
            </a:xfrm>
          </p:grpSpPr>
          <p:sp>
            <p:nvSpPr>
              <p:cNvPr id="2470"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2"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3"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75"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6"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7" name="Google Shape;2477;p37"/>
          <p:cNvGrpSpPr/>
          <p:nvPr/>
        </p:nvGrpSpPr>
        <p:grpSpPr>
          <a:xfrm>
            <a:off x="7020695" y="311246"/>
            <a:ext cx="1782593" cy="1812070"/>
            <a:chOff x="2011725" y="44285"/>
            <a:chExt cx="4684870" cy="4762340"/>
          </a:xfrm>
        </p:grpSpPr>
        <p:grpSp>
          <p:nvGrpSpPr>
            <p:cNvPr id="2478" name="Google Shape;2478;p37"/>
            <p:cNvGrpSpPr/>
            <p:nvPr/>
          </p:nvGrpSpPr>
          <p:grpSpPr>
            <a:xfrm>
              <a:off x="2119596" y="326448"/>
              <a:ext cx="3544299" cy="3707706"/>
              <a:chOff x="3860721" y="1330073"/>
              <a:chExt cx="3544299" cy="3707706"/>
            </a:xfrm>
          </p:grpSpPr>
          <p:sp>
            <p:nvSpPr>
              <p:cNvPr id="2479" name="Google Shape;2479;p3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0" name="Google Shape;2480;p3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1" name="Google Shape;2481;p3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2" name="Google Shape;2482;p3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3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3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3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6" name="Google Shape;2486;p3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3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3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3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0" name="Google Shape;2490;p3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1" name="Google Shape;2491;p3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2" name="Google Shape;2492;p3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3" name="Google Shape;2493;p3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4" name="Google Shape;2494;p3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5" name="Google Shape;2495;p3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6" name="Google Shape;2496;p3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7" name="Google Shape;2497;p3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8" name="Google Shape;2498;p3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9" name="Google Shape;2499;p3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0" name="Google Shape;2500;p3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1" name="Google Shape;2501;p3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2" name="Google Shape;2502;p3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3" name="Google Shape;2503;p3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3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5" name="Google Shape;2505;p3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6" name="Google Shape;2506;p3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7" name="Google Shape;2507;p3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8" name="Google Shape;2508;p3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9" name="Google Shape;2509;p3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0" name="Google Shape;2510;p3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1" name="Google Shape;2511;p3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2" name="Google Shape;2512;p3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3" name="Google Shape;2513;p3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4" name="Google Shape;2514;p3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5" name="Google Shape;2515;p3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6" name="Google Shape;2516;p3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7" name="Google Shape;2517;p3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8" name="Google Shape;2518;p3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9" name="Google Shape;2519;p3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0" name="Google Shape;2520;p3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1" name="Google Shape;2521;p3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2" name="Google Shape;2522;p3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3" name="Google Shape;2523;p3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4" name="Google Shape;2524;p3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5" name="Google Shape;2525;p3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6" name="Google Shape;2526;p3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7" name="Google Shape;2527;p3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8" name="Google Shape;2528;p3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9" name="Google Shape;2529;p3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0" name="Google Shape;2530;p3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1" name="Google Shape;2531;p3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2" name="Google Shape;2532;p3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3" name="Google Shape;2533;p3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3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5" name="Google Shape;2535;p3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6" name="Google Shape;2536;p3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7" name="Google Shape;2537;p3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8" name="Google Shape;2538;p3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9" name="Google Shape;2539;p3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3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1" name="Google Shape;2541;p3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2" name="Google Shape;2542;p3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3" name="Google Shape;2543;p3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3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5" name="Google Shape;2545;p3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6" name="Google Shape;2546;p3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7" name="Google Shape;2547;p3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8" name="Google Shape;2548;p3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3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0" name="Google Shape;2550;p3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1" name="Google Shape;2551;p3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3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3" name="Google Shape;2553;p3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4" name="Google Shape;2554;p3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3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6" name="Google Shape;2556;p3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7" name="Google Shape;2557;p3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3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9" name="Google Shape;2559;p3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0" name="Google Shape;2560;p3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3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2" name="Google Shape;2562;p3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3" name="Google Shape;2563;p3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3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5" name="Google Shape;2565;p3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6" name="Google Shape;2566;p3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3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8" name="Google Shape;2568;p3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9" name="Google Shape;2569;p3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0" name="Google Shape;2570;p3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3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2" name="Google Shape;2572;p3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3" name="Google Shape;2573;p3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4" name="Google Shape;2574;p3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5" name="Google Shape;2575;p3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3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7" name="Google Shape;2577;p3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8" name="Google Shape;2578;p3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3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0" name="Google Shape;2580;p3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1" name="Google Shape;2581;p3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3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3" name="Google Shape;2583;p3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4" name="Google Shape;2584;p3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3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86" name="Google Shape;2586;p37"/>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7" name="Google Shape;2587;p37"/>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37"/>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9" name="Google Shape;2589;p37"/>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0" name="Google Shape;2590;p37"/>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37"/>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2" name="Google Shape;2592;p37"/>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3" name="Google Shape;2593;p37"/>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37"/>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5" name="Google Shape;2595;p37"/>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6" name="Google Shape;2596;p37"/>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7" name="Google Shape;2597;p37"/>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37"/>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9" name="Google Shape;2599;p37"/>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0" name="Google Shape;2600;p37"/>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1" name="Google Shape;2601;p37"/>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2" name="Google Shape;2602;p37"/>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3" name="Google Shape;2603;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4" name="Google Shape;2604;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37"/>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6" name="Google Shape;2606;p37"/>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7" name="Google Shape;2607;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9" name="Google Shape;2609;p37"/>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0" name="Google Shape;2610;p37"/>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1" name="Google Shape;2611;p37"/>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2" name="Google Shape;2612;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3" name="Google Shape;2613;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37"/>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5" name="Google Shape;2615;p37"/>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6" name="Google Shape;2616;p37"/>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37"/>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8" name="Google Shape;2618;p37"/>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9" name="Google Shape;2619;p37"/>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0" name="Google Shape;2620;p37"/>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1" name="Google Shape;2621;p37"/>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2" name="Google Shape;2622;p37"/>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3" name="Google Shape;2623;p37"/>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4" name="Google Shape;2624;p37"/>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5" name="Google Shape;2625;p37"/>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6" name="Google Shape;2626;p37"/>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7" name="Google Shape;2627;p37"/>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8" name="Google Shape;2628;p37"/>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9" name="Google Shape;2629;p37"/>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0" name="Google Shape;2630;p37"/>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1" name="Google Shape;2631;p37"/>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2" name="Google Shape;2632;p37"/>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3" name="Google Shape;2633;p37"/>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4" name="Google Shape;2634;p37"/>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5" name="Google Shape;2635;p37"/>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6" name="Google Shape;2636;p37"/>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7" name="Google Shape;2637;p37"/>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8" name="Google Shape;2638;p37"/>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9" name="Google Shape;2639;p37"/>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0" name="Google Shape;2640;p37"/>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1" name="Google Shape;2641;p37"/>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2" name="Google Shape;2642;p37"/>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3" name="Google Shape;2643;p37"/>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4" name="Google Shape;2644;p37"/>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5" name="Google Shape;2645;p37"/>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6" name="Google Shape;2646;p37"/>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7" name="Google Shape;2647;p37"/>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8" name="Google Shape;2648;p37"/>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9" name="Google Shape;2649;p37"/>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0" name="Google Shape;2650;p37"/>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1" name="Google Shape;2651;p37"/>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2" name="Google Shape;2652;p37"/>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3" name="Google Shape;2653;p37"/>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4" name="Google Shape;2654;p37"/>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5" name="Google Shape;2655;p37"/>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6" name="Google Shape;2656;p37"/>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7" name="Google Shape;2657;p37"/>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8" name="Google Shape;2658;p37"/>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9" name="Google Shape;2659;p37"/>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0" name="Google Shape;2660;p37"/>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1" name="Google Shape;2661;p37"/>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2" name="Google Shape;2662;p37"/>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3" name="Google Shape;2663;p37"/>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4" name="Google Shape;2664;p37"/>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5" name="Google Shape;2665;p37"/>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6" name="Google Shape;2666;p37"/>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7" name="Google Shape;2667;p37"/>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8" name="Google Shape;2668;p37"/>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9" name="Google Shape;2669;p37"/>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0" name="Google Shape;2670;p37"/>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1" name="Google Shape;2671;p37"/>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2" name="Google Shape;2672;p37"/>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3" name="Google Shape;2673;p37"/>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4" name="Google Shape;2674;p37"/>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5" name="Google Shape;2675;p37"/>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6" name="Google Shape;2676;p37"/>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37"/>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8" name="Google Shape;2678;p37"/>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9" name="Google Shape;2679;p37"/>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37"/>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1" name="Google Shape;2681;p37"/>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2" name="Google Shape;2682;p37"/>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37"/>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4" name="Google Shape;2684;p37"/>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37"/>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6" name="Google Shape;2686;p37"/>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7" name="Google Shape;2687;p37"/>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8" name="Google Shape;2688;p37"/>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9" name="Google Shape;2689;p37"/>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37"/>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1" name="Google Shape;2691;p37"/>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2" name="Google Shape;2692;p37"/>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37"/>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4" name="Google Shape;2694;p37"/>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5" name="Google Shape;2695;p37"/>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37"/>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7" name="Google Shape;2697;p37"/>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8" name="Google Shape;2698;p37"/>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37"/>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0" name="Google Shape;2700;p37"/>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37"/>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2" name="Google Shape;2702;p37"/>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3" name="Google Shape;2703;p37"/>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37"/>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37"/>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37"/>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7" name="Google Shape;2707;p37"/>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8" name="Google Shape;2708;p37"/>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9" name="Google Shape;2709;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0" name="Google Shape;2710;p37"/>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1" name="Google Shape;2711;p37"/>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2" name="Google Shape;2712;p37"/>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3" name="Google Shape;2713;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4" name="Google Shape;2714;p37"/>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5" name="Google Shape;2715;p37"/>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6" name="Google Shape;2716;p37"/>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7" name="Google Shape;2717;p37"/>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8" name="Google Shape;2718;p37"/>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9" name="Google Shape;2719;p37"/>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0" name="Google Shape;2720;p37"/>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1" name="Google Shape;2721;p37"/>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2" name="Google Shape;2722;p37"/>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3" name="Google Shape;2723;p37"/>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4" name="Google Shape;2724;p37"/>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5" name="Google Shape;2725;p37"/>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6" name="Google Shape;2726;p37"/>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27" name="Google Shape;2727;p37"/>
            <p:cNvGrpSpPr/>
            <p:nvPr/>
          </p:nvGrpSpPr>
          <p:grpSpPr>
            <a:xfrm>
              <a:off x="3871486" y="368362"/>
              <a:ext cx="330894" cy="250785"/>
              <a:chOff x="6621095" y="1452181"/>
              <a:chExt cx="330894" cy="250785"/>
            </a:xfrm>
          </p:grpSpPr>
          <p:sp>
            <p:nvSpPr>
              <p:cNvPr id="2728" name="Google Shape;2728;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9" name="Google Shape;2729;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0" name="Google Shape;2730;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1" name="Google Shape;2731;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2" name="Google Shape;2732;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3" name="Google Shape;2733;p37"/>
            <p:cNvGrpSpPr/>
            <p:nvPr/>
          </p:nvGrpSpPr>
          <p:grpSpPr>
            <a:xfrm>
              <a:off x="4704106" y="852569"/>
              <a:ext cx="330894" cy="250785"/>
              <a:chOff x="6621095" y="1452181"/>
              <a:chExt cx="330894" cy="250785"/>
            </a:xfrm>
          </p:grpSpPr>
          <p:sp>
            <p:nvSpPr>
              <p:cNvPr id="2734" name="Google Shape;2734;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5" name="Google Shape;2735;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6" name="Google Shape;2736;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7" name="Google Shape;2737;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8" name="Google Shape;2738;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9" name="Google Shape;2739;p37"/>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0" name="Google Shape;2740;p37"/>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41" name="Google Shape;2741;p37"/>
            <p:cNvGrpSpPr/>
            <p:nvPr/>
          </p:nvGrpSpPr>
          <p:grpSpPr>
            <a:xfrm flipH="1">
              <a:off x="2446567" y="1414370"/>
              <a:ext cx="298963" cy="226660"/>
              <a:chOff x="6621095" y="1452181"/>
              <a:chExt cx="330894" cy="250785"/>
            </a:xfrm>
          </p:grpSpPr>
          <p:sp>
            <p:nvSpPr>
              <p:cNvPr id="2742" name="Google Shape;2742;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3" name="Google Shape;2743;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4" name="Google Shape;2744;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5" name="Google Shape;2745;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6" name="Google Shape;2746;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47" name="Google Shape;2747;p37"/>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8" name="Google Shape;2748;p37"/>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9" name="Google Shape;2749;p37"/>
          <p:cNvGrpSpPr/>
          <p:nvPr/>
        </p:nvGrpSpPr>
        <p:grpSpPr>
          <a:xfrm>
            <a:off x="2531557" y="3196864"/>
            <a:ext cx="1407493" cy="1561147"/>
            <a:chOff x="2152750" y="190500"/>
            <a:chExt cx="4293756" cy="4762499"/>
          </a:xfrm>
        </p:grpSpPr>
        <p:sp>
          <p:nvSpPr>
            <p:cNvPr id="2750" name="Google Shape;2750;p37"/>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1" name="Google Shape;2751;p37"/>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2" name="Google Shape;2752;p37"/>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3" name="Google Shape;2753;p37"/>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4" name="Google Shape;2754;p37"/>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5" name="Google Shape;2755;p37"/>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6" name="Google Shape;2756;p37"/>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7" name="Google Shape;2757;p37"/>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8" name="Google Shape;2758;p37"/>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9" name="Google Shape;2759;p37"/>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0" name="Google Shape;2760;p37"/>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1" name="Google Shape;2761;p37"/>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2" name="Google Shape;2762;p37"/>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3" name="Google Shape;2763;p37"/>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4" name="Google Shape;2764;p37"/>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5" name="Google Shape;2765;p37"/>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6" name="Google Shape;2766;p37"/>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7" name="Google Shape;2767;p37"/>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8" name="Google Shape;2768;p37"/>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9" name="Google Shape;2769;p37"/>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0" name="Google Shape;2770;p37"/>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1" name="Google Shape;2771;p37"/>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2" name="Google Shape;2772;p37"/>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3" name="Google Shape;2773;p37"/>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4" name="Google Shape;2774;p37"/>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5" name="Google Shape;2775;p37"/>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6" name="Google Shape;2776;p37"/>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7" name="Google Shape;2777;p37"/>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8" name="Google Shape;2778;p37"/>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9" name="Google Shape;2779;p37"/>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0" name="Google Shape;2780;p37"/>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1" name="Google Shape;2781;p37"/>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2" name="Google Shape;2782;p37"/>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3" name="Google Shape;2783;p37"/>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4" name="Google Shape;2784;p37"/>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5" name="Google Shape;2785;p37"/>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6" name="Google Shape;2786;p37"/>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7" name="Google Shape;2787;p37"/>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8" name="Google Shape;2788;p37"/>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9" name="Google Shape;2789;p37"/>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0" name="Google Shape;2790;p37"/>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1" name="Google Shape;2791;p37"/>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2" name="Google Shape;2792;p37"/>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3" name="Google Shape;2793;p37"/>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4" name="Google Shape;2794;p37"/>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5" name="Google Shape;2795;p37"/>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6" name="Google Shape;2796;p37"/>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7" name="Google Shape;2797;p37"/>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8" name="Google Shape;2798;p37"/>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9" name="Google Shape;2799;p37"/>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0" name="Google Shape;2800;p37"/>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1" name="Google Shape;2801;p37"/>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2" name="Google Shape;2802;p37"/>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3" name="Google Shape;2803;p37"/>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4" name="Google Shape;2804;p37"/>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5" name="Google Shape;2805;p37"/>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6" name="Google Shape;2806;p37"/>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7" name="Google Shape;2807;p37"/>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8" name="Google Shape;2808;p37"/>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9" name="Google Shape;2809;p37"/>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0" name="Google Shape;2810;p37"/>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1" name="Google Shape;2811;p37"/>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2" name="Google Shape;2812;p37"/>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3" name="Google Shape;2813;p37"/>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4" name="Google Shape;2814;p37"/>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5" name="Google Shape;2815;p37"/>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6" name="Google Shape;2816;p37"/>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7" name="Google Shape;2817;p37"/>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8" name="Google Shape;2818;p37"/>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9" name="Google Shape;2819;p37"/>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0" name="Google Shape;2820;p37"/>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1" name="Google Shape;2821;p37"/>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2" name="Google Shape;2822;p37"/>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3" name="Google Shape;2823;p37"/>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4" name="Google Shape;2824;p37"/>
            <p:cNvGrpSpPr/>
            <p:nvPr/>
          </p:nvGrpSpPr>
          <p:grpSpPr>
            <a:xfrm>
              <a:off x="3923682" y="3244965"/>
              <a:ext cx="195764" cy="131404"/>
              <a:chOff x="5733332" y="4102215"/>
              <a:chExt cx="195764" cy="131404"/>
            </a:xfrm>
          </p:grpSpPr>
          <p:sp>
            <p:nvSpPr>
              <p:cNvPr id="2825" name="Google Shape;2825;p37"/>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6" name="Google Shape;2826;p37"/>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7" name="Google Shape;2827;p37"/>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8" name="Google Shape;2828;p37"/>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9" name="Google Shape;2829;p37"/>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0" name="Google Shape;2830;p37"/>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1" name="Google Shape;2831;p37"/>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2" name="Google Shape;2832;p37"/>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3" name="Google Shape;2833;p37"/>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4" name="Google Shape;2834;p37"/>
            <p:cNvGrpSpPr/>
            <p:nvPr/>
          </p:nvGrpSpPr>
          <p:grpSpPr>
            <a:xfrm flipH="1">
              <a:off x="3829267" y="2465054"/>
              <a:ext cx="683694" cy="518573"/>
              <a:chOff x="6621095" y="1452181"/>
              <a:chExt cx="330894" cy="250785"/>
            </a:xfrm>
          </p:grpSpPr>
          <p:sp>
            <p:nvSpPr>
              <p:cNvPr id="2835" name="Google Shape;2835;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6" name="Google Shape;2836;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7" name="Google Shape;2837;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8" name="Google Shape;2838;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9" name="Google Shape;2839;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40" name="Google Shape;2840;p37"/>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1" name="Google Shape;2841;p37"/>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2" name="Google Shape;2842;p37"/>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3" name="Google Shape;2843;p37"/>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4" name="Google Shape;2844;p37"/>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5" name="Google Shape;2845;p37"/>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6" name="Google Shape;2846;p37"/>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7" name="Google Shape;2847;p37"/>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8" name="Google Shape;2848;p37"/>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9" name="Google Shape;2849;p37"/>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0" name="Google Shape;2850;p37"/>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1" name="Google Shape;2851;p37"/>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2" name="Google Shape;2852;p37"/>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3" name="Google Shape;2853;p37"/>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4" name="Google Shape;2854;p37"/>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5" name="Google Shape;2855;p37"/>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6" name="Google Shape;2856;p37"/>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7" name="Google Shape;2857;p37"/>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58" name="Google Shape;2858;p37"/>
          <p:cNvGrpSpPr/>
          <p:nvPr/>
        </p:nvGrpSpPr>
        <p:grpSpPr>
          <a:xfrm>
            <a:off x="4562440" y="2924958"/>
            <a:ext cx="1641530" cy="1833054"/>
            <a:chOff x="2152775" y="305709"/>
            <a:chExt cx="4264823" cy="4762415"/>
          </a:xfrm>
        </p:grpSpPr>
        <p:grpSp>
          <p:nvGrpSpPr>
            <p:cNvPr id="2859" name="Google Shape;2859;p37"/>
            <p:cNvGrpSpPr/>
            <p:nvPr/>
          </p:nvGrpSpPr>
          <p:grpSpPr>
            <a:xfrm>
              <a:off x="2593845" y="3487641"/>
              <a:ext cx="936028" cy="696373"/>
              <a:chOff x="4403470" y="4229766"/>
              <a:chExt cx="936028" cy="696373"/>
            </a:xfrm>
          </p:grpSpPr>
          <p:sp>
            <p:nvSpPr>
              <p:cNvPr id="2860" name="Google Shape;2860;p3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1" name="Google Shape;2861;p3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2" name="Google Shape;2862;p3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3" name="Google Shape;2863;p3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4" name="Google Shape;2864;p3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5" name="Google Shape;2865;p3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6" name="Google Shape;2866;p3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7" name="Google Shape;2867;p3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8" name="Google Shape;2868;p3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9" name="Google Shape;2869;p3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0" name="Google Shape;2870;p3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1" name="Google Shape;2871;p3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2" name="Google Shape;2872;p3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3" name="Google Shape;2873;p3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4" name="Google Shape;2874;p3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5" name="Google Shape;2875;p3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6" name="Google Shape;2876;p3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7" name="Google Shape;2877;p37"/>
            <p:cNvGrpSpPr/>
            <p:nvPr/>
          </p:nvGrpSpPr>
          <p:grpSpPr>
            <a:xfrm>
              <a:off x="2682040" y="3351243"/>
              <a:ext cx="883852" cy="621125"/>
              <a:chOff x="4491665" y="4093368"/>
              <a:chExt cx="883852" cy="621125"/>
            </a:xfrm>
          </p:grpSpPr>
          <p:sp>
            <p:nvSpPr>
              <p:cNvPr id="2878" name="Google Shape;2878;p3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9" name="Google Shape;2879;p3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0" name="Google Shape;2880;p3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1" name="Google Shape;2881;p3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2" name="Google Shape;2882;p3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3" name="Google Shape;2883;p3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4" name="Google Shape;2884;p3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5" name="Google Shape;2885;p3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6" name="Google Shape;2886;p3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7" name="Google Shape;2887;p3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8" name="Google Shape;2888;p3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9" name="Google Shape;2889;p3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0" name="Google Shape;2890;p3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1" name="Google Shape;2891;p3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2" name="Google Shape;2892;p3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3" name="Google Shape;2893;p3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4" name="Google Shape;2894;p37"/>
            <p:cNvGrpSpPr/>
            <p:nvPr/>
          </p:nvGrpSpPr>
          <p:grpSpPr>
            <a:xfrm>
              <a:off x="2654955" y="3219989"/>
              <a:ext cx="883852" cy="621029"/>
              <a:chOff x="4464580" y="3962114"/>
              <a:chExt cx="883852" cy="621029"/>
            </a:xfrm>
          </p:grpSpPr>
          <p:sp>
            <p:nvSpPr>
              <p:cNvPr id="2895" name="Google Shape;2895;p3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6" name="Google Shape;2896;p3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7" name="Google Shape;2897;p3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8" name="Google Shape;2898;p3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9" name="Google Shape;2899;p3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0" name="Google Shape;2900;p3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1" name="Google Shape;2901;p3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2" name="Google Shape;2902;p3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3" name="Google Shape;2903;p3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4" name="Google Shape;2904;p3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5" name="Google Shape;2905;p3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6" name="Google Shape;2906;p3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7" name="Google Shape;2907;p3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8" name="Google Shape;2908;p3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9" name="Google Shape;2909;p3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0" name="Google Shape;2910;p3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1" name="Google Shape;2911;p37"/>
            <p:cNvGrpSpPr/>
            <p:nvPr/>
          </p:nvGrpSpPr>
          <p:grpSpPr>
            <a:xfrm>
              <a:off x="2692590" y="3093401"/>
              <a:ext cx="883852" cy="621030"/>
              <a:chOff x="4502215" y="3835526"/>
              <a:chExt cx="883852" cy="621030"/>
            </a:xfrm>
          </p:grpSpPr>
          <p:sp>
            <p:nvSpPr>
              <p:cNvPr id="2912" name="Google Shape;2912;p3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3" name="Google Shape;2913;p3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4" name="Google Shape;2914;p3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5" name="Google Shape;2915;p3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6" name="Google Shape;2916;p3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7" name="Google Shape;2917;p3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3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9" name="Google Shape;2919;p3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0" name="Google Shape;2920;p3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3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2" name="Google Shape;2922;p3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3" name="Google Shape;2923;p3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3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5" name="Google Shape;2925;p3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6" name="Google Shape;2926;p3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7" name="Google Shape;2927;p3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8" name="Google Shape;2928;p37"/>
            <p:cNvGrpSpPr/>
            <p:nvPr/>
          </p:nvGrpSpPr>
          <p:grpSpPr>
            <a:xfrm>
              <a:off x="2665504" y="2962052"/>
              <a:ext cx="883852" cy="621125"/>
              <a:chOff x="4475129" y="3704177"/>
              <a:chExt cx="883852" cy="621125"/>
            </a:xfrm>
          </p:grpSpPr>
          <p:sp>
            <p:nvSpPr>
              <p:cNvPr id="2929" name="Google Shape;2929;p3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3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1" name="Google Shape;2931;p3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2" name="Google Shape;2932;p3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3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4" name="Google Shape;2934;p3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5" name="Google Shape;2935;p3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3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7" name="Google Shape;2937;p3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8" name="Google Shape;2938;p3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3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0" name="Google Shape;2940;p3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1" name="Google Shape;2941;p3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3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3" name="Google Shape;2943;p3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4" name="Google Shape;2944;p3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5" name="Google Shape;2945;p37"/>
            <p:cNvGrpSpPr/>
            <p:nvPr/>
          </p:nvGrpSpPr>
          <p:grpSpPr>
            <a:xfrm>
              <a:off x="2665504" y="2818605"/>
              <a:ext cx="883852" cy="621125"/>
              <a:chOff x="4475129" y="3560730"/>
              <a:chExt cx="883852" cy="621125"/>
            </a:xfrm>
          </p:grpSpPr>
          <p:sp>
            <p:nvSpPr>
              <p:cNvPr id="2946" name="Google Shape;2946;p3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7" name="Google Shape;2947;p3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3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9" name="Google Shape;2949;p3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0" name="Google Shape;2950;p3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3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2" name="Google Shape;2952;p3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3" name="Google Shape;2953;p3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3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5" name="Google Shape;2955;p3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6" name="Google Shape;2956;p3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3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8" name="Google Shape;2958;p3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3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0" name="Google Shape;2960;p3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1" name="Google Shape;2961;p3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2" name="Google Shape;2962;p37"/>
            <p:cNvGrpSpPr/>
            <p:nvPr/>
          </p:nvGrpSpPr>
          <p:grpSpPr>
            <a:xfrm>
              <a:off x="2694110" y="2656109"/>
              <a:ext cx="883852" cy="621029"/>
              <a:chOff x="4503735" y="3398234"/>
              <a:chExt cx="883852" cy="621029"/>
            </a:xfrm>
          </p:grpSpPr>
          <p:sp>
            <p:nvSpPr>
              <p:cNvPr id="2963" name="Google Shape;2963;p3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3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5" name="Google Shape;2965;p3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6" name="Google Shape;2966;p3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3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8" name="Google Shape;2968;p3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9" name="Google Shape;2969;p3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3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1" name="Google Shape;2971;p3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2" name="Google Shape;2972;p3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3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4" name="Google Shape;2974;p3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5" name="Google Shape;2975;p3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3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7" name="Google Shape;2977;p3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8" name="Google Shape;2978;p3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79" name="Google Shape;2979;p3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0" name="Google Shape;2980;p3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1" name="Google Shape;2981;p3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2" name="Google Shape;2982;p3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3" name="Google Shape;2983;p3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84" name="Google Shape;2984;p37"/>
            <p:cNvGrpSpPr/>
            <p:nvPr/>
          </p:nvGrpSpPr>
          <p:grpSpPr>
            <a:xfrm>
              <a:off x="3781914" y="3000342"/>
              <a:ext cx="883852" cy="621125"/>
              <a:chOff x="5591539" y="3742467"/>
              <a:chExt cx="883852" cy="621125"/>
            </a:xfrm>
          </p:grpSpPr>
          <p:sp>
            <p:nvSpPr>
              <p:cNvPr id="2985" name="Google Shape;2985;p3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6" name="Google Shape;2986;p3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7" name="Google Shape;2987;p3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8" name="Google Shape;2988;p3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9" name="Google Shape;2989;p3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0" name="Google Shape;2990;p3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3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2" name="Google Shape;2992;p3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3" name="Google Shape;2993;p3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4" name="Google Shape;2994;p3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5" name="Google Shape;2995;p3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6" name="Google Shape;2996;p3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7" name="Google Shape;2997;p3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8" name="Google Shape;2998;p3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9" name="Google Shape;2999;p3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3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1" name="Google Shape;3001;p37"/>
            <p:cNvGrpSpPr/>
            <p:nvPr/>
          </p:nvGrpSpPr>
          <p:grpSpPr>
            <a:xfrm>
              <a:off x="3781914" y="2856896"/>
              <a:ext cx="883852" cy="621029"/>
              <a:chOff x="5591539" y="3599021"/>
              <a:chExt cx="883852" cy="621029"/>
            </a:xfrm>
          </p:grpSpPr>
          <p:sp>
            <p:nvSpPr>
              <p:cNvPr id="3002" name="Google Shape;3002;p3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3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4" name="Google Shape;3004;p3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5" name="Google Shape;3005;p3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6" name="Google Shape;3006;p3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7" name="Google Shape;3007;p3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8" name="Google Shape;3008;p3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9" name="Google Shape;3009;p3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0" name="Google Shape;3010;p3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1" name="Google Shape;3011;p3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3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3" name="Google Shape;3013;p3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4" name="Google Shape;3014;p3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5" name="Google Shape;3015;p3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6" name="Google Shape;3016;p3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7" name="Google Shape;3017;p3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8" name="Google Shape;3018;p37"/>
            <p:cNvGrpSpPr/>
            <p:nvPr/>
          </p:nvGrpSpPr>
          <p:grpSpPr>
            <a:xfrm>
              <a:off x="3810520" y="2694304"/>
              <a:ext cx="883852" cy="621125"/>
              <a:chOff x="5620145" y="3436429"/>
              <a:chExt cx="883852" cy="621125"/>
            </a:xfrm>
          </p:grpSpPr>
          <p:sp>
            <p:nvSpPr>
              <p:cNvPr id="3019" name="Google Shape;3019;p3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0" name="Google Shape;3020;p3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1" name="Google Shape;3021;p3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2" name="Google Shape;3022;p3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3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4" name="Google Shape;3024;p3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5" name="Google Shape;3025;p3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6" name="Google Shape;3026;p3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3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8" name="Google Shape;3028;p3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9" name="Google Shape;3029;p3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0" name="Google Shape;3030;p3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1" name="Google Shape;3031;p3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2" name="Google Shape;3032;p3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3" name="Google Shape;3033;p3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4" name="Google Shape;3034;p3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5" name="Google Shape;3035;p37"/>
            <p:cNvGrpSpPr/>
            <p:nvPr/>
          </p:nvGrpSpPr>
          <p:grpSpPr>
            <a:xfrm>
              <a:off x="3800921" y="2531712"/>
              <a:ext cx="883852" cy="621125"/>
              <a:chOff x="5610546" y="3273837"/>
              <a:chExt cx="883852" cy="621125"/>
            </a:xfrm>
          </p:grpSpPr>
          <p:sp>
            <p:nvSpPr>
              <p:cNvPr id="3036" name="Google Shape;3036;p3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7" name="Google Shape;3037;p3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8" name="Google Shape;3038;p3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3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0" name="Google Shape;3040;p3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1" name="Google Shape;3041;p3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2" name="Google Shape;3042;p3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3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4" name="Google Shape;3044;p3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5" name="Google Shape;3045;p3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6" name="Google Shape;3046;p3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7" name="Google Shape;3047;p3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8" name="Google Shape;3048;p3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9" name="Google Shape;3049;p3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0" name="Google Shape;3050;p3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1" name="Google Shape;3051;p3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2" name="Google Shape;3052;p37"/>
            <p:cNvGrpSpPr/>
            <p:nvPr/>
          </p:nvGrpSpPr>
          <p:grpSpPr>
            <a:xfrm>
              <a:off x="3829623" y="2378741"/>
              <a:ext cx="883852" cy="621029"/>
              <a:chOff x="5639248" y="3120866"/>
              <a:chExt cx="883852" cy="621029"/>
            </a:xfrm>
          </p:grpSpPr>
          <p:sp>
            <p:nvSpPr>
              <p:cNvPr id="3053" name="Google Shape;3053;p3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4" name="Google Shape;3054;p3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3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6" name="Google Shape;3056;p3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7" name="Google Shape;3057;p3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8" name="Google Shape;3058;p3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9" name="Google Shape;3059;p3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0" name="Google Shape;3060;p3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1" name="Google Shape;3061;p3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2" name="Google Shape;3062;p3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3" name="Google Shape;3063;p3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3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5" name="Google Shape;3065;p3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6" name="Google Shape;3066;p3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3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8" name="Google Shape;3068;p3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9" name="Google Shape;3069;p37"/>
            <p:cNvGrpSpPr/>
            <p:nvPr/>
          </p:nvGrpSpPr>
          <p:grpSpPr>
            <a:xfrm>
              <a:off x="3810520" y="2225674"/>
              <a:ext cx="883852" cy="621125"/>
              <a:chOff x="5620145" y="2967799"/>
              <a:chExt cx="883852" cy="621125"/>
            </a:xfrm>
          </p:grpSpPr>
          <p:sp>
            <p:nvSpPr>
              <p:cNvPr id="3070" name="Google Shape;3070;p3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1" name="Google Shape;3071;p3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2" name="Google Shape;3072;p3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3" name="Google Shape;3073;p3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4" name="Google Shape;3074;p3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5" name="Google Shape;3075;p3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6" name="Google Shape;3076;p3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7" name="Google Shape;3077;p3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8" name="Google Shape;3078;p3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3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0" name="Google Shape;3080;p3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1" name="Google Shape;3081;p3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3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3" name="Google Shape;3083;p3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4" name="Google Shape;3084;p3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3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6" name="Google Shape;3086;p37"/>
            <p:cNvGrpSpPr/>
            <p:nvPr/>
          </p:nvGrpSpPr>
          <p:grpSpPr>
            <a:xfrm>
              <a:off x="3839126" y="2072703"/>
              <a:ext cx="883852" cy="621124"/>
              <a:chOff x="5648751" y="2814828"/>
              <a:chExt cx="883852" cy="621124"/>
            </a:xfrm>
          </p:grpSpPr>
          <p:sp>
            <p:nvSpPr>
              <p:cNvPr id="3087" name="Google Shape;3087;p3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8" name="Google Shape;3088;p3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9" name="Google Shape;3089;p3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0" name="Google Shape;3090;p3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3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2" name="Google Shape;3092;p3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3" name="Google Shape;3093;p3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3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5" name="Google Shape;3095;p3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6" name="Google Shape;3096;p3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3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8" name="Google Shape;3098;p3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9" name="Google Shape;3099;p3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0" name="Google Shape;3100;p3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3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2" name="Google Shape;3102;p3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3" name="Google Shape;3103;p37"/>
            <p:cNvGrpSpPr/>
            <p:nvPr/>
          </p:nvGrpSpPr>
          <p:grpSpPr>
            <a:xfrm>
              <a:off x="3799020" y="4220685"/>
              <a:ext cx="883852" cy="621125"/>
              <a:chOff x="5608645" y="4962810"/>
              <a:chExt cx="883852" cy="621125"/>
            </a:xfrm>
          </p:grpSpPr>
          <p:sp>
            <p:nvSpPr>
              <p:cNvPr id="3104" name="Google Shape;3104;p3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5" name="Google Shape;3105;p3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6" name="Google Shape;3106;p3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7" name="Google Shape;3107;p3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8" name="Google Shape;3108;p3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9" name="Google Shape;3109;p3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0" name="Google Shape;3110;p3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1" name="Google Shape;3111;p3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2" name="Google Shape;3112;p3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3" name="Google Shape;3113;p3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4" name="Google Shape;3114;p3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5" name="Google Shape;3115;p3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6" name="Google Shape;3116;p3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7" name="Google Shape;3117;p3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8" name="Google Shape;3118;p3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9" name="Google Shape;3119;p3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20" name="Google Shape;3120;p37"/>
            <p:cNvGrpSpPr/>
            <p:nvPr/>
          </p:nvGrpSpPr>
          <p:grpSpPr>
            <a:xfrm>
              <a:off x="3799020" y="4077239"/>
              <a:ext cx="883852" cy="621125"/>
              <a:chOff x="5608645" y="4819364"/>
              <a:chExt cx="883852" cy="621125"/>
            </a:xfrm>
          </p:grpSpPr>
          <p:sp>
            <p:nvSpPr>
              <p:cNvPr id="3121" name="Google Shape;3121;p3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2" name="Google Shape;3122;p3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3" name="Google Shape;3123;p3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4" name="Google Shape;3124;p3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5" name="Google Shape;3125;p3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6" name="Google Shape;3126;p3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7" name="Google Shape;3127;p3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8" name="Google Shape;3128;p3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9" name="Google Shape;3129;p3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0" name="Google Shape;3130;p3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1" name="Google Shape;3131;p3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2" name="Google Shape;3132;p3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3" name="Google Shape;3133;p3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4" name="Google Shape;3134;p3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5" name="Google Shape;3135;p3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6" name="Google Shape;3136;p3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37" name="Google Shape;3137;p37"/>
            <p:cNvGrpSpPr/>
            <p:nvPr/>
          </p:nvGrpSpPr>
          <p:grpSpPr>
            <a:xfrm>
              <a:off x="3827627" y="3914647"/>
              <a:ext cx="883852" cy="621125"/>
              <a:chOff x="5637252" y="4656772"/>
              <a:chExt cx="883852" cy="621125"/>
            </a:xfrm>
          </p:grpSpPr>
          <p:sp>
            <p:nvSpPr>
              <p:cNvPr id="3138" name="Google Shape;3138;p3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9" name="Google Shape;3139;p3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0" name="Google Shape;3140;p3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1" name="Google Shape;3141;p3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2" name="Google Shape;3142;p3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3" name="Google Shape;3143;p3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4" name="Google Shape;3144;p3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5" name="Google Shape;3145;p3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6" name="Google Shape;3146;p3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7" name="Google Shape;3147;p3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8" name="Google Shape;3148;p3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9" name="Google Shape;3149;p3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0" name="Google Shape;3150;p3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1" name="Google Shape;3151;p3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2" name="Google Shape;3152;p3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3" name="Google Shape;3153;p3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4" name="Google Shape;3154;p37"/>
            <p:cNvGrpSpPr/>
            <p:nvPr/>
          </p:nvGrpSpPr>
          <p:grpSpPr>
            <a:xfrm>
              <a:off x="3818123" y="3752055"/>
              <a:ext cx="883852" cy="621125"/>
              <a:chOff x="5627748" y="4494180"/>
              <a:chExt cx="883852" cy="621125"/>
            </a:xfrm>
          </p:grpSpPr>
          <p:sp>
            <p:nvSpPr>
              <p:cNvPr id="3155" name="Google Shape;3155;p3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6" name="Google Shape;3156;p3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7" name="Google Shape;3157;p3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8" name="Google Shape;3158;p3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9" name="Google Shape;3159;p3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0" name="Google Shape;3160;p3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1" name="Google Shape;3161;p3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2" name="Google Shape;3162;p3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3" name="Google Shape;3163;p3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4" name="Google Shape;3164;p3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5" name="Google Shape;3165;p3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6" name="Google Shape;3166;p3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7" name="Google Shape;3167;p3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8" name="Google Shape;3168;p3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9" name="Google Shape;3169;p3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0" name="Google Shape;3170;p3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1" name="Google Shape;3171;p37"/>
            <p:cNvGrpSpPr/>
            <p:nvPr/>
          </p:nvGrpSpPr>
          <p:grpSpPr>
            <a:xfrm>
              <a:off x="2205711" y="4330032"/>
              <a:ext cx="883852" cy="621125"/>
              <a:chOff x="4015336" y="5072157"/>
              <a:chExt cx="883852" cy="621125"/>
            </a:xfrm>
          </p:grpSpPr>
          <p:sp>
            <p:nvSpPr>
              <p:cNvPr id="3172" name="Google Shape;3172;p3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3" name="Google Shape;3173;p3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4" name="Google Shape;3174;p3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5" name="Google Shape;3175;p3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6" name="Google Shape;3176;p3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7" name="Google Shape;3177;p3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8" name="Google Shape;3178;p3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9" name="Google Shape;3179;p3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0" name="Google Shape;3180;p3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1" name="Google Shape;3181;p3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2" name="Google Shape;3182;p3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3" name="Google Shape;3183;p3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4" name="Google Shape;3184;p3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5" name="Google Shape;3185;p3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6" name="Google Shape;3186;p3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7" name="Google Shape;3187;p3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8" name="Google Shape;3188;p37"/>
            <p:cNvGrpSpPr/>
            <p:nvPr/>
          </p:nvGrpSpPr>
          <p:grpSpPr>
            <a:xfrm>
              <a:off x="5533746" y="4396707"/>
              <a:ext cx="883852" cy="621030"/>
              <a:chOff x="7343371" y="5138832"/>
              <a:chExt cx="883852" cy="621030"/>
            </a:xfrm>
          </p:grpSpPr>
          <p:sp>
            <p:nvSpPr>
              <p:cNvPr id="3189" name="Google Shape;3189;p3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0" name="Google Shape;3190;p3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3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3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3" name="Google Shape;3193;p3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4" name="Google Shape;3194;p3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5" name="Google Shape;3195;p3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6" name="Google Shape;3196;p3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7" name="Google Shape;3197;p3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8" name="Google Shape;3198;p3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9" name="Google Shape;3199;p3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0" name="Google Shape;3200;p3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1" name="Google Shape;3201;p3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2" name="Google Shape;3202;p3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3" name="Google Shape;3203;p3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4" name="Google Shape;3204;p3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5" name="Google Shape;3205;p37"/>
            <p:cNvGrpSpPr/>
            <p:nvPr/>
          </p:nvGrpSpPr>
          <p:grpSpPr>
            <a:xfrm>
              <a:off x="5533746" y="4253261"/>
              <a:ext cx="883852" cy="621029"/>
              <a:chOff x="7343371" y="4995386"/>
              <a:chExt cx="883852" cy="621029"/>
            </a:xfrm>
          </p:grpSpPr>
          <p:sp>
            <p:nvSpPr>
              <p:cNvPr id="3206" name="Google Shape;3206;p3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7" name="Google Shape;3207;p3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8" name="Google Shape;3208;p3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9" name="Google Shape;3209;p3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0" name="Google Shape;3210;p3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1" name="Google Shape;3211;p3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2" name="Google Shape;3212;p3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3" name="Google Shape;3213;p3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4" name="Google Shape;3214;p3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5" name="Google Shape;3215;p3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6" name="Google Shape;3216;p3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7" name="Google Shape;3217;p3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8" name="Google Shape;3218;p3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9" name="Google Shape;3219;p3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0" name="Google Shape;3220;p3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1" name="Google Shape;3221;p3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2" name="Google Shape;3222;p37"/>
            <p:cNvGrpSpPr/>
            <p:nvPr/>
          </p:nvGrpSpPr>
          <p:grpSpPr>
            <a:xfrm>
              <a:off x="4965040" y="3574128"/>
              <a:ext cx="883852" cy="621125"/>
              <a:chOff x="6774665" y="4316253"/>
              <a:chExt cx="883852" cy="621125"/>
            </a:xfrm>
          </p:grpSpPr>
          <p:sp>
            <p:nvSpPr>
              <p:cNvPr id="3223" name="Google Shape;3223;p3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4" name="Google Shape;3224;p3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5" name="Google Shape;3225;p3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6" name="Google Shape;3226;p3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7" name="Google Shape;3227;p3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8" name="Google Shape;3228;p3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3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3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3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2" name="Google Shape;3232;p3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3" name="Google Shape;3233;p3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4" name="Google Shape;3234;p3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5" name="Google Shape;3235;p3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6" name="Google Shape;3236;p3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7" name="Google Shape;3237;p3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8" name="Google Shape;3238;p3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9" name="Google Shape;3239;p37"/>
            <p:cNvGrpSpPr/>
            <p:nvPr/>
          </p:nvGrpSpPr>
          <p:grpSpPr>
            <a:xfrm>
              <a:off x="4965040" y="3430682"/>
              <a:ext cx="883852" cy="621125"/>
              <a:chOff x="6774665" y="4172807"/>
              <a:chExt cx="883852" cy="621125"/>
            </a:xfrm>
          </p:grpSpPr>
          <p:sp>
            <p:nvSpPr>
              <p:cNvPr id="3240" name="Google Shape;3240;p3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1" name="Google Shape;3241;p3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2" name="Google Shape;3242;p3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3" name="Google Shape;3243;p3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3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3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6" name="Google Shape;3246;p3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7" name="Google Shape;3247;p3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8" name="Google Shape;3248;p3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9" name="Google Shape;3249;p3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0" name="Google Shape;3250;p3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1" name="Google Shape;3251;p3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2" name="Google Shape;3252;p3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3" name="Google Shape;3253;p3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4" name="Google Shape;3254;p3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5" name="Google Shape;3255;p3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6" name="Google Shape;3256;p37"/>
            <p:cNvGrpSpPr/>
            <p:nvPr/>
          </p:nvGrpSpPr>
          <p:grpSpPr>
            <a:xfrm>
              <a:off x="4993741" y="3268090"/>
              <a:ext cx="883853" cy="621125"/>
              <a:chOff x="6803366" y="4010215"/>
              <a:chExt cx="883853" cy="621125"/>
            </a:xfrm>
          </p:grpSpPr>
          <p:sp>
            <p:nvSpPr>
              <p:cNvPr id="3257" name="Google Shape;3257;p3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8" name="Google Shape;3258;p3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9" name="Google Shape;3259;p3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0" name="Google Shape;3260;p3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1" name="Google Shape;3261;p3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3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3" name="Google Shape;3263;p3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4" name="Google Shape;3264;p3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5" name="Google Shape;3265;p3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6" name="Google Shape;3266;p3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7" name="Google Shape;3267;p3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8" name="Google Shape;3268;p3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3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3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1" name="Google Shape;3271;p3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2" name="Google Shape;3272;p3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3" name="Google Shape;3273;p37"/>
            <p:cNvGrpSpPr/>
            <p:nvPr/>
          </p:nvGrpSpPr>
          <p:grpSpPr>
            <a:xfrm>
              <a:off x="4984142" y="3105498"/>
              <a:ext cx="883852" cy="621125"/>
              <a:chOff x="6793767" y="3847623"/>
              <a:chExt cx="883852" cy="621125"/>
            </a:xfrm>
          </p:grpSpPr>
          <p:sp>
            <p:nvSpPr>
              <p:cNvPr id="3274" name="Google Shape;3274;p3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5" name="Google Shape;3275;p3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6" name="Google Shape;3276;p3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7" name="Google Shape;3277;p3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8" name="Google Shape;3278;p3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9" name="Google Shape;3279;p3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0" name="Google Shape;3280;p3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1" name="Google Shape;3281;p3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2" name="Google Shape;3282;p3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3" name="Google Shape;3283;p3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4" name="Google Shape;3284;p3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5" name="Google Shape;3285;p3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6" name="Google Shape;3286;p3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7" name="Google Shape;3287;p3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8" name="Google Shape;3288;p3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9" name="Google Shape;3289;p3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90" name="Google Shape;3290;p3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1" name="Google Shape;3291;p3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2" name="Google Shape;3292;p3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3" name="Google Shape;3293;p3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4" name="Google Shape;3294;p3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5" name="Google Shape;3295;p3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6" name="Google Shape;3296;p3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7" name="Google Shape;3297;p3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8" name="Google Shape;3298;p3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9" name="Google Shape;3299;p3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0" name="Google Shape;3300;p3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1" name="Google Shape;3301;p3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2" name="Google Shape;3302;p3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3" name="Google Shape;3303;p3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4" name="Google Shape;3304;p3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5" name="Google Shape;3305;p3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6" name="Google Shape;3306;p3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7" name="Google Shape;3307;p3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8" name="Google Shape;3308;p3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9" name="Google Shape;3309;p3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0" name="Google Shape;3310;p3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1" name="Google Shape;3311;p3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2" name="Google Shape;3312;p3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3" name="Google Shape;3313;p3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4" name="Google Shape;3314;p3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5" name="Google Shape;3315;p3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6" name="Google Shape;3316;p3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7" name="Google Shape;3317;p3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8" name="Google Shape;3318;p3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9" name="Google Shape;3319;p3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0" name="Google Shape;3320;p3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1" name="Google Shape;3321;p3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2" name="Google Shape;3322;p3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3" name="Google Shape;3323;p3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4" name="Google Shape;3324;p3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5" name="Google Shape;3325;p3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6" name="Google Shape;3326;p3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7" name="Google Shape;3327;p3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8" name="Google Shape;3328;p3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9" name="Google Shape;3329;p3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0" name="Google Shape;3330;p3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1" name="Google Shape;3331;p3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2" name="Google Shape;3332;p3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3" name="Google Shape;3333;p3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4" name="Google Shape;3334;p3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5" name="Google Shape;3335;p3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6" name="Google Shape;3336;p3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7" name="Google Shape;3337;p3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8" name="Google Shape;3338;p3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9" name="Google Shape;3339;p3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0" name="Google Shape;3340;p3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1" name="Google Shape;3341;p3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2" name="Google Shape;3342;p3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3" name="Google Shape;3343;p3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4" name="Google Shape;3344;p3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5" name="Google Shape;3345;p3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6" name="Google Shape;3346;p3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7" name="Google Shape;3347;p3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8" name="Google Shape;3348;p3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9" name="Google Shape;3349;p3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0" name="Google Shape;3350;p3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1" name="Google Shape;3351;p3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2" name="Google Shape;3352;p3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3" name="Google Shape;3353;p3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4" name="Google Shape;3354;p3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5" name="Google Shape;3355;p3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6" name="Google Shape;3356;p3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7" name="Google Shape;3357;p3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8" name="Google Shape;3358;p3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9" name="Google Shape;3359;p3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0" name="Google Shape;3360;p3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1" name="Google Shape;3361;p3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2" name="Google Shape;3362;p3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3" name="Google Shape;3363;p3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4" name="Google Shape;3364;p3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65" name="Google Shape;3365;p37"/>
            <p:cNvGrpSpPr/>
            <p:nvPr/>
          </p:nvGrpSpPr>
          <p:grpSpPr>
            <a:xfrm>
              <a:off x="2715952" y="2834463"/>
              <a:ext cx="319677" cy="242660"/>
              <a:chOff x="6621095" y="1452181"/>
              <a:chExt cx="330894" cy="250785"/>
            </a:xfrm>
          </p:grpSpPr>
          <p:sp>
            <p:nvSpPr>
              <p:cNvPr id="3366" name="Google Shape;3366;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7" name="Google Shape;3367;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8" name="Google Shape;3368;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0" name="Google Shape;3370;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1" name="Google Shape;3371;p37"/>
            <p:cNvGrpSpPr/>
            <p:nvPr/>
          </p:nvGrpSpPr>
          <p:grpSpPr>
            <a:xfrm flipH="1">
              <a:off x="5538041" y="3330111"/>
              <a:ext cx="319677" cy="242660"/>
              <a:chOff x="6621095" y="1452181"/>
              <a:chExt cx="330894" cy="250785"/>
            </a:xfrm>
          </p:grpSpPr>
          <p:sp>
            <p:nvSpPr>
              <p:cNvPr id="3372" name="Google Shape;3372;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3" name="Google Shape;3373;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4" name="Google Shape;3374;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5" name="Google Shape;3375;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6" name="Google Shape;3376;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77" name="Google Shape;3377;p3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9" name="Google Shape;3379;p37"/>
          <p:cNvGrpSpPr/>
          <p:nvPr/>
        </p:nvGrpSpPr>
        <p:grpSpPr>
          <a:xfrm>
            <a:off x="7208207" y="3113988"/>
            <a:ext cx="1407570" cy="1644023"/>
            <a:chOff x="2533225" y="322726"/>
            <a:chExt cx="4077549" cy="4762523"/>
          </a:xfrm>
        </p:grpSpPr>
        <p:sp>
          <p:nvSpPr>
            <p:cNvPr id="3380" name="Google Shape;3380;p37"/>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1" name="Google Shape;3381;p37"/>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2" name="Google Shape;3382;p37"/>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3" name="Google Shape;3383;p37"/>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4" name="Google Shape;3384;p37"/>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5" name="Google Shape;3385;p37"/>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6" name="Google Shape;3386;p37"/>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7" name="Google Shape;3387;p37"/>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8" name="Google Shape;3388;p37"/>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9" name="Google Shape;3389;p37"/>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0" name="Google Shape;3390;p37"/>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1" name="Google Shape;3391;p37"/>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2" name="Google Shape;3392;p37"/>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3" name="Google Shape;3393;p37"/>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4" name="Google Shape;3394;p37"/>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5" name="Google Shape;3395;p37"/>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6" name="Google Shape;3396;p37"/>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7" name="Google Shape;3397;p37"/>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8" name="Google Shape;3398;p37"/>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9" name="Google Shape;3399;p37"/>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0" name="Google Shape;3400;p37"/>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1" name="Google Shape;3401;p37"/>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2" name="Google Shape;3402;p37"/>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3" name="Google Shape;3403;p37"/>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4" name="Google Shape;3404;p37"/>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5" name="Google Shape;3405;p37"/>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6" name="Google Shape;3406;p37"/>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7" name="Google Shape;3407;p37"/>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8" name="Google Shape;3408;p37"/>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9" name="Google Shape;3409;p37"/>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0" name="Google Shape;3410;p37"/>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1" name="Google Shape;3411;p37"/>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2" name="Google Shape;3412;p37"/>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3" name="Google Shape;3413;p37"/>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4" name="Google Shape;3414;p37"/>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5" name="Google Shape;3415;p37"/>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6" name="Google Shape;3416;p37"/>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7" name="Google Shape;3417;p37"/>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8" name="Google Shape;3418;p37"/>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9" name="Google Shape;3419;p37"/>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0" name="Google Shape;3420;p37"/>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1" name="Google Shape;3421;p37"/>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2" name="Google Shape;3422;p37"/>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23" name="Google Shape;3423;p37"/>
            <p:cNvGrpSpPr/>
            <p:nvPr/>
          </p:nvGrpSpPr>
          <p:grpSpPr>
            <a:xfrm>
              <a:off x="4316519" y="693558"/>
              <a:ext cx="830259" cy="517637"/>
              <a:chOff x="5840944" y="1418558"/>
              <a:chExt cx="830259" cy="517637"/>
            </a:xfrm>
          </p:grpSpPr>
          <p:sp>
            <p:nvSpPr>
              <p:cNvPr id="3424" name="Google Shape;3424;p37"/>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5" name="Google Shape;3425;p37"/>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6" name="Google Shape;3426;p37"/>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7" name="Google Shape;3427;p37"/>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8" name="Google Shape;3428;p37"/>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9" name="Google Shape;3429;p37"/>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0" name="Google Shape;3430;p37"/>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1" name="Google Shape;3431;p37"/>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2" name="Google Shape;3432;p37"/>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3" name="Google Shape;3433;p37"/>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4" name="Google Shape;3434;p37"/>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5" name="Google Shape;3435;p37"/>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6" name="Google Shape;3436;p37"/>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7" name="Google Shape;3437;p37"/>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8" name="Google Shape;3438;p37"/>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9" name="Google Shape;3439;p37"/>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0" name="Google Shape;3440;p37"/>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1" name="Google Shape;3441;p37"/>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2" name="Google Shape;3442;p37"/>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3" name="Google Shape;3443;p37"/>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4" name="Google Shape;3444;p37"/>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5" name="Google Shape;3445;p37"/>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6" name="Google Shape;3446;p37"/>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7" name="Google Shape;3447;p37"/>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8" name="Google Shape;3448;p37"/>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9" name="Google Shape;3449;p37"/>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0" name="Google Shape;3450;p37"/>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1" name="Google Shape;3451;p37"/>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2" name="Google Shape;3452;p37"/>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3" name="Google Shape;3453;p37"/>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4" name="Google Shape;3454;p37"/>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5" name="Google Shape;3455;p37"/>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6" name="Google Shape;3456;p37"/>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7" name="Google Shape;3457;p37"/>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8" name="Google Shape;3458;p37"/>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37"/>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0" name="Google Shape;3460;p37"/>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1" name="Google Shape;3461;p37"/>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2" name="Google Shape;3462;p37"/>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3" name="Google Shape;3463;p37"/>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4" name="Google Shape;3464;p37"/>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5" name="Google Shape;3465;p37"/>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6" name="Google Shape;3466;p37"/>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7" name="Google Shape;3467;p37"/>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8" name="Google Shape;3468;p37"/>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9" name="Google Shape;3469;p37"/>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0" name="Google Shape;3470;p37"/>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1" name="Google Shape;3471;p37"/>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2" name="Google Shape;3472;p37"/>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3" name="Google Shape;3473;p37"/>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4" name="Google Shape;3474;p37"/>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5" name="Google Shape;3475;p37"/>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6" name="Google Shape;3476;p37"/>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7" name="Google Shape;3477;p37"/>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8" name="Google Shape;3478;p37"/>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9" name="Google Shape;3479;p37"/>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0" name="Google Shape;3480;p37"/>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1" name="Google Shape;3481;p37"/>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2" name="Google Shape;3482;p37"/>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83" name="Google Shape;3483;p37"/>
            <p:cNvGrpSpPr/>
            <p:nvPr/>
          </p:nvGrpSpPr>
          <p:grpSpPr>
            <a:xfrm>
              <a:off x="3439221" y="3170887"/>
              <a:ext cx="276341" cy="167131"/>
              <a:chOff x="4963646" y="3895887"/>
              <a:chExt cx="276341" cy="167131"/>
            </a:xfrm>
          </p:grpSpPr>
          <p:sp>
            <p:nvSpPr>
              <p:cNvPr id="3484" name="Google Shape;3484;p37"/>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5" name="Google Shape;3485;p37"/>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6" name="Google Shape;3486;p37"/>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7" name="Google Shape;3487;p37"/>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8" name="Google Shape;3488;p37"/>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9" name="Google Shape;3489;p37"/>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0" name="Google Shape;3490;p37"/>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1" name="Google Shape;3491;p37"/>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2" name="Google Shape;3492;p37"/>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3" name="Google Shape;3493;p37"/>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4" name="Google Shape;3494;p37"/>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5" name="Google Shape;3495;p37"/>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6" name="Google Shape;3496;p37"/>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7" name="Google Shape;3497;p37"/>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8" name="Google Shape;3498;p37"/>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9" name="Google Shape;3499;p37"/>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0" name="Google Shape;3500;p3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1" name="Google Shape;3501;p3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2" name="Google Shape;3502;p37"/>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3" name="Google Shape;3503;p37"/>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04" name="Google Shape;3504;p37"/>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5" name="Google Shape;3505;p37"/>
            <p:cNvSpPr/>
            <p:nvPr/>
          </p:nvSpPr>
          <p:spPr>
            <a:xfrm>
              <a:off x="6274476"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6" name="Google Shape;3506;p37"/>
            <p:cNvSpPr/>
            <p:nvPr/>
          </p:nvSpPr>
          <p:spPr>
            <a:xfrm>
              <a:off x="6256990"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7" name="Google Shape;3507;p37"/>
            <p:cNvSpPr/>
            <p:nvPr/>
          </p:nvSpPr>
          <p:spPr>
            <a:xfrm>
              <a:off x="6322845"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8" name="Google Shape;3508;p37"/>
            <p:cNvSpPr/>
            <p:nvPr/>
          </p:nvSpPr>
          <p:spPr>
            <a:xfrm>
              <a:off x="3417840"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9" name="Google Shape;3509;p37"/>
            <p:cNvSpPr/>
            <p:nvPr/>
          </p:nvSpPr>
          <p:spPr>
            <a:xfrm>
              <a:off x="3400355"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0" name="Google Shape;3510;p37"/>
            <p:cNvSpPr/>
            <p:nvPr/>
          </p:nvSpPr>
          <p:spPr>
            <a:xfrm>
              <a:off x="3456326"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11" name="Google Shape;3511;p37"/>
          <p:cNvSpPr txBox="1">
            <a:spLocks noGrp="1"/>
          </p:cNvSpPr>
          <p:nvPr>
            <p:ph type="title"/>
          </p:nvPr>
        </p:nvSpPr>
        <p:spPr>
          <a:xfrm>
            <a:off x="381000" y="624650"/>
            <a:ext cx="1562100" cy="46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Extra resources</a:t>
            </a:r>
            <a:endParaRPr sz="2400"/>
          </a:p>
        </p:txBody>
      </p:sp>
      <p:sp>
        <p:nvSpPr>
          <p:cNvPr id="3512" name="Google Shape;3512;p37"/>
          <p:cNvSpPr txBox="1"/>
          <p:nvPr/>
        </p:nvSpPr>
        <p:spPr>
          <a:xfrm>
            <a:off x="381000" y="1466850"/>
            <a:ext cx="1782600" cy="3057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latin typeface="Barlow Light"/>
                <a:ea typeface="Barlow Light"/>
                <a:cs typeface="Barlow Light"/>
                <a:sym typeface="Barlow Light"/>
              </a:rPr>
              <a:t>Illustrations created by </a:t>
            </a:r>
            <a:r>
              <a:rPr lang="en" sz="1200" u="sng">
                <a:solidFill>
                  <a:schemeClr val="hlink"/>
                </a:solidFill>
                <a:latin typeface="Barlow Light"/>
                <a:ea typeface="Barlow Light"/>
                <a:cs typeface="Barlow Light"/>
                <a:sym typeface="Barlow Light"/>
                <a:hlinkClick r:id="rId3"/>
              </a:rPr>
              <a:t>Sergei Tikhonov</a:t>
            </a:r>
            <a:r>
              <a:rPr lang="en" sz="1200">
                <a:latin typeface="Barlow Light"/>
                <a:ea typeface="Barlow Light"/>
                <a:cs typeface="Barlow Light"/>
                <a:sym typeface="Barlow Light"/>
              </a:rPr>
              <a:t>.</a:t>
            </a:r>
            <a:endParaRPr sz="1200">
              <a:latin typeface="Barlow Light"/>
              <a:ea typeface="Barlow Light"/>
              <a:cs typeface="Barlow Light"/>
              <a:sym typeface="Barlow Light"/>
            </a:endParaRPr>
          </a:p>
          <a:p>
            <a:pPr marL="0" lvl="0" indent="0" algn="l" rtl="0">
              <a:spcBef>
                <a:spcPts val="1000"/>
              </a:spcBef>
              <a:spcAft>
                <a:spcPts val="0"/>
              </a:spcAft>
              <a:buNone/>
            </a:pPr>
            <a:r>
              <a:rPr lang="en" sz="1200">
                <a:latin typeface="Barlow Light"/>
                <a:ea typeface="Barlow Light"/>
                <a:cs typeface="Barlow Light"/>
                <a:sym typeface="Barlow Light"/>
              </a:rPr>
              <a:t>Free illustrations published under the MIT License. You can use them for personal and commercial projects, without the need to include attribution.</a:t>
            </a:r>
            <a:endParaRPr sz="1200">
              <a:latin typeface="Barlow Light"/>
              <a:ea typeface="Barlow Light"/>
              <a:cs typeface="Barlow Light"/>
              <a:sym typeface="Barlow Light"/>
            </a:endParaRPr>
          </a:p>
          <a:p>
            <a:pPr marL="0" lvl="0" indent="0" algn="l" rtl="0">
              <a:spcBef>
                <a:spcPts val="1000"/>
              </a:spcBef>
              <a:spcAft>
                <a:spcPts val="0"/>
              </a:spcAft>
              <a:buNone/>
            </a:pPr>
            <a:r>
              <a:rPr lang="en" sz="1200" u="sng">
                <a:solidFill>
                  <a:schemeClr val="hlink"/>
                </a:solidFill>
                <a:latin typeface="Barlow Light"/>
                <a:ea typeface="Barlow Light"/>
                <a:cs typeface="Barlow Light"/>
                <a:sym typeface="Barlow Light"/>
                <a:hlinkClick r:id="rId4"/>
              </a:rPr>
              <a:t>See license</a:t>
            </a:r>
            <a:r>
              <a:rPr lang="en" sz="1200">
                <a:latin typeface="Barlow Light"/>
                <a:ea typeface="Barlow Light"/>
                <a:cs typeface="Barlow Light"/>
                <a:sym typeface="Barlow Light"/>
              </a:rPr>
              <a:t>.</a:t>
            </a:r>
            <a:endParaRPr sz="1200">
              <a:latin typeface="Barlow Light"/>
              <a:ea typeface="Barlow Light"/>
              <a:cs typeface="Barlow Light"/>
              <a:sym typeface="Barlow Light"/>
            </a:endParaRPr>
          </a:p>
          <a:p>
            <a:pPr marL="0" lvl="0" indent="0" algn="l" rtl="0">
              <a:spcBef>
                <a:spcPts val="1000"/>
              </a:spcBef>
              <a:spcAft>
                <a:spcPts val="1000"/>
              </a:spcAft>
              <a:buNone/>
            </a:pPr>
            <a:endParaRPr sz="1200">
              <a:latin typeface="Barlow Light"/>
              <a:ea typeface="Barlow Light"/>
              <a:cs typeface="Barlow Light"/>
              <a:sym typeface="Barlow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6"/>
        <p:cNvGrpSpPr/>
        <p:nvPr/>
      </p:nvGrpSpPr>
      <p:grpSpPr>
        <a:xfrm>
          <a:off x="0" y="0"/>
          <a:ext cx="0" cy="0"/>
          <a:chOff x="0" y="0"/>
          <a:chExt cx="0" cy="0"/>
        </a:xfrm>
      </p:grpSpPr>
      <p:sp>
        <p:nvSpPr>
          <p:cNvPr id="3517" name="Google Shape;3517;p38"/>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3518" name="Google Shape;3518;p38"/>
          <p:cNvGrpSpPr/>
          <p:nvPr/>
        </p:nvGrpSpPr>
        <p:grpSpPr>
          <a:xfrm>
            <a:off x="2824328" y="371579"/>
            <a:ext cx="1459675" cy="1782539"/>
            <a:chOff x="2473900" y="225896"/>
            <a:chExt cx="3899746" cy="4762328"/>
          </a:xfrm>
        </p:grpSpPr>
        <p:sp>
          <p:nvSpPr>
            <p:cNvPr id="3519"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0"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1"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2"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3"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4"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5"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6"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7"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8"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9"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0"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1"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2"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3"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4"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5"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6"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7"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8"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9"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0"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1"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2"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3"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4"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5"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6"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7"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8"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9"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0"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1"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2"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3"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4"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5"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6"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7"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8"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9"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0"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1"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2"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3"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4"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5"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6"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7"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8"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9"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0"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1"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2"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3"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4"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77" name="Google Shape;3577;p38"/>
            <p:cNvGrpSpPr/>
            <p:nvPr/>
          </p:nvGrpSpPr>
          <p:grpSpPr>
            <a:xfrm>
              <a:off x="3192914" y="3470000"/>
              <a:ext cx="220130" cy="132120"/>
              <a:chOff x="4865564" y="4292025"/>
              <a:chExt cx="220130" cy="132120"/>
            </a:xfrm>
          </p:grpSpPr>
          <p:sp>
            <p:nvSpPr>
              <p:cNvPr id="3578"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9"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3"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6"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7"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2"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3"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98"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9"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0"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1"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2"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5"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6"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8"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1"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2"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6" name="Google Shape;3616;p38"/>
          <p:cNvGrpSpPr/>
          <p:nvPr/>
        </p:nvGrpSpPr>
        <p:grpSpPr>
          <a:xfrm>
            <a:off x="2671764" y="2863382"/>
            <a:ext cx="1550646" cy="1684920"/>
            <a:chOff x="2244025" y="145922"/>
            <a:chExt cx="4382832" cy="4762352"/>
          </a:xfrm>
        </p:grpSpPr>
        <p:grpSp>
          <p:nvGrpSpPr>
            <p:cNvPr id="3617" name="Google Shape;3617;p38"/>
            <p:cNvGrpSpPr/>
            <p:nvPr/>
          </p:nvGrpSpPr>
          <p:grpSpPr>
            <a:xfrm>
              <a:off x="4124355" y="330300"/>
              <a:ext cx="2502502" cy="3373185"/>
              <a:chOff x="5785580" y="1232275"/>
              <a:chExt cx="2502502" cy="3373185"/>
            </a:xfrm>
          </p:grpSpPr>
          <p:sp>
            <p:nvSpPr>
              <p:cNvPr id="3618"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9"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0"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1"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2"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3"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4"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5"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6"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7"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8"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9"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0"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1"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2"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3"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4"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5"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6"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7"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8"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9"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0"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1"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2"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3"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4"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5"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6"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7"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8"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9"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0"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1"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2"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3"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4"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5"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66" name="Google Shape;3666;p38"/>
            <p:cNvGrpSpPr/>
            <p:nvPr/>
          </p:nvGrpSpPr>
          <p:grpSpPr>
            <a:xfrm>
              <a:off x="3457891" y="2611797"/>
              <a:ext cx="595122" cy="410622"/>
              <a:chOff x="5119116" y="3513772"/>
              <a:chExt cx="595122" cy="410622"/>
            </a:xfrm>
          </p:grpSpPr>
          <p:sp>
            <p:nvSpPr>
              <p:cNvPr id="3667"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8"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9"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0"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1"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2"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3"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4"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5"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6"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7"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8"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9"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0"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1"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2"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3"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4" name="Google Shape;3684;p38"/>
            <p:cNvGrpSpPr/>
            <p:nvPr/>
          </p:nvGrpSpPr>
          <p:grpSpPr>
            <a:xfrm>
              <a:off x="3545044" y="2530263"/>
              <a:ext cx="529590" cy="371284"/>
              <a:chOff x="5206269" y="3432238"/>
              <a:chExt cx="529590" cy="371284"/>
            </a:xfrm>
          </p:grpSpPr>
          <p:sp>
            <p:nvSpPr>
              <p:cNvPr id="3685"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6"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7"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8"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9"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0"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1"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2"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3"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4"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5"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6"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7"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8"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9"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0"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1" name="Google Shape;3701;p38"/>
            <p:cNvGrpSpPr/>
            <p:nvPr/>
          </p:nvGrpSpPr>
          <p:grpSpPr>
            <a:xfrm>
              <a:off x="3528852" y="2451777"/>
              <a:ext cx="529590" cy="371284"/>
              <a:chOff x="5190077" y="3353752"/>
              <a:chExt cx="529590" cy="371284"/>
            </a:xfrm>
          </p:grpSpPr>
          <p:sp>
            <p:nvSpPr>
              <p:cNvPr id="3702"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3"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4"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5"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6"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7"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8"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9"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0"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1"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2"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3"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4"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5"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6"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7"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18"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9"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0"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1"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2"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3"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4"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5"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6"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7"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8"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9"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0"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1"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2"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3"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4"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5"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6"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7"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8"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9"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0"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1"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2"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3"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4"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5"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6"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7"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8"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9"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0"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1"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2"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3"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4"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5"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6"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7"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8"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9"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0"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1"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2"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3"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4"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5"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6"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7"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8"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9"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0"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1"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2"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3"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4"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5"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6"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7"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8"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9"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0"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1"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2"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3"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4"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5"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6"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7"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8" name="Google Shape;3788;p38"/>
            <p:cNvGrpSpPr/>
            <p:nvPr/>
          </p:nvGrpSpPr>
          <p:grpSpPr>
            <a:xfrm flipH="1">
              <a:off x="2710663" y="2723583"/>
              <a:ext cx="319677" cy="242660"/>
              <a:chOff x="6621095" y="1452181"/>
              <a:chExt cx="330894" cy="250785"/>
            </a:xfrm>
          </p:grpSpPr>
          <p:sp>
            <p:nvSpPr>
              <p:cNvPr id="3789"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0"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1"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2"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3"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94"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5"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96" name="Google Shape;3796;p38"/>
            <p:cNvGrpSpPr/>
            <p:nvPr/>
          </p:nvGrpSpPr>
          <p:grpSpPr>
            <a:xfrm>
              <a:off x="4651669" y="468299"/>
              <a:ext cx="319677" cy="242660"/>
              <a:chOff x="6621095" y="1452181"/>
              <a:chExt cx="330894" cy="250785"/>
            </a:xfrm>
          </p:grpSpPr>
          <p:sp>
            <p:nvSpPr>
              <p:cNvPr id="3797"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8"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9"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0"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1"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02" name="Google Shape;3802;p38"/>
          <p:cNvGrpSpPr/>
          <p:nvPr/>
        </p:nvGrpSpPr>
        <p:grpSpPr>
          <a:xfrm>
            <a:off x="4931603" y="542890"/>
            <a:ext cx="1572889" cy="1611229"/>
            <a:chOff x="2270525" y="117216"/>
            <a:chExt cx="4650765" cy="4762722"/>
          </a:xfrm>
        </p:grpSpPr>
        <p:sp>
          <p:nvSpPr>
            <p:cNvPr id="3803" name="Google Shape;3803;p38"/>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4" name="Google Shape;3804;p38"/>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5" name="Google Shape;3805;p38"/>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6" name="Google Shape;3806;p38"/>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7" name="Google Shape;3807;p38"/>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8" name="Google Shape;3808;p38"/>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9" name="Google Shape;3809;p38"/>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0" name="Google Shape;3810;p38"/>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1" name="Google Shape;3811;p38"/>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2" name="Google Shape;3812;p38"/>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3" name="Google Shape;3813;p38"/>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4" name="Google Shape;3814;p38"/>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5" name="Google Shape;3815;p38"/>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6" name="Google Shape;3816;p38"/>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7" name="Google Shape;3817;p38"/>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8" name="Google Shape;3818;p38"/>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9" name="Google Shape;3819;p38"/>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0" name="Google Shape;3820;p38"/>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1" name="Google Shape;3821;p38"/>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2" name="Google Shape;3822;p38"/>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3" name="Google Shape;3823;p38"/>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24" name="Google Shape;3824;p38"/>
            <p:cNvGrpSpPr/>
            <p:nvPr/>
          </p:nvGrpSpPr>
          <p:grpSpPr>
            <a:xfrm>
              <a:off x="4031993" y="117216"/>
              <a:ext cx="2889297" cy="3901793"/>
              <a:chOff x="5533368" y="1047716"/>
              <a:chExt cx="2889297" cy="3901793"/>
            </a:xfrm>
          </p:grpSpPr>
          <p:sp>
            <p:nvSpPr>
              <p:cNvPr id="3825" name="Google Shape;3825;p38"/>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6" name="Google Shape;3826;p38"/>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7" name="Google Shape;3827;p38"/>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8" name="Google Shape;3828;p38"/>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9" name="Google Shape;3829;p38"/>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0" name="Google Shape;3830;p38"/>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1" name="Google Shape;3831;p38"/>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2" name="Google Shape;3832;p38"/>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3" name="Google Shape;3833;p38"/>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4" name="Google Shape;3834;p38"/>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5" name="Google Shape;3835;p38"/>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6" name="Google Shape;3836;p38"/>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7" name="Google Shape;3837;p38"/>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8" name="Google Shape;3838;p38"/>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9" name="Google Shape;3839;p38"/>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0" name="Google Shape;3840;p38"/>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1" name="Google Shape;3841;p38"/>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2" name="Google Shape;3842;p38"/>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3" name="Google Shape;3843;p38"/>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4" name="Google Shape;3844;p38"/>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5" name="Google Shape;3845;p38"/>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6" name="Google Shape;3846;p38"/>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7" name="Google Shape;3847;p38"/>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8" name="Google Shape;3848;p38"/>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9" name="Google Shape;3849;p38"/>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0" name="Google Shape;3850;p38"/>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1" name="Google Shape;3851;p38"/>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2" name="Google Shape;3852;p38"/>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3" name="Google Shape;3853;p38"/>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4" name="Google Shape;3854;p38"/>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5" name="Google Shape;3855;p38"/>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6" name="Google Shape;3856;p38"/>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7" name="Google Shape;3857;p38"/>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8" name="Google Shape;3858;p38"/>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9" name="Google Shape;3859;p38"/>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0" name="Google Shape;3860;p38"/>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1" name="Google Shape;3861;p38"/>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2" name="Google Shape;3862;p38"/>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3" name="Google Shape;3863;p38"/>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4" name="Google Shape;3864;p38"/>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65" name="Google Shape;3865;p38"/>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6" name="Google Shape;3866;p38"/>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7" name="Google Shape;3867;p38"/>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8" name="Google Shape;3868;p38"/>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9" name="Google Shape;3869;p38"/>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0" name="Google Shape;3870;p38"/>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1" name="Google Shape;3871;p38"/>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2" name="Google Shape;3872;p38"/>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3" name="Google Shape;3873;p38"/>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4" name="Google Shape;3874;p38"/>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5" name="Google Shape;3875;p38"/>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6" name="Google Shape;3876;p38"/>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7" name="Google Shape;3877;p38"/>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8" name="Google Shape;3878;p38"/>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9" name="Google Shape;3879;p38"/>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0" name="Google Shape;3880;p38"/>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1" name="Google Shape;3881;p38"/>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2" name="Google Shape;3882;p38"/>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3" name="Google Shape;3883;p38"/>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4" name="Google Shape;3884;p38"/>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5" name="Google Shape;3885;p38"/>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6" name="Google Shape;3886;p38"/>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7" name="Google Shape;3887;p38"/>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8" name="Google Shape;3888;p38"/>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9" name="Google Shape;3889;p38"/>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0" name="Google Shape;3890;p38"/>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1" name="Google Shape;3891;p38"/>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2" name="Google Shape;3892;p38"/>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3" name="Google Shape;3893;p38"/>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94" name="Google Shape;3894;p38"/>
            <p:cNvGrpSpPr/>
            <p:nvPr/>
          </p:nvGrpSpPr>
          <p:grpSpPr>
            <a:xfrm flipH="1">
              <a:off x="2865273" y="3434801"/>
              <a:ext cx="598186" cy="1340314"/>
              <a:chOff x="4210728" y="4525714"/>
              <a:chExt cx="546438" cy="1224366"/>
            </a:xfrm>
          </p:grpSpPr>
          <p:sp>
            <p:nvSpPr>
              <p:cNvPr id="3895" name="Google Shape;3895;p38"/>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6" name="Google Shape;3896;p38"/>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7" name="Google Shape;3897;p38"/>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8" name="Google Shape;3898;p38"/>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9" name="Google Shape;3899;p38"/>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0" name="Google Shape;3900;p38"/>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1" name="Google Shape;3901;p38"/>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2" name="Google Shape;3902;p38"/>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3" name="Google Shape;3903;p38"/>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4" name="Google Shape;3904;p38"/>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5" name="Google Shape;3905;p38"/>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6" name="Google Shape;3906;p38"/>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7" name="Google Shape;3907;p38"/>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08" name="Google Shape;3908;p38"/>
          <p:cNvGrpSpPr/>
          <p:nvPr/>
        </p:nvGrpSpPr>
        <p:grpSpPr>
          <a:xfrm>
            <a:off x="4873089" y="2520210"/>
            <a:ext cx="1891791" cy="2028092"/>
            <a:chOff x="2183550" y="65875"/>
            <a:chExt cx="4483981" cy="4807045"/>
          </a:xfrm>
        </p:grpSpPr>
        <p:sp>
          <p:nvSpPr>
            <p:cNvPr id="3909" name="Google Shape;3909;p38"/>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0" name="Google Shape;3910;p38"/>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1" name="Google Shape;3911;p38"/>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2" name="Google Shape;3912;p38"/>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3" name="Google Shape;3913;p38"/>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4" name="Google Shape;3914;p38"/>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5" name="Google Shape;3915;p38"/>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6" name="Google Shape;3916;p38"/>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7" name="Google Shape;3917;p38"/>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8" name="Google Shape;3918;p38"/>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9" name="Google Shape;3919;p38"/>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0" name="Google Shape;3920;p38"/>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1" name="Google Shape;3921;p38"/>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2" name="Google Shape;3922;p38"/>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3" name="Google Shape;3923;p38"/>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4" name="Google Shape;3924;p38"/>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5" name="Google Shape;3925;p38"/>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6" name="Google Shape;3926;p38"/>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7" name="Google Shape;3927;p38"/>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8" name="Google Shape;3928;p38"/>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9" name="Google Shape;3929;p38"/>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0" name="Google Shape;3930;p38"/>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31" name="Google Shape;3931;p38"/>
            <p:cNvGrpSpPr/>
            <p:nvPr/>
          </p:nvGrpSpPr>
          <p:grpSpPr>
            <a:xfrm>
              <a:off x="2428704" y="3970322"/>
              <a:ext cx="350131" cy="370523"/>
              <a:chOff x="4512354" y="4952197"/>
              <a:chExt cx="350131" cy="370523"/>
            </a:xfrm>
          </p:grpSpPr>
          <p:grpSp>
            <p:nvGrpSpPr>
              <p:cNvPr id="3932" name="Google Shape;3932;p38"/>
              <p:cNvGrpSpPr/>
              <p:nvPr/>
            </p:nvGrpSpPr>
            <p:grpSpPr>
              <a:xfrm>
                <a:off x="4512354" y="5116449"/>
                <a:ext cx="343196" cy="206271"/>
                <a:chOff x="4512354" y="5116449"/>
                <a:chExt cx="343196" cy="206271"/>
              </a:xfrm>
            </p:grpSpPr>
            <p:sp>
              <p:nvSpPr>
                <p:cNvPr id="3933" name="Google Shape;3933;p38"/>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4" name="Google Shape;3934;p38"/>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5" name="Google Shape;3935;p38"/>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36" name="Google Shape;3936;p38"/>
                <p:cNvGrpSpPr/>
                <p:nvPr/>
              </p:nvGrpSpPr>
              <p:grpSpPr>
                <a:xfrm>
                  <a:off x="4592868" y="5212556"/>
                  <a:ext cx="96807" cy="56007"/>
                  <a:chOff x="4592868" y="5212556"/>
                  <a:chExt cx="96807" cy="56007"/>
                </a:xfrm>
              </p:grpSpPr>
              <p:sp>
                <p:nvSpPr>
                  <p:cNvPr id="3937" name="Google Shape;3937;p38"/>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8" name="Google Shape;3938;p38"/>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39" name="Google Shape;3939;p38"/>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0" name="Google Shape;3940;p38"/>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1" name="Google Shape;3941;p38"/>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2" name="Google Shape;3942;p38"/>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3" name="Google Shape;3943;p38"/>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4" name="Google Shape;3944;p38"/>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5" name="Google Shape;3945;p38"/>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6" name="Google Shape;3946;p38"/>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7" name="Google Shape;3947;p38"/>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8" name="Google Shape;3948;p38"/>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9" name="Google Shape;3949;p38"/>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0" name="Google Shape;3950;p38"/>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1" name="Google Shape;3951;p38"/>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2" name="Google Shape;3952;p38"/>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3" name="Google Shape;3953;p38"/>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4" name="Google Shape;3954;p38"/>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5" name="Google Shape;3955;p38"/>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6" name="Google Shape;3956;p38"/>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7" name="Google Shape;3957;p38"/>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8" name="Google Shape;3958;p38"/>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9" name="Google Shape;3959;p38"/>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0" name="Google Shape;3960;p38"/>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1" name="Google Shape;3961;p38"/>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2" name="Google Shape;3962;p38"/>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3" name="Google Shape;3963;p38"/>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4" name="Google Shape;3964;p38"/>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5" name="Google Shape;3965;p38"/>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6" name="Google Shape;3966;p38"/>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7" name="Google Shape;3967;p38"/>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8" name="Google Shape;3968;p38"/>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9" name="Google Shape;3969;p38"/>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0" name="Google Shape;3970;p38"/>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1" name="Google Shape;3971;p38"/>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2" name="Google Shape;3972;p38"/>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3" name="Google Shape;3973;p38"/>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4" name="Google Shape;3974;p38"/>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5" name="Google Shape;3975;p38"/>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6" name="Google Shape;3976;p38"/>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7" name="Google Shape;3977;p38"/>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8" name="Google Shape;3978;p38"/>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9" name="Google Shape;3979;p38"/>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0" name="Google Shape;3980;p38"/>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1" name="Google Shape;3981;p38"/>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2" name="Google Shape;3982;p38"/>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3" name="Google Shape;3983;p38"/>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4" name="Google Shape;3984;p38"/>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5" name="Google Shape;3985;p38"/>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6" name="Google Shape;3986;p38"/>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7" name="Google Shape;3987;p38"/>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8" name="Google Shape;3988;p38"/>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9" name="Google Shape;3989;p38"/>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0" name="Google Shape;3990;p38"/>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1" name="Google Shape;3991;p38"/>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2" name="Google Shape;3992;p38"/>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3" name="Google Shape;3993;p38"/>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4" name="Google Shape;3994;p38"/>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5" name="Google Shape;3995;p38"/>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6" name="Google Shape;3996;p38"/>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7" name="Google Shape;3997;p38"/>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8" name="Google Shape;3998;p38"/>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9" name="Google Shape;3999;p38"/>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0" name="Google Shape;4000;p38"/>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1" name="Google Shape;4001;p38"/>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2" name="Google Shape;4002;p38"/>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3" name="Google Shape;4003;p38"/>
              <p:cNvGrpSpPr/>
              <p:nvPr/>
            </p:nvGrpSpPr>
            <p:grpSpPr>
              <a:xfrm>
                <a:off x="4655095" y="4952197"/>
                <a:ext cx="207390" cy="280361"/>
                <a:chOff x="4655095" y="4952197"/>
                <a:chExt cx="207390" cy="280361"/>
              </a:xfrm>
            </p:grpSpPr>
            <p:grpSp>
              <p:nvGrpSpPr>
                <p:cNvPr id="4004" name="Google Shape;4004;p38"/>
                <p:cNvGrpSpPr/>
                <p:nvPr/>
              </p:nvGrpSpPr>
              <p:grpSpPr>
                <a:xfrm>
                  <a:off x="4655095" y="4952197"/>
                  <a:ext cx="207390" cy="280361"/>
                  <a:chOff x="4655095" y="4952197"/>
                  <a:chExt cx="207390" cy="280361"/>
                </a:xfrm>
              </p:grpSpPr>
              <p:sp>
                <p:nvSpPr>
                  <p:cNvPr id="4005" name="Google Shape;4005;p38"/>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6" name="Google Shape;4006;p38"/>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7" name="Google Shape;4007;p3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8" name="Google Shape;4008;p3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9" name="Google Shape;4009;p38"/>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10" name="Google Shape;4010;p38"/>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1" name="Google Shape;4011;p38"/>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2" name="Google Shape;4012;p38"/>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013" name="Google Shape;4013;p38"/>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4" name="Google Shape;4014;p38"/>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5" name="Google Shape;4015;p38"/>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6" name="Google Shape;4016;p38"/>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7" name="Google Shape;4017;p38"/>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8" name="Google Shape;4018;p38"/>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9" name="Google Shape;4019;p38"/>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0" name="Google Shape;4020;p38"/>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1" name="Google Shape;4021;p38"/>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2" name="Google Shape;4022;p38"/>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3" name="Google Shape;4023;p38"/>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4" name="Google Shape;4024;p38"/>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5" name="Google Shape;4025;p38"/>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6" name="Google Shape;4026;p38"/>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7" name="Google Shape;4027;p38"/>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8" name="Google Shape;4028;p38"/>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9" name="Google Shape;4029;p38"/>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0" name="Google Shape;4030;p38"/>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1" name="Google Shape;4031;p38"/>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2" name="Google Shape;4032;p38"/>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3" name="Google Shape;4033;p38"/>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4" name="Google Shape;4034;p38"/>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5" name="Google Shape;4035;p38"/>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6" name="Google Shape;4036;p38"/>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7" name="Google Shape;4037;p38"/>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8" name="Google Shape;4038;p38"/>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9" name="Google Shape;4039;p38"/>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0" name="Google Shape;4040;p38"/>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1" name="Google Shape;4041;p38"/>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2" name="Google Shape;4042;p38"/>
            <p:cNvGrpSpPr/>
            <p:nvPr/>
          </p:nvGrpSpPr>
          <p:grpSpPr>
            <a:xfrm>
              <a:off x="6161836" y="4215479"/>
              <a:ext cx="350682" cy="265782"/>
              <a:chOff x="6621095" y="1452181"/>
              <a:chExt cx="330894" cy="250785"/>
            </a:xfrm>
          </p:grpSpPr>
          <p:sp>
            <p:nvSpPr>
              <p:cNvPr id="4043" name="Google Shape;4043;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4" name="Google Shape;4044;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5" name="Google Shape;4045;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6" name="Google Shape;4046;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7" name="Google Shape;4047;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48" name="Google Shape;4048;p38"/>
          <p:cNvGrpSpPr/>
          <p:nvPr/>
        </p:nvGrpSpPr>
        <p:grpSpPr>
          <a:xfrm>
            <a:off x="7307446" y="524392"/>
            <a:ext cx="1458674" cy="1629727"/>
            <a:chOff x="2181300" y="231400"/>
            <a:chExt cx="4262637" cy="4762499"/>
          </a:xfrm>
        </p:grpSpPr>
        <p:sp>
          <p:nvSpPr>
            <p:cNvPr id="4049" name="Google Shape;4049;p38"/>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0" name="Google Shape;4050;p38"/>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8"/>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4" name="Google Shape;4054;p38"/>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5" name="Google Shape;4055;p38"/>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6" name="Google Shape;4056;p38"/>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7" name="Google Shape;4057;p38"/>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8" name="Google Shape;4058;p38"/>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9" name="Google Shape;4059;p38"/>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0" name="Google Shape;4060;p38"/>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1" name="Google Shape;4061;p38"/>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2" name="Google Shape;4062;p38"/>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3" name="Google Shape;4063;p38"/>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4" name="Google Shape;4064;p38"/>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5" name="Google Shape;4065;p38"/>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6" name="Google Shape;4066;p38"/>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7" name="Google Shape;4067;p38"/>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8" name="Google Shape;4068;p38"/>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9" name="Google Shape;4069;p38"/>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0" name="Google Shape;4070;p38"/>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1" name="Google Shape;4071;p38"/>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2" name="Google Shape;4072;p38"/>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3" name="Google Shape;4073;p38"/>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4" name="Google Shape;4074;p38"/>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5" name="Google Shape;4075;p38"/>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6" name="Google Shape;4076;p38"/>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7" name="Google Shape;4077;p38"/>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8" name="Google Shape;4078;p38"/>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9" name="Google Shape;4079;p38"/>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0" name="Google Shape;4080;p38"/>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1" name="Google Shape;4081;p38"/>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2" name="Google Shape;4082;p38"/>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3" name="Google Shape;4083;p38"/>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4" name="Google Shape;4084;p38"/>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5" name="Google Shape;4085;p38"/>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6" name="Google Shape;4086;p38"/>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87" name="Google Shape;4087;p38"/>
            <p:cNvGrpSpPr/>
            <p:nvPr/>
          </p:nvGrpSpPr>
          <p:grpSpPr>
            <a:xfrm>
              <a:off x="3103642" y="4105408"/>
              <a:ext cx="746807" cy="516445"/>
              <a:chOff x="4884742" y="4921758"/>
              <a:chExt cx="746807" cy="516445"/>
            </a:xfrm>
          </p:grpSpPr>
          <p:sp>
            <p:nvSpPr>
              <p:cNvPr id="4088" name="Google Shape;4088;p38"/>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9" name="Google Shape;4089;p38"/>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0" name="Google Shape;4090;p38"/>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1" name="Google Shape;4091;p38"/>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2" name="Google Shape;4092;p38"/>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3" name="Google Shape;4093;p38"/>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4" name="Google Shape;4094;p38"/>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5" name="Google Shape;4095;p38"/>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6" name="Google Shape;4096;p38"/>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7" name="Google Shape;4097;p38"/>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8" name="Google Shape;4098;p38"/>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9" name="Google Shape;4099;p38"/>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0" name="Google Shape;4100;p38"/>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1" name="Google Shape;4101;p38"/>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2" name="Google Shape;4102;p38"/>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3" name="Google Shape;4103;p38"/>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4" name="Google Shape;4104;p38"/>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05" name="Google Shape;4105;p38"/>
            <p:cNvGrpSpPr/>
            <p:nvPr/>
          </p:nvGrpSpPr>
          <p:grpSpPr>
            <a:xfrm>
              <a:off x="3213031" y="4002823"/>
              <a:ext cx="664504" cy="467011"/>
              <a:chOff x="4994131" y="4819173"/>
              <a:chExt cx="664504" cy="467011"/>
            </a:xfrm>
          </p:grpSpPr>
          <p:sp>
            <p:nvSpPr>
              <p:cNvPr id="4106" name="Google Shape;4106;p38"/>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7" name="Google Shape;4107;p38"/>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8" name="Google Shape;4108;p38"/>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9" name="Google Shape;4109;p38"/>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0" name="Google Shape;4110;p38"/>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1" name="Google Shape;4111;p38"/>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2" name="Google Shape;4112;p38"/>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3" name="Google Shape;4113;p38"/>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4" name="Google Shape;4114;p38"/>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5" name="Google Shape;4115;p38"/>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6" name="Google Shape;4116;p38"/>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7" name="Google Shape;4117;p38"/>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8" name="Google Shape;4118;p38"/>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9" name="Google Shape;4119;p38"/>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0" name="Google Shape;4120;p38"/>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1" name="Google Shape;4121;p38"/>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22" name="Google Shape;4122;p38"/>
            <p:cNvGrpSpPr/>
            <p:nvPr/>
          </p:nvGrpSpPr>
          <p:grpSpPr>
            <a:xfrm>
              <a:off x="3192597" y="3904144"/>
              <a:ext cx="664599" cy="467011"/>
              <a:chOff x="4973697" y="4720494"/>
              <a:chExt cx="664599" cy="467011"/>
            </a:xfrm>
          </p:grpSpPr>
          <p:sp>
            <p:nvSpPr>
              <p:cNvPr id="4123" name="Google Shape;4123;p38"/>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4" name="Google Shape;4124;p38"/>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5" name="Google Shape;4125;p38"/>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6" name="Google Shape;4126;p38"/>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7" name="Google Shape;4127;p38"/>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8" name="Google Shape;4128;p38"/>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9" name="Google Shape;4129;p38"/>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0" name="Google Shape;4130;p38"/>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1" name="Google Shape;4131;p38"/>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2" name="Google Shape;4132;p38"/>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3" name="Google Shape;4133;p38"/>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4" name="Google Shape;4134;p38"/>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5" name="Google Shape;4135;p38"/>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6" name="Google Shape;4136;p38"/>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7" name="Google Shape;4137;p38"/>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8" name="Google Shape;4138;p38"/>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9" name="Google Shape;4139;p38"/>
            <p:cNvGrpSpPr/>
            <p:nvPr/>
          </p:nvGrpSpPr>
          <p:grpSpPr>
            <a:xfrm>
              <a:off x="3220919" y="3808894"/>
              <a:ext cx="664504" cy="467011"/>
              <a:chOff x="5002019" y="4625244"/>
              <a:chExt cx="664504" cy="467011"/>
            </a:xfrm>
          </p:grpSpPr>
          <p:sp>
            <p:nvSpPr>
              <p:cNvPr id="4140" name="Google Shape;4140;p38"/>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1" name="Google Shape;4141;p38"/>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2" name="Google Shape;4142;p38"/>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3" name="Google Shape;4143;p38"/>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4" name="Google Shape;4144;p38"/>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5" name="Google Shape;4145;p38"/>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6" name="Google Shape;4146;p38"/>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7" name="Google Shape;4147;p38"/>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8" name="Google Shape;4148;p38"/>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9" name="Google Shape;4149;p38"/>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0" name="Google Shape;4150;p38"/>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1" name="Google Shape;4151;p38"/>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2" name="Google Shape;4152;p38"/>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3" name="Google Shape;4153;p38"/>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4" name="Google Shape;4154;p38"/>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5" name="Google Shape;4155;p38"/>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56" name="Google Shape;4156;p38"/>
            <p:cNvGrpSpPr/>
            <p:nvPr/>
          </p:nvGrpSpPr>
          <p:grpSpPr>
            <a:xfrm>
              <a:off x="3200486" y="3710215"/>
              <a:ext cx="664598" cy="467011"/>
              <a:chOff x="4981586" y="4526565"/>
              <a:chExt cx="664598" cy="467011"/>
            </a:xfrm>
          </p:grpSpPr>
          <p:sp>
            <p:nvSpPr>
              <p:cNvPr id="4157" name="Google Shape;4157;p38"/>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8" name="Google Shape;4158;p38"/>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9" name="Google Shape;4159;p38"/>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0" name="Google Shape;4160;p38"/>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1" name="Google Shape;4161;p38"/>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2" name="Google Shape;4162;p38"/>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3" name="Google Shape;4163;p38"/>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4" name="Google Shape;4164;p38"/>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5" name="Google Shape;4165;p38"/>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6" name="Google Shape;4166;p38"/>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7" name="Google Shape;4167;p38"/>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8" name="Google Shape;4168;p38"/>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9" name="Google Shape;4169;p38"/>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0" name="Google Shape;4170;p38"/>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1" name="Google Shape;4171;p38"/>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2" name="Google Shape;4172;p38"/>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73" name="Google Shape;4173;p38"/>
            <p:cNvGrpSpPr/>
            <p:nvPr/>
          </p:nvGrpSpPr>
          <p:grpSpPr>
            <a:xfrm>
              <a:off x="2181300" y="4477454"/>
              <a:ext cx="746806" cy="516445"/>
              <a:chOff x="3962400" y="5293804"/>
              <a:chExt cx="746806" cy="516445"/>
            </a:xfrm>
          </p:grpSpPr>
          <p:sp>
            <p:nvSpPr>
              <p:cNvPr id="4174" name="Google Shape;4174;p38"/>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5" name="Google Shape;4175;p38"/>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6" name="Google Shape;4176;p38"/>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7" name="Google Shape;4177;p38"/>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8" name="Google Shape;4178;p38"/>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9" name="Google Shape;4179;p38"/>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0" name="Google Shape;4180;p38"/>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1" name="Google Shape;4181;p38"/>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2" name="Google Shape;4182;p38"/>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3" name="Google Shape;4183;p38"/>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4" name="Google Shape;4184;p38"/>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5" name="Google Shape;4185;p38"/>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6" name="Google Shape;4186;p38"/>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7" name="Google Shape;4187;p38"/>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8" name="Google Shape;4188;p38"/>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9" name="Google Shape;4189;p38"/>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0" name="Google Shape;4190;p38"/>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91" name="Google Shape;4191;p38"/>
            <p:cNvGrpSpPr/>
            <p:nvPr/>
          </p:nvGrpSpPr>
          <p:grpSpPr>
            <a:xfrm>
              <a:off x="2290688" y="4374965"/>
              <a:ext cx="664599" cy="467010"/>
              <a:chOff x="4071788" y="5191315"/>
              <a:chExt cx="664599" cy="467010"/>
            </a:xfrm>
          </p:grpSpPr>
          <p:sp>
            <p:nvSpPr>
              <p:cNvPr id="4192" name="Google Shape;4192;p38"/>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3" name="Google Shape;4193;p38"/>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4" name="Google Shape;4194;p38"/>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5" name="Google Shape;4195;p38"/>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6" name="Google Shape;4196;p38"/>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7" name="Google Shape;4197;p38"/>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8" name="Google Shape;4198;p38"/>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9" name="Google Shape;4199;p38"/>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0" name="Google Shape;4200;p38"/>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1" name="Google Shape;4201;p38"/>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2" name="Google Shape;4202;p38"/>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3" name="Google Shape;4203;p38"/>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4" name="Google Shape;4204;p38"/>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5" name="Google Shape;4205;p38"/>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6" name="Google Shape;4206;p38"/>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7" name="Google Shape;4207;p38"/>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8" name="Google Shape;4208;p38"/>
            <p:cNvGrpSpPr/>
            <p:nvPr/>
          </p:nvGrpSpPr>
          <p:grpSpPr>
            <a:xfrm>
              <a:off x="3915836" y="4477454"/>
              <a:ext cx="746806" cy="516445"/>
              <a:chOff x="5696936" y="5293804"/>
              <a:chExt cx="746806" cy="516445"/>
            </a:xfrm>
          </p:grpSpPr>
          <p:sp>
            <p:nvSpPr>
              <p:cNvPr id="4209" name="Google Shape;4209;p38"/>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0" name="Google Shape;4210;p38"/>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1" name="Google Shape;4211;p38"/>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2" name="Google Shape;4212;p38"/>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3" name="Google Shape;4213;p38"/>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4" name="Google Shape;4214;p38"/>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5" name="Google Shape;4215;p38"/>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6" name="Google Shape;4216;p38"/>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7" name="Google Shape;4217;p38"/>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8" name="Google Shape;4218;p38"/>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9" name="Google Shape;4219;p38"/>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0" name="Google Shape;4220;p38"/>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1" name="Google Shape;4221;p38"/>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2" name="Google Shape;4222;p38"/>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3" name="Google Shape;4223;p38"/>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4" name="Google Shape;4224;p38"/>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5" name="Google Shape;4225;p38"/>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26" name="Google Shape;4226;p38"/>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7" name="Google Shape;4227;p38"/>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8" name="Google Shape;4228;p38"/>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9" name="Google Shape;4229;p38"/>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0" name="Google Shape;4230;p38"/>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1" name="Google Shape;4231;p38"/>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2" name="Google Shape;4232;p38"/>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3" name="Google Shape;4233;p38"/>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4" name="Google Shape;4234;p38"/>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5" name="Google Shape;4235;p38"/>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6" name="Google Shape;4236;p38"/>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7" name="Google Shape;4237;p38"/>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8" name="Google Shape;4238;p38"/>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9" name="Google Shape;4239;p38"/>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0" name="Google Shape;4240;p38"/>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1" name="Google Shape;4241;p38"/>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2" name="Google Shape;4242;p38"/>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3" name="Google Shape;4243;p38"/>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4" name="Google Shape;4244;p38"/>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5" name="Google Shape;4245;p38"/>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6" name="Google Shape;4246;p38"/>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7" name="Google Shape;4247;p38"/>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8" name="Google Shape;4248;p38"/>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9" name="Google Shape;4249;p38"/>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0" name="Google Shape;4250;p38"/>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1" name="Google Shape;4251;p38"/>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2" name="Google Shape;4252;p38"/>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3" name="Google Shape;4253;p38"/>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4" name="Google Shape;4254;p38"/>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5" name="Google Shape;4255;p38"/>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56" name="Google Shape;4256;p38"/>
          <p:cNvGrpSpPr/>
          <p:nvPr/>
        </p:nvGrpSpPr>
        <p:grpSpPr>
          <a:xfrm>
            <a:off x="7353972" y="2937150"/>
            <a:ext cx="1412160" cy="1611152"/>
            <a:chOff x="2602525" y="317054"/>
            <a:chExt cx="4174283" cy="4762495"/>
          </a:xfrm>
        </p:grpSpPr>
        <p:sp>
          <p:nvSpPr>
            <p:cNvPr id="4257" name="Google Shape;4257;p3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8" name="Google Shape;4258;p3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9" name="Google Shape;4259;p3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0" name="Google Shape;4260;p3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1" name="Google Shape;4261;p3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2" name="Google Shape;4262;p3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3" name="Google Shape;4263;p3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4" name="Google Shape;4264;p3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5" name="Google Shape;4265;p3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6" name="Google Shape;4266;p3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7" name="Google Shape;4267;p3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8" name="Google Shape;4268;p3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9" name="Google Shape;4269;p3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0" name="Google Shape;4270;p3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1" name="Google Shape;4271;p3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2" name="Google Shape;4272;p3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3" name="Google Shape;4273;p3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4" name="Google Shape;4274;p3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5" name="Google Shape;4275;p3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6" name="Google Shape;4276;p3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7" name="Google Shape;4277;p3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8" name="Google Shape;4278;p3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9" name="Google Shape;4279;p3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0" name="Google Shape;4280;p3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1" name="Google Shape;4281;p3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2" name="Google Shape;4282;p3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3" name="Google Shape;4283;p3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4" name="Google Shape;4284;p3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5" name="Google Shape;4285;p3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6" name="Google Shape;4286;p3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7" name="Google Shape;4287;p3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8" name="Google Shape;4288;p3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9" name="Google Shape;4289;p3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0" name="Google Shape;4290;p3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1" name="Google Shape;4291;p3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2" name="Google Shape;4292;p3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3" name="Google Shape;4293;p3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4" name="Google Shape;4294;p3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5" name="Google Shape;4295;p3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6" name="Google Shape;4296;p3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7" name="Google Shape;4297;p3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8" name="Google Shape;4298;p3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9" name="Google Shape;4299;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0" name="Google Shape;4300;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1" name="Google Shape;4301;p3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2" name="Google Shape;4302;p3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3" name="Google Shape;4303;p3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4" name="Google Shape;4304;p3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5" name="Google Shape;4305;p3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6" name="Google Shape;4306;p3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7" name="Google Shape;4307;p3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8" name="Google Shape;4308;p3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9" name="Google Shape;4309;p3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0" name="Google Shape;4310;p3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1" name="Google Shape;4311;p3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2" name="Google Shape;4312;p3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3" name="Google Shape;4313;p3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14" name="Google Shape;4314;p38"/>
            <p:cNvGrpSpPr/>
            <p:nvPr/>
          </p:nvGrpSpPr>
          <p:grpSpPr>
            <a:xfrm>
              <a:off x="2941619" y="3895613"/>
              <a:ext cx="483621" cy="510995"/>
              <a:chOff x="4345944" y="4626313"/>
              <a:chExt cx="483621" cy="510995"/>
            </a:xfrm>
          </p:grpSpPr>
          <p:grpSp>
            <p:nvGrpSpPr>
              <p:cNvPr id="4315" name="Google Shape;4315;p38"/>
              <p:cNvGrpSpPr/>
              <p:nvPr/>
            </p:nvGrpSpPr>
            <p:grpSpPr>
              <a:xfrm>
                <a:off x="4345944" y="4852987"/>
                <a:ext cx="474200" cy="284321"/>
                <a:chOff x="4345944" y="4852987"/>
                <a:chExt cx="474200" cy="284321"/>
              </a:xfrm>
            </p:grpSpPr>
            <p:sp>
              <p:nvSpPr>
                <p:cNvPr id="4316" name="Google Shape;4316;p3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7" name="Google Shape;4317;p3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8" name="Google Shape;4318;p3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19" name="Google Shape;4319;p38"/>
                <p:cNvGrpSpPr/>
                <p:nvPr/>
              </p:nvGrpSpPr>
              <p:grpSpPr>
                <a:xfrm>
                  <a:off x="4457040" y="4985575"/>
                  <a:ext cx="133724" cy="77247"/>
                  <a:chOff x="4457040" y="4985575"/>
                  <a:chExt cx="133724" cy="77247"/>
                </a:xfrm>
              </p:grpSpPr>
              <p:sp>
                <p:nvSpPr>
                  <p:cNvPr id="4320" name="Google Shape;4320;p3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1" name="Google Shape;4321;p3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22" name="Google Shape;4322;p3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3" name="Google Shape;4323;p3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4" name="Google Shape;4324;p3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5" name="Google Shape;4325;p3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6" name="Google Shape;4326;p3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7" name="Google Shape;4327;p3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8" name="Google Shape;4328;p3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9" name="Google Shape;4329;p3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0" name="Google Shape;4330;p3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1" name="Google Shape;4331;p3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2" name="Google Shape;4332;p3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3" name="Google Shape;4333;p3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4" name="Google Shape;4334;p3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5" name="Google Shape;4335;p3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6" name="Google Shape;4336;p3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7" name="Google Shape;4337;p3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8" name="Google Shape;4338;p3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9" name="Google Shape;4339;p3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0" name="Google Shape;4340;p3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1" name="Google Shape;4341;p3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2" name="Google Shape;4342;p3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3" name="Google Shape;4343;p3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4" name="Google Shape;4344;p3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5" name="Google Shape;4345;p3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6" name="Google Shape;4346;p3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7" name="Google Shape;4347;p3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8" name="Google Shape;4348;p3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9" name="Google Shape;4349;p3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0" name="Google Shape;4350;p3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1" name="Google Shape;4351;p3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2" name="Google Shape;4352;p3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3" name="Google Shape;4353;p3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4" name="Google Shape;4354;p3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5" name="Google Shape;4355;p3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6" name="Google Shape;4356;p3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7" name="Google Shape;4357;p3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8" name="Google Shape;4358;p3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9" name="Google Shape;4359;p3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0" name="Google Shape;4360;p3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1" name="Google Shape;4361;p3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2" name="Google Shape;4362;p3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3" name="Google Shape;4363;p3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4" name="Google Shape;4364;p3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5" name="Google Shape;4365;p3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6" name="Google Shape;4366;p3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7" name="Google Shape;4367;p3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8" name="Google Shape;4368;p3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9" name="Google Shape;4369;p3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0" name="Google Shape;4370;p3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1" name="Google Shape;4371;p3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2" name="Google Shape;4372;p3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3" name="Google Shape;4373;p3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4" name="Google Shape;4374;p3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5" name="Google Shape;4375;p3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6" name="Google Shape;4376;p3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7" name="Google Shape;4377;p3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8" name="Google Shape;4378;p3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9" name="Google Shape;4379;p3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0" name="Google Shape;4380;p3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1" name="Google Shape;4381;p3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2" name="Google Shape;4382;p3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3" name="Google Shape;4383;p3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4" name="Google Shape;4384;p3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5" name="Google Shape;4385;p3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86" name="Google Shape;4386;p38"/>
              <p:cNvGrpSpPr/>
              <p:nvPr/>
            </p:nvGrpSpPr>
            <p:grpSpPr>
              <a:xfrm>
                <a:off x="4543079" y="4626313"/>
                <a:ext cx="286486" cy="386884"/>
                <a:chOff x="4543079" y="4626313"/>
                <a:chExt cx="286486" cy="386884"/>
              </a:xfrm>
            </p:grpSpPr>
            <p:grpSp>
              <p:nvGrpSpPr>
                <p:cNvPr id="4387" name="Google Shape;4387;p38"/>
                <p:cNvGrpSpPr/>
                <p:nvPr/>
              </p:nvGrpSpPr>
              <p:grpSpPr>
                <a:xfrm>
                  <a:off x="4543079" y="4626313"/>
                  <a:ext cx="286486" cy="386884"/>
                  <a:chOff x="4543079" y="4626313"/>
                  <a:chExt cx="286486" cy="386884"/>
                </a:xfrm>
              </p:grpSpPr>
              <p:sp>
                <p:nvSpPr>
                  <p:cNvPr id="4388" name="Google Shape;4388;p3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9" name="Google Shape;4389;p3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0" name="Google Shape;4390;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1" name="Google Shape;4391;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2" name="Google Shape;4392;p3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3" name="Google Shape;4393;p3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4" name="Google Shape;4394;p3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5" name="Google Shape;4395;p3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396" name="Google Shape;4396;p3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7" name="Google Shape;4397;p3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8" name="Google Shape;4398;p3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9" name="Google Shape;4399;p3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0" name="Google Shape;4400;p3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1" name="Google Shape;4401;p3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02" name="Google Shape;4402;p38"/>
          <p:cNvSpPr txBox="1">
            <a:spLocks noGrp="1"/>
          </p:cNvSpPr>
          <p:nvPr>
            <p:ph type="title"/>
          </p:nvPr>
        </p:nvSpPr>
        <p:spPr>
          <a:xfrm>
            <a:off x="381000" y="624650"/>
            <a:ext cx="1562100" cy="46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Extra resources</a:t>
            </a:r>
            <a:endParaRPr sz="2400"/>
          </a:p>
        </p:txBody>
      </p:sp>
      <p:sp>
        <p:nvSpPr>
          <p:cNvPr id="4403" name="Google Shape;4403;p38"/>
          <p:cNvSpPr txBox="1"/>
          <p:nvPr/>
        </p:nvSpPr>
        <p:spPr>
          <a:xfrm>
            <a:off x="381000" y="1466850"/>
            <a:ext cx="1782600" cy="3057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latin typeface="Barlow Light"/>
                <a:ea typeface="Barlow Light"/>
                <a:cs typeface="Barlow Light"/>
                <a:sym typeface="Barlow Light"/>
              </a:rPr>
              <a:t>Illustrations created by </a:t>
            </a:r>
            <a:r>
              <a:rPr lang="en" sz="1200" u="sng">
                <a:solidFill>
                  <a:schemeClr val="hlink"/>
                </a:solidFill>
                <a:latin typeface="Barlow Light"/>
                <a:ea typeface="Barlow Light"/>
                <a:cs typeface="Barlow Light"/>
                <a:sym typeface="Barlow Light"/>
                <a:hlinkClick r:id="rId3"/>
              </a:rPr>
              <a:t>Sergei Tikhonov</a:t>
            </a:r>
            <a:r>
              <a:rPr lang="en" sz="1200">
                <a:latin typeface="Barlow Light"/>
                <a:ea typeface="Barlow Light"/>
                <a:cs typeface="Barlow Light"/>
                <a:sym typeface="Barlow Light"/>
              </a:rPr>
              <a:t>.</a:t>
            </a:r>
            <a:endParaRPr sz="1200">
              <a:latin typeface="Barlow Light"/>
              <a:ea typeface="Barlow Light"/>
              <a:cs typeface="Barlow Light"/>
              <a:sym typeface="Barlow Light"/>
            </a:endParaRPr>
          </a:p>
          <a:p>
            <a:pPr marL="0" lvl="0" indent="0" algn="l" rtl="0">
              <a:spcBef>
                <a:spcPts val="1000"/>
              </a:spcBef>
              <a:spcAft>
                <a:spcPts val="0"/>
              </a:spcAft>
              <a:buNone/>
            </a:pPr>
            <a:r>
              <a:rPr lang="en" sz="1200">
                <a:latin typeface="Barlow Light"/>
                <a:ea typeface="Barlow Light"/>
                <a:cs typeface="Barlow Light"/>
                <a:sym typeface="Barlow Light"/>
              </a:rPr>
              <a:t>Free illustrations published under the MIT License. You can use them for personal and commercial projects, without the need to include attribution.</a:t>
            </a:r>
            <a:endParaRPr sz="1200">
              <a:latin typeface="Barlow Light"/>
              <a:ea typeface="Barlow Light"/>
              <a:cs typeface="Barlow Light"/>
              <a:sym typeface="Barlow Light"/>
            </a:endParaRPr>
          </a:p>
          <a:p>
            <a:pPr marL="0" lvl="0" indent="0" algn="l" rtl="0">
              <a:spcBef>
                <a:spcPts val="1000"/>
              </a:spcBef>
              <a:spcAft>
                <a:spcPts val="0"/>
              </a:spcAft>
              <a:buNone/>
            </a:pPr>
            <a:r>
              <a:rPr lang="en" sz="1200" u="sng">
                <a:solidFill>
                  <a:schemeClr val="hlink"/>
                </a:solidFill>
                <a:latin typeface="Barlow Light"/>
                <a:ea typeface="Barlow Light"/>
                <a:cs typeface="Barlow Light"/>
                <a:sym typeface="Barlow Light"/>
                <a:hlinkClick r:id="rId4"/>
              </a:rPr>
              <a:t>See license</a:t>
            </a:r>
            <a:r>
              <a:rPr lang="en" sz="1200">
                <a:latin typeface="Barlow Light"/>
                <a:ea typeface="Barlow Light"/>
                <a:cs typeface="Barlow Light"/>
                <a:sym typeface="Barlow Light"/>
              </a:rPr>
              <a:t>.</a:t>
            </a:r>
            <a:endParaRPr sz="1200">
              <a:latin typeface="Barlow Light"/>
              <a:ea typeface="Barlow Light"/>
              <a:cs typeface="Barlow Light"/>
              <a:sym typeface="Barlow Light"/>
            </a:endParaRPr>
          </a:p>
          <a:p>
            <a:pPr marL="0" lvl="0" indent="0" algn="l" rtl="0">
              <a:spcBef>
                <a:spcPts val="1000"/>
              </a:spcBef>
              <a:spcAft>
                <a:spcPts val="1000"/>
              </a:spcAft>
              <a:buNone/>
            </a:pPr>
            <a:endParaRPr sz="1200">
              <a:latin typeface="Barlow Light"/>
              <a:ea typeface="Barlow Light"/>
              <a:cs typeface="Barlow Light"/>
              <a:sym typeface="Barlow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08" name="Google Shape;4408;p39"/>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lnSpc>
                <a:spcPct val="100000"/>
              </a:lnSpc>
              <a:spcBef>
                <a:spcPts val="0"/>
              </a:spcBef>
              <a:spcAft>
                <a:spcPts val="0"/>
              </a:spcAft>
              <a:buSzPts val="900"/>
              <a:buChar char="▸"/>
            </a:pPr>
            <a:r>
              <a:rPr lang="en" sz="900"/>
              <a:t>Resize them without losing quality.</a:t>
            </a:r>
            <a:endParaRPr sz="900"/>
          </a:p>
          <a:p>
            <a:pPr marL="457200" lvl="0" indent="-285750" algn="l" rtl="0">
              <a:lnSpc>
                <a:spcPct val="100000"/>
              </a:lnSpc>
              <a:spcBef>
                <a:spcPts val="0"/>
              </a:spcBef>
              <a:spcAft>
                <a:spcPts val="0"/>
              </a:spcAft>
              <a:buSzPts val="900"/>
              <a:buChar char="▸"/>
            </a:pPr>
            <a:r>
              <a:rPr lang="en" sz="900"/>
              <a:t>Change fill color and opacity.</a:t>
            </a:r>
            <a:endParaRPr sz="900"/>
          </a:p>
          <a:p>
            <a:pPr marL="457200" lvl="0" indent="-285750" algn="l" rtl="0">
              <a:lnSpc>
                <a:spcPct val="100000"/>
              </a:lnSpc>
              <a:spcBef>
                <a:spcPts val="0"/>
              </a:spcBef>
              <a:spcAft>
                <a:spcPts val="0"/>
              </a:spcAft>
              <a:buSzPts val="900"/>
              <a:buChar char="▸"/>
            </a:pPr>
            <a:r>
              <a:rPr lang="en" sz="900"/>
              <a:t>Change line color, width and style.</a:t>
            </a:r>
            <a:endParaRPr sz="900"/>
          </a:p>
          <a:p>
            <a:pPr marL="0" lvl="0" indent="0" algn="l" rtl="0">
              <a:lnSpc>
                <a:spcPct val="100000"/>
              </a:lnSpc>
              <a:spcBef>
                <a:spcPts val="0"/>
              </a:spcBef>
              <a:spcAft>
                <a:spcPts val="0"/>
              </a:spcAft>
              <a:buNone/>
            </a:pPr>
            <a:r>
              <a:rPr lang="en" sz="900"/>
              <a:t>Isn’t that nice? :)</a:t>
            </a:r>
            <a:br>
              <a:rPr lang="en" sz="900"/>
            </a:br>
            <a:br>
              <a:rPr lang="en" sz="900"/>
            </a:br>
            <a:r>
              <a:rPr lang="en" sz="900"/>
              <a:t>Examples:</a:t>
            </a:r>
            <a:endParaRPr sz="900"/>
          </a:p>
        </p:txBody>
      </p:sp>
      <p:grpSp>
        <p:nvGrpSpPr>
          <p:cNvPr id="4409" name="Google Shape;4409;p39"/>
          <p:cNvGrpSpPr/>
          <p:nvPr/>
        </p:nvGrpSpPr>
        <p:grpSpPr>
          <a:xfrm>
            <a:off x="358968" y="342338"/>
            <a:ext cx="347107" cy="438984"/>
            <a:chOff x="584925" y="238125"/>
            <a:chExt cx="415200" cy="525100"/>
          </a:xfrm>
        </p:grpSpPr>
        <p:sp>
          <p:nvSpPr>
            <p:cNvPr id="4410" name="Google Shape;4410;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1" name="Google Shape;4411;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2" name="Google Shape;4412;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3" name="Google Shape;4413;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4" name="Google Shape;4414;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5" name="Google Shape;4415;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16" name="Google Shape;4416;p39"/>
          <p:cNvGrpSpPr/>
          <p:nvPr/>
        </p:nvGrpSpPr>
        <p:grpSpPr>
          <a:xfrm>
            <a:off x="910227" y="406125"/>
            <a:ext cx="371623" cy="309362"/>
            <a:chOff x="1244325" y="314425"/>
            <a:chExt cx="444525" cy="370050"/>
          </a:xfrm>
        </p:grpSpPr>
        <p:sp>
          <p:nvSpPr>
            <p:cNvPr id="4417" name="Google Shape;4417;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8" name="Google Shape;4418;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19" name="Google Shape;4419;p39"/>
          <p:cNvGrpSpPr/>
          <p:nvPr/>
        </p:nvGrpSpPr>
        <p:grpSpPr>
          <a:xfrm>
            <a:off x="1481925" y="404599"/>
            <a:ext cx="355300" cy="312413"/>
            <a:chOff x="1928175" y="312600"/>
            <a:chExt cx="425000" cy="373700"/>
          </a:xfrm>
        </p:grpSpPr>
        <p:sp>
          <p:nvSpPr>
            <p:cNvPr id="4420" name="Google Shape;4420;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1" name="Google Shape;4421;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22" name="Google Shape;4422;p3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3" name="Google Shape;4423;p3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424" name="Google Shape;4424;p39"/>
          <p:cNvGrpSpPr/>
          <p:nvPr/>
        </p:nvGrpSpPr>
        <p:grpSpPr>
          <a:xfrm>
            <a:off x="3145963" y="388276"/>
            <a:ext cx="408386" cy="345080"/>
            <a:chOff x="3918650" y="293075"/>
            <a:chExt cx="488500" cy="412775"/>
          </a:xfrm>
        </p:grpSpPr>
        <p:sp>
          <p:nvSpPr>
            <p:cNvPr id="4425" name="Google Shape;4425;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6" name="Google Shape;4426;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7" name="Google Shape;4427;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28" name="Google Shape;4428;p39"/>
          <p:cNvGrpSpPr/>
          <p:nvPr/>
        </p:nvGrpSpPr>
        <p:grpSpPr>
          <a:xfrm>
            <a:off x="3745730" y="362235"/>
            <a:ext cx="335905" cy="397142"/>
            <a:chOff x="4636075" y="261925"/>
            <a:chExt cx="401800" cy="475050"/>
          </a:xfrm>
        </p:grpSpPr>
        <p:sp>
          <p:nvSpPr>
            <p:cNvPr id="4429" name="Google Shape;4429;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0" name="Google Shape;4430;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1" name="Google Shape;4431;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2" name="Google Shape;4432;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33" name="Google Shape;4433;p3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434" name="Google Shape;4434;p39"/>
          <p:cNvGrpSpPr/>
          <p:nvPr/>
        </p:nvGrpSpPr>
        <p:grpSpPr>
          <a:xfrm>
            <a:off x="4872282" y="395424"/>
            <a:ext cx="336908" cy="330262"/>
            <a:chOff x="5983625" y="301625"/>
            <a:chExt cx="403000" cy="395050"/>
          </a:xfrm>
        </p:grpSpPr>
        <p:sp>
          <p:nvSpPr>
            <p:cNvPr id="4435" name="Google Shape;4435;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6" name="Google Shape;4436;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7" name="Google Shape;4437;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8" name="Google Shape;4438;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9" name="Google Shape;4439;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0" name="Google Shape;4440;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1" name="Google Shape;4441;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2" name="Google Shape;4442;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3" name="Google Shape;4443;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4" name="Google Shape;4444;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5" name="Google Shape;4445;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6" name="Google Shape;4446;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7" name="Google Shape;4447;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8" name="Google Shape;4448;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9" name="Google Shape;4449;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0" name="Google Shape;4450;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1" name="Google Shape;4451;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2" name="Google Shape;4452;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3" name="Google Shape;4453;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4" name="Google Shape;4454;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55" name="Google Shape;4455;p39"/>
          <p:cNvGrpSpPr/>
          <p:nvPr/>
        </p:nvGrpSpPr>
        <p:grpSpPr>
          <a:xfrm>
            <a:off x="5438358" y="392853"/>
            <a:ext cx="331808" cy="331307"/>
            <a:chOff x="6660750" y="298550"/>
            <a:chExt cx="396900" cy="396300"/>
          </a:xfrm>
        </p:grpSpPr>
        <p:sp>
          <p:nvSpPr>
            <p:cNvPr id="4456" name="Google Shape;4456;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7" name="Google Shape;4457;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58" name="Google Shape;4458;p39"/>
          <p:cNvGrpSpPr/>
          <p:nvPr/>
        </p:nvGrpSpPr>
        <p:grpSpPr>
          <a:xfrm>
            <a:off x="358968" y="914538"/>
            <a:ext cx="347107" cy="420111"/>
            <a:chOff x="584925" y="922575"/>
            <a:chExt cx="415200" cy="502525"/>
          </a:xfrm>
        </p:grpSpPr>
        <p:sp>
          <p:nvSpPr>
            <p:cNvPr id="4459" name="Google Shape;4459;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0" name="Google Shape;4460;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1" name="Google Shape;4461;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62" name="Google Shape;4462;p39"/>
          <p:cNvGrpSpPr/>
          <p:nvPr/>
        </p:nvGrpSpPr>
        <p:grpSpPr>
          <a:xfrm>
            <a:off x="912275" y="904841"/>
            <a:ext cx="367547" cy="437980"/>
            <a:chOff x="1246775" y="910975"/>
            <a:chExt cx="439650" cy="523900"/>
          </a:xfrm>
        </p:grpSpPr>
        <p:sp>
          <p:nvSpPr>
            <p:cNvPr id="4463" name="Google Shape;4463;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4" name="Google Shape;4464;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5" name="Google Shape;4465;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66" name="Google Shape;4466;p39"/>
          <p:cNvGrpSpPr/>
          <p:nvPr/>
        </p:nvGrpSpPr>
        <p:grpSpPr>
          <a:xfrm>
            <a:off x="1480400" y="975274"/>
            <a:ext cx="358351" cy="298118"/>
            <a:chOff x="1926350" y="995225"/>
            <a:chExt cx="428650" cy="356600"/>
          </a:xfrm>
        </p:grpSpPr>
        <p:sp>
          <p:nvSpPr>
            <p:cNvPr id="4467" name="Google Shape;4467;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8" name="Google Shape;4468;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9" name="Google Shape;4469;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70" name="Google Shape;4470;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71" name="Google Shape;4471;p3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72" name="Google Shape;4472;p3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73" name="Google Shape;4473;p3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74" name="Google Shape;4474;p3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475" name="Google Shape;4475;p39"/>
          <p:cNvGrpSpPr/>
          <p:nvPr/>
        </p:nvGrpSpPr>
        <p:grpSpPr>
          <a:xfrm>
            <a:off x="4302631" y="952827"/>
            <a:ext cx="349155" cy="349657"/>
            <a:chOff x="5302225" y="968375"/>
            <a:chExt cx="417650" cy="418250"/>
          </a:xfrm>
        </p:grpSpPr>
        <p:sp>
          <p:nvSpPr>
            <p:cNvPr id="4476" name="Google Shape;4476;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77" name="Google Shape;4477;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78" name="Google Shape;4478;p39"/>
          <p:cNvGrpSpPr/>
          <p:nvPr/>
        </p:nvGrpSpPr>
        <p:grpSpPr>
          <a:xfrm>
            <a:off x="4824295" y="913514"/>
            <a:ext cx="432881" cy="421637"/>
            <a:chOff x="5926225" y="921350"/>
            <a:chExt cx="517800" cy="504350"/>
          </a:xfrm>
        </p:grpSpPr>
        <p:sp>
          <p:nvSpPr>
            <p:cNvPr id="4479" name="Google Shape;4479;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80" name="Google Shape;4480;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81" name="Google Shape;4481;p39"/>
          <p:cNvGrpSpPr/>
          <p:nvPr/>
        </p:nvGrpSpPr>
        <p:grpSpPr>
          <a:xfrm>
            <a:off x="5402118" y="921686"/>
            <a:ext cx="404290" cy="405314"/>
            <a:chOff x="6617400" y="931125"/>
            <a:chExt cx="483600" cy="484825"/>
          </a:xfrm>
        </p:grpSpPr>
        <p:sp>
          <p:nvSpPr>
            <p:cNvPr id="4482" name="Google Shape;4482;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83" name="Google Shape;4483;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84" name="Google Shape;4484;p39"/>
          <p:cNvGrpSpPr/>
          <p:nvPr/>
        </p:nvGrpSpPr>
        <p:grpSpPr>
          <a:xfrm>
            <a:off x="337525" y="1551048"/>
            <a:ext cx="389994" cy="273623"/>
            <a:chOff x="559275" y="1683950"/>
            <a:chExt cx="466500" cy="327300"/>
          </a:xfrm>
        </p:grpSpPr>
        <p:sp>
          <p:nvSpPr>
            <p:cNvPr id="4485" name="Google Shape;4485;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86" name="Google Shape;4486;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87" name="Google Shape;4487;p39"/>
          <p:cNvGrpSpPr/>
          <p:nvPr/>
        </p:nvGrpSpPr>
        <p:grpSpPr>
          <a:xfrm>
            <a:off x="901052" y="1496958"/>
            <a:ext cx="389994" cy="381822"/>
            <a:chOff x="1233350" y="1619250"/>
            <a:chExt cx="466500" cy="456725"/>
          </a:xfrm>
        </p:grpSpPr>
        <p:sp>
          <p:nvSpPr>
            <p:cNvPr id="4488" name="Google Shape;4488;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89" name="Google Shape;4489;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90" name="Google Shape;4490;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91" name="Google Shape;4491;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92" name="Google Shape;4492;p39"/>
          <p:cNvGrpSpPr/>
          <p:nvPr/>
        </p:nvGrpSpPr>
        <p:grpSpPr>
          <a:xfrm>
            <a:off x="1476826" y="1505109"/>
            <a:ext cx="365499" cy="365499"/>
            <a:chOff x="1922075" y="1629000"/>
            <a:chExt cx="437200" cy="437200"/>
          </a:xfrm>
        </p:grpSpPr>
        <p:sp>
          <p:nvSpPr>
            <p:cNvPr id="4493" name="Google Shape;4493;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94" name="Google Shape;4494;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495" name="Google Shape;4495;p39"/>
          <p:cNvGrpSpPr/>
          <p:nvPr/>
        </p:nvGrpSpPr>
        <p:grpSpPr>
          <a:xfrm>
            <a:off x="2038827" y="1503584"/>
            <a:ext cx="368551" cy="368551"/>
            <a:chOff x="2594325" y="1627175"/>
            <a:chExt cx="440850" cy="440850"/>
          </a:xfrm>
        </p:grpSpPr>
        <p:sp>
          <p:nvSpPr>
            <p:cNvPr id="4496" name="Google Shape;4496;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97" name="Google Shape;4497;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98" name="Google Shape;4498;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99" name="Google Shape;4499;p3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00" name="Google Shape;4500;p39"/>
          <p:cNvGrpSpPr/>
          <p:nvPr/>
        </p:nvGrpSpPr>
        <p:grpSpPr>
          <a:xfrm>
            <a:off x="3200595" y="1476017"/>
            <a:ext cx="299121" cy="423685"/>
            <a:chOff x="3984000" y="1594200"/>
            <a:chExt cx="357800" cy="506800"/>
          </a:xfrm>
        </p:grpSpPr>
        <p:sp>
          <p:nvSpPr>
            <p:cNvPr id="4501" name="Google Shape;4501;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02" name="Google Shape;4502;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03" name="Google Shape;4503;p39"/>
          <p:cNvGrpSpPr/>
          <p:nvPr/>
        </p:nvGrpSpPr>
        <p:grpSpPr>
          <a:xfrm>
            <a:off x="3716637" y="1566869"/>
            <a:ext cx="394090" cy="241980"/>
            <a:chOff x="4601275" y="1702875"/>
            <a:chExt cx="471400" cy="289450"/>
          </a:xfrm>
        </p:grpSpPr>
        <p:sp>
          <p:nvSpPr>
            <p:cNvPr id="4504" name="Google Shape;4504;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05" name="Google Shape;4505;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06" name="Google Shape;4506;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07" name="Google Shape;4507;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08" name="Google Shape;4508;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09" name="Google Shape;4509;p39"/>
          <p:cNvGrpSpPr/>
          <p:nvPr/>
        </p:nvGrpSpPr>
        <p:grpSpPr>
          <a:xfrm>
            <a:off x="4299057" y="1507659"/>
            <a:ext cx="356303" cy="360400"/>
            <a:chOff x="5297950" y="1632050"/>
            <a:chExt cx="426200" cy="431100"/>
          </a:xfrm>
        </p:grpSpPr>
        <p:sp>
          <p:nvSpPr>
            <p:cNvPr id="4510" name="Google Shape;4510;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11" name="Google Shape;4511;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12" name="Google Shape;4512;p39"/>
          <p:cNvGrpSpPr/>
          <p:nvPr/>
        </p:nvGrpSpPr>
        <p:grpSpPr>
          <a:xfrm>
            <a:off x="4861560" y="1496958"/>
            <a:ext cx="358351" cy="381822"/>
            <a:chOff x="5970800" y="1619250"/>
            <a:chExt cx="428650" cy="456725"/>
          </a:xfrm>
        </p:grpSpPr>
        <p:sp>
          <p:nvSpPr>
            <p:cNvPr id="4513" name="Google Shape;4513;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14" name="Google Shape;4514;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15" name="Google Shape;4515;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16" name="Google Shape;4516;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17" name="Google Shape;4517;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18" name="Google Shape;4518;p39"/>
          <p:cNvGrpSpPr/>
          <p:nvPr/>
        </p:nvGrpSpPr>
        <p:grpSpPr>
          <a:xfrm>
            <a:off x="5408764" y="1492360"/>
            <a:ext cx="401719" cy="366502"/>
            <a:chOff x="6625350" y="1613750"/>
            <a:chExt cx="480525" cy="438400"/>
          </a:xfrm>
        </p:grpSpPr>
        <p:sp>
          <p:nvSpPr>
            <p:cNvPr id="4519" name="Google Shape;4519;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0" name="Google Shape;4520;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1" name="Google Shape;4521;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2" name="Google Shape;4522;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3" name="Google Shape;4523;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24" name="Google Shape;4524;p39"/>
          <p:cNvGrpSpPr/>
          <p:nvPr/>
        </p:nvGrpSpPr>
        <p:grpSpPr>
          <a:xfrm>
            <a:off x="380913" y="2088554"/>
            <a:ext cx="303217" cy="325685"/>
            <a:chOff x="611175" y="2326900"/>
            <a:chExt cx="362700" cy="389575"/>
          </a:xfrm>
        </p:grpSpPr>
        <p:sp>
          <p:nvSpPr>
            <p:cNvPr id="4525" name="Google Shape;4525;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6" name="Google Shape;4526;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7" name="Google Shape;4527;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28" name="Google Shape;4528;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529" name="Google Shape;4529;p3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30" name="Google Shape;4530;p3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31" name="Google Shape;4531;p3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32" name="Google Shape;4532;p39"/>
          <p:cNvGrpSpPr/>
          <p:nvPr/>
        </p:nvGrpSpPr>
        <p:grpSpPr>
          <a:xfrm>
            <a:off x="2701378" y="2036492"/>
            <a:ext cx="170502" cy="425733"/>
            <a:chOff x="3386850" y="2264625"/>
            <a:chExt cx="203950" cy="509250"/>
          </a:xfrm>
        </p:grpSpPr>
        <p:sp>
          <p:nvSpPr>
            <p:cNvPr id="4533" name="Google Shape;4533;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34" name="Google Shape;4534;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35" name="Google Shape;4535;p39"/>
          <p:cNvGrpSpPr/>
          <p:nvPr/>
        </p:nvGrpSpPr>
        <p:grpSpPr>
          <a:xfrm>
            <a:off x="3843751" y="2090602"/>
            <a:ext cx="139863" cy="317513"/>
            <a:chOff x="4753325" y="2329350"/>
            <a:chExt cx="167300" cy="379800"/>
          </a:xfrm>
        </p:grpSpPr>
        <p:sp>
          <p:nvSpPr>
            <p:cNvPr id="4536" name="Google Shape;4536;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37" name="Google Shape;4537;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38" name="Google Shape;4538;p39"/>
          <p:cNvGrpSpPr/>
          <p:nvPr/>
        </p:nvGrpSpPr>
        <p:grpSpPr>
          <a:xfrm>
            <a:off x="3277654" y="2038519"/>
            <a:ext cx="145004" cy="421658"/>
            <a:chOff x="4076175" y="2267050"/>
            <a:chExt cx="173450" cy="504375"/>
          </a:xfrm>
        </p:grpSpPr>
        <p:sp>
          <p:nvSpPr>
            <p:cNvPr id="4539" name="Google Shape;4539;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40" name="Google Shape;4540;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541" name="Google Shape;4541;p3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42" name="Google Shape;4542;p39"/>
          <p:cNvGrpSpPr/>
          <p:nvPr/>
        </p:nvGrpSpPr>
        <p:grpSpPr>
          <a:xfrm>
            <a:off x="4865134" y="2089056"/>
            <a:ext cx="351204" cy="324661"/>
            <a:chOff x="5975075" y="2327500"/>
            <a:chExt cx="420100" cy="388350"/>
          </a:xfrm>
        </p:grpSpPr>
        <p:sp>
          <p:nvSpPr>
            <p:cNvPr id="4543" name="Google Shape;4543;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44" name="Google Shape;4544;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45" name="Google Shape;4545;p39"/>
          <p:cNvGrpSpPr/>
          <p:nvPr/>
        </p:nvGrpSpPr>
        <p:grpSpPr>
          <a:xfrm>
            <a:off x="5496544" y="2079358"/>
            <a:ext cx="215437" cy="351204"/>
            <a:chOff x="6730350" y="2315900"/>
            <a:chExt cx="257700" cy="420100"/>
          </a:xfrm>
        </p:grpSpPr>
        <p:sp>
          <p:nvSpPr>
            <p:cNvPr id="4546" name="Google Shape;4546;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47" name="Google Shape;4547;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48" name="Google Shape;4548;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49" name="Google Shape;4549;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50" name="Google Shape;4550;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51" name="Google Shape;4551;p39"/>
          <p:cNvGrpSpPr/>
          <p:nvPr/>
        </p:nvGrpSpPr>
        <p:grpSpPr>
          <a:xfrm>
            <a:off x="477889" y="2615840"/>
            <a:ext cx="109265" cy="398166"/>
            <a:chOff x="727175" y="2957625"/>
            <a:chExt cx="130700" cy="476275"/>
          </a:xfrm>
        </p:grpSpPr>
        <p:sp>
          <p:nvSpPr>
            <p:cNvPr id="4552" name="Google Shape;4552;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53" name="Google Shape;4553;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554" name="Google Shape;4554;p3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55" name="Google Shape;4555;p3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56" name="Google Shape;4556;p39"/>
          <p:cNvGrpSpPr/>
          <p:nvPr/>
        </p:nvGrpSpPr>
        <p:grpSpPr>
          <a:xfrm>
            <a:off x="2029631" y="2628589"/>
            <a:ext cx="386943" cy="372647"/>
            <a:chOff x="2583325" y="2972875"/>
            <a:chExt cx="462850" cy="445750"/>
          </a:xfrm>
        </p:grpSpPr>
        <p:sp>
          <p:nvSpPr>
            <p:cNvPr id="4557" name="Google Shape;4557;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58" name="Google Shape;4558;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59" name="Google Shape;4559;p39"/>
          <p:cNvGrpSpPr/>
          <p:nvPr/>
        </p:nvGrpSpPr>
        <p:grpSpPr>
          <a:xfrm>
            <a:off x="2579886" y="2684246"/>
            <a:ext cx="413486" cy="261355"/>
            <a:chOff x="3241525" y="3039450"/>
            <a:chExt cx="494600" cy="312625"/>
          </a:xfrm>
        </p:grpSpPr>
        <p:sp>
          <p:nvSpPr>
            <p:cNvPr id="4560" name="Google Shape;4560;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61" name="Google Shape;4561;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562" name="Google Shape;4562;p3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63" name="Google Shape;4563;p39"/>
          <p:cNvGrpSpPr/>
          <p:nvPr/>
        </p:nvGrpSpPr>
        <p:grpSpPr>
          <a:xfrm>
            <a:off x="4263318" y="2656679"/>
            <a:ext cx="427781" cy="316489"/>
            <a:chOff x="5255200" y="3006475"/>
            <a:chExt cx="511700" cy="378575"/>
          </a:xfrm>
        </p:grpSpPr>
        <p:sp>
          <p:nvSpPr>
            <p:cNvPr id="4564" name="Google Shape;4564;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65" name="Google Shape;4565;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66" name="Google Shape;4566;p39"/>
          <p:cNvGrpSpPr/>
          <p:nvPr/>
        </p:nvGrpSpPr>
        <p:grpSpPr>
          <a:xfrm>
            <a:off x="3177104" y="2638308"/>
            <a:ext cx="346104" cy="353231"/>
            <a:chOff x="3955900" y="2984500"/>
            <a:chExt cx="414000" cy="422525"/>
          </a:xfrm>
        </p:grpSpPr>
        <p:sp>
          <p:nvSpPr>
            <p:cNvPr id="4567" name="Google Shape;4567;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68" name="Google Shape;4568;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69" name="Google Shape;4569;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570" name="Google Shape;4570;p3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71" name="Google Shape;4571;p3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572" name="Google Shape;4572;p39"/>
          <p:cNvGrpSpPr/>
          <p:nvPr/>
        </p:nvGrpSpPr>
        <p:grpSpPr>
          <a:xfrm>
            <a:off x="5472049" y="2633187"/>
            <a:ext cx="264427" cy="375719"/>
            <a:chOff x="6701050" y="2978375"/>
            <a:chExt cx="316300" cy="449425"/>
          </a:xfrm>
        </p:grpSpPr>
        <p:sp>
          <p:nvSpPr>
            <p:cNvPr id="4573" name="Google Shape;4573;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74" name="Google Shape;4574;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75" name="Google Shape;4575;p39"/>
          <p:cNvGrpSpPr/>
          <p:nvPr/>
        </p:nvGrpSpPr>
        <p:grpSpPr>
          <a:xfrm>
            <a:off x="907677" y="3251848"/>
            <a:ext cx="376743" cy="253204"/>
            <a:chOff x="1241275" y="3718400"/>
            <a:chExt cx="450650" cy="302875"/>
          </a:xfrm>
        </p:grpSpPr>
        <p:sp>
          <p:nvSpPr>
            <p:cNvPr id="4576" name="Google Shape;4576;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77" name="Google Shape;4577;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78" name="Google Shape;4578;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79" name="Google Shape;4579;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80" name="Google Shape;4580;p39"/>
          <p:cNvGrpSpPr/>
          <p:nvPr/>
        </p:nvGrpSpPr>
        <p:grpSpPr>
          <a:xfrm>
            <a:off x="1476324" y="3232453"/>
            <a:ext cx="366502" cy="292496"/>
            <a:chOff x="1921475" y="3695200"/>
            <a:chExt cx="438400" cy="349875"/>
          </a:xfrm>
        </p:grpSpPr>
        <p:sp>
          <p:nvSpPr>
            <p:cNvPr id="4581" name="Google Shape;4581;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82" name="Google Shape;4582;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83" name="Google Shape;4583;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84" name="Google Shape;4584;p39"/>
          <p:cNvGrpSpPr/>
          <p:nvPr/>
        </p:nvGrpSpPr>
        <p:grpSpPr>
          <a:xfrm>
            <a:off x="2043425" y="3227855"/>
            <a:ext cx="359355" cy="301190"/>
            <a:chOff x="2599825" y="3689700"/>
            <a:chExt cx="429850" cy="360275"/>
          </a:xfrm>
        </p:grpSpPr>
        <p:sp>
          <p:nvSpPr>
            <p:cNvPr id="4585" name="Google Shape;4585;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86" name="Google Shape;4586;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87" name="Google Shape;4587;p39"/>
          <p:cNvGrpSpPr/>
          <p:nvPr/>
        </p:nvGrpSpPr>
        <p:grpSpPr>
          <a:xfrm>
            <a:off x="2624299" y="3196714"/>
            <a:ext cx="324661" cy="338956"/>
            <a:chOff x="3294650" y="3652450"/>
            <a:chExt cx="388350" cy="405450"/>
          </a:xfrm>
        </p:grpSpPr>
        <p:sp>
          <p:nvSpPr>
            <p:cNvPr id="4588" name="Google Shape;4588;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89" name="Google Shape;4589;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0" name="Google Shape;4590;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91" name="Google Shape;4591;p39"/>
          <p:cNvGrpSpPr/>
          <p:nvPr/>
        </p:nvGrpSpPr>
        <p:grpSpPr>
          <a:xfrm>
            <a:off x="3160781" y="3239601"/>
            <a:ext cx="378750" cy="277698"/>
            <a:chOff x="3936375" y="3703750"/>
            <a:chExt cx="453050" cy="332175"/>
          </a:xfrm>
        </p:grpSpPr>
        <p:sp>
          <p:nvSpPr>
            <p:cNvPr id="4592" name="Google Shape;4592;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3" name="Google Shape;4593;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4" name="Google Shape;4594;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5" name="Google Shape;4595;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6" name="Google Shape;4596;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597" name="Google Shape;4597;p39"/>
          <p:cNvGrpSpPr/>
          <p:nvPr/>
        </p:nvGrpSpPr>
        <p:grpSpPr>
          <a:xfrm>
            <a:off x="3724307" y="3239601"/>
            <a:ext cx="378750" cy="277698"/>
            <a:chOff x="4610450" y="3703750"/>
            <a:chExt cx="453050" cy="332175"/>
          </a:xfrm>
        </p:grpSpPr>
        <p:sp>
          <p:nvSpPr>
            <p:cNvPr id="4598" name="Google Shape;4598;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99" name="Google Shape;4599;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00" name="Google Shape;4600;p39"/>
          <p:cNvGrpSpPr/>
          <p:nvPr/>
        </p:nvGrpSpPr>
        <p:grpSpPr>
          <a:xfrm>
            <a:off x="4301106" y="3211532"/>
            <a:ext cx="352207" cy="333836"/>
            <a:chOff x="5300400" y="3670175"/>
            <a:chExt cx="421300" cy="399325"/>
          </a:xfrm>
        </p:grpSpPr>
        <p:sp>
          <p:nvSpPr>
            <p:cNvPr id="4601" name="Google Shape;4601;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02" name="Google Shape;4602;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03" name="Google Shape;4603;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04" name="Google Shape;4604;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05" name="Google Shape;4605;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06" name="Google Shape;4606;p3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07" name="Google Shape;4607;p39"/>
          <p:cNvGrpSpPr/>
          <p:nvPr/>
        </p:nvGrpSpPr>
        <p:grpSpPr>
          <a:xfrm>
            <a:off x="5433259" y="3207435"/>
            <a:ext cx="342008" cy="342029"/>
            <a:chOff x="6654650" y="3665275"/>
            <a:chExt cx="409100" cy="409125"/>
          </a:xfrm>
        </p:grpSpPr>
        <p:sp>
          <p:nvSpPr>
            <p:cNvPr id="4608" name="Google Shape;4608;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09" name="Google Shape;4609;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10" name="Google Shape;4610;p39"/>
          <p:cNvGrpSpPr/>
          <p:nvPr/>
        </p:nvGrpSpPr>
        <p:grpSpPr>
          <a:xfrm>
            <a:off x="347223" y="3756667"/>
            <a:ext cx="370599" cy="370620"/>
            <a:chOff x="570875" y="4322250"/>
            <a:chExt cx="443300" cy="443325"/>
          </a:xfrm>
        </p:grpSpPr>
        <p:sp>
          <p:nvSpPr>
            <p:cNvPr id="4611" name="Google Shape;4611;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2" name="Google Shape;4612;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3" name="Google Shape;4613;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4" name="Google Shape;4614;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15" name="Google Shape;4615;p3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16" name="Google Shape;4616;p39"/>
          <p:cNvGrpSpPr/>
          <p:nvPr/>
        </p:nvGrpSpPr>
        <p:grpSpPr>
          <a:xfrm>
            <a:off x="1524812" y="3729120"/>
            <a:ext cx="269526" cy="425712"/>
            <a:chOff x="1979475" y="4289300"/>
            <a:chExt cx="322400" cy="509225"/>
          </a:xfrm>
        </p:grpSpPr>
        <p:sp>
          <p:nvSpPr>
            <p:cNvPr id="4617" name="Google Shape;4617;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8" name="Google Shape;4618;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9" name="Google Shape;4619;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20" name="Google Shape;4620;p39"/>
          <p:cNvGrpSpPr/>
          <p:nvPr/>
        </p:nvGrpSpPr>
        <p:grpSpPr>
          <a:xfrm>
            <a:off x="2064346" y="3734722"/>
            <a:ext cx="318014" cy="414510"/>
            <a:chOff x="2624850" y="4296000"/>
            <a:chExt cx="380400" cy="495825"/>
          </a:xfrm>
        </p:grpSpPr>
        <p:sp>
          <p:nvSpPr>
            <p:cNvPr id="4621" name="Google Shape;4621;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22" name="Google Shape;4622;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23" name="Google Shape;4623;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24" name="Google Shape;4624;p3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25" name="Google Shape;4625;p3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26" name="Google Shape;4626;p3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27" name="Google Shape;4627;p39"/>
          <p:cNvGrpSpPr/>
          <p:nvPr/>
        </p:nvGrpSpPr>
        <p:grpSpPr>
          <a:xfrm>
            <a:off x="4280686" y="3775560"/>
            <a:ext cx="393045" cy="332833"/>
            <a:chOff x="5275975" y="4344850"/>
            <a:chExt cx="470150" cy="398125"/>
          </a:xfrm>
        </p:grpSpPr>
        <p:sp>
          <p:nvSpPr>
            <p:cNvPr id="4628" name="Google Shape;4628;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29" name="Google Shape;4629;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30" name="Google Shape;4630;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31" name="Google Shape;4631;p3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32" name="Google Shape;4632;p39"/>
          <p:cNvGrpSpPr/>
          <p:nvPr/>
        </p:nvGrpSpPr>
        <p:grpSpPr>
          <a:xfrm>
            <a:off x="5423039" y="3748516"/>
            <a:ext cx="362448" cy="386922"/>
            <a:chOff x="6642425" y="4312500"/>
            <a:chExt cx="433550" cy="462825"/>
          </a:xfrm>
        </p:grpSpPr>
        <p:sp>
          <p:nvSpPr>
            <p:cNvPr id="4633" name="Google Shape;4633;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34" name="Google Shape;4634;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35" name="Google Shape;4635;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36" name="Google Shape;4636;p3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37" name="Google Shape;4637;p39"/>
          <p:cNvGrpSpPr/>
          <p:nvPr/>
        </p:nvGrpSpPr>
        <p:grpSpPr>
          <a:xfrm>
            <a:off x="910227" y="4322764"/>
            <a:ext cx="371623" cy="365499"/>
            <a:chOff x="1244325" y="4999400"/>
            <a:chExt cx="444525" cy="437200"/>
          </a:xfrm>
        </p:grpSpPr>
        <p:sp>
          <p:nvSpPr>
            <p:cNvPr id="4638" name="Google Shape;4638;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39" name="Google Shape;4639;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0" name="Google Shape;4640;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1" name="Google Shape;4641;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2" name="Google Shape;4642;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43" name="Google Shape;4643;p39"/>
          <p:cNvGrpSpPr/>
          <p:nvPr/>
        </p:nvGrpSpPr>
        <p:grpSpPr>
          <a:xfrm>
            <a:off x="1506943" y="4311018"/>
            <a:ext cx="305265" cy="388970"/>
            <a:chOff x="1958100" y="4985350"/>
            <a:chExt cx="365150" cy="465275"/>
          </a:xfrm>
        </p:grpSpPr>
        <p:sp>
          <p:nvSpPr>
            <p:cNvPr id="4644" name="Google Shape;4644;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5" name="Google Shape;4645;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6" name="Google Shape;4646;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47" name="Google Shape;4647;p39"/>
          <p:cNvGrpSpPr/>
          <p:nvPr/>
        </p:nvGrpSpPr>
        <p:grpSpPr>
          <a:xfrm>
            <a:off x="2048002" y="4325815"/>
            <a:ext cx="350200" cy="359877"/>
            <a:chOff x="2605300" y="5003050"/>
            <a:chExt cx="418900" cy="430475"/>
          </a:xfrm>
        </p:grpSpPr>
        <p:sp>
          <p:nvSpPr>
            <p:cNvPr id="4648" name="Google Shape;4648;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49" name="Google Shape;4649;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0" name="Google Shape;4650;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51" name="Google Shape;4651;p39"/>
          <p:cNvGrpSpPr/>
          <p:nvPr/>
        </p:nvGrpSpPr>
        <p:grpSpPr>
          <a:xfrm>
            <a:off x="2577336" y="4333486"/>
            <a:ext cx="418585" cy="344056"/>
            <a:chOff x="3238475" y="5012225"/>
            <a:chExt cx="500700" cy="411550"/>
          </a:xfrm>
        </p:grpSpPr>
        <p:sp>
          <p:nvSpPr>
            <p:cNvPr id="4652" name="Google Shape;4652;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3" name="Google Shape;4653;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4" name="Google Shape;4654;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5" name="Google Shape;4655;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6" name="Google Shape;4656;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57" name="Google Shape;4657;p39"/>
          <p:cNvGrpSpPr/>
          <p:nvPr/>
        </p:nvGrpSpPr>
        <p:grpSpPr>
          <a:xfrm>
            <a:off x="3683970" y="4296723"/>
            <a:ext cx="459424" cy="417561"/>
            <a:chOff x="4562200" y="4968250"/>
            <a:chExt cx="549550" cy="499475"/>
          </a:xfrm>
        </p:grpSpPr>
        <p:sp>
          <p:nvSpPr>
            <p:cNvPr id="4658" name="Google Shape;4658;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59" name="Google Shape;4659;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0" name="Google Shape;4660;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1" name="Google Shape;4661;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2" name="Google Shape;4662;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63" name="Google Shape;4663;p39"/>
          <p:cNvGrpSpPr/>
          <p:nvPr/>
        </p:nvGrpSpPr>
        <p:grpSpPr>
          <a:xfrm>
            <a:off x="3190898" y="4320214"/>
            <a:ext cx="318516" cy="370076"/>
            <a:chOff x="3972400" y="4996350"/>
            <a:chExt cx="381000" cy="442675"/>
          </a:xfrm>
        </p:grpSpPr>
        <p:sp>
          <p:nvSpPr>
            <p:cNvPr id="4664" name="Google Shape;4664;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5" name="Google Shape;4665;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66" name="Google Shape;4666;p39"/>
          <p:cNvGrpSpPr/>
          <p:nvPr/>
        </p:nvGrpSpPr>
        <p:grpSpPr>
          <a:xfrm>
            <a:off x="4251594" y="4289073"/>
            <a:ext cx="451252" cy="432860"/>
            <a:chOff x="5241175" y="4959100"/>
            <a:chExt cx="539775" cy="517775"/>
          </a:xfrm>
        </p:grpSpPr>
        <p:sp>
          <p:nvSpPr>
            <p:cNvPr id="4667" name="Google Shape;4667;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8" name="Google Shape;4668;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9" name="Google Shape;4669;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0" name="Google Shape;4670;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1" name="Google Shape;4671;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2" name="Google Shape;4672;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673" name="Google Shape;4673;p3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74" name="Google Shape;4674;p39"/>
          <p:cNvGrpSpPr/>
          <p:nvPr/>
        </p:nvGrpSpPr>
        <p:grpSpPr>
          <a:xfrm>
            <a:off x="5458778" y="4353382"/>
            <a:ext cx="289444" cy="332833"/>
            <a:chOff x="6685175" y="5036025"/>
            <a:chExt cx="346225" cy="398125"/>
          </a:xfrm>
        </p:grpSpPr>
        <p:sp>
          <p:nvSpPr>
            <p:cNvPr id="4675" name="Google Shape;4675;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6" name="Google Shape;4676;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7" name="Google Shape;4677;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8" name="Google Shape;4678;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9" name="Google Shape;4679;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680" name="Google Shape;4680;p39"/>
          <p:cNvGrpSpPr/>
          <p:nvPr/>
        </p:nvGrpSpPr>
        <p:grpSpPr>
          <a:xfrm>
            <a:off x="6283418" y="1648999"/>
            <a:ext cx="432570" cy="421334"/>
            <a:chOff x="5926225" y="921350"/>
            <a:chExt cx="517800" cy="504350"/>
          </a:xfrm>
        </p:grpSpPr>
        <p:sp>
          <p:nvSpPr>
            <p:cNvPr id="4681" name="Google Shape;468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682" name="Google Shape;468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683" name="Google Shape;4683;p39"/>
          <p:cNvSpPr/>
          <p:nvPr/>
        </p:nvSpPr>
        <p:spPr>
          <a:xfrm>
            <a:off x="6477338" y="1885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4" name="Google Shape;4684;p39"/>
          <p:cNvGrpSpPr/>
          <p:nvPr/>
        </p:nvGrpSpPr>
        <p:grpSpPr>
          <a:xfrm>
            <a:off x="7168405" y="1628379"/>
            <a:ext cx="432570" cy="421334"/>
            <a:chOff x="5926225" y="921350"/>
            <a:chExt cx="517800" cy="504350"/>
          </a:xfrm>
        </p:grpSpPr>
        <p:sp>
          <p:nvSpPr>
            <p:cNvPr id="4685" name="Google Shape;4685;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7" name="Google Shape;4687;p39"/>
          <p:cNvSpPr/>
          <p:nvPr/>
        </p:nvSpPr>
        <p:spPr>
          <a:xfrm>
            <a:off x="7362326" y="1864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8" name="Google Shape;4688;p39"/>
          <p:cNvGrpSpPr/>
          <p:nvPr/>
        </p:nvGrpSpPr>
        <p:grpSpPr>
          <a:xfrm>
            <a:off x="6283685" y="2377421"/>
            <a:ext cx="1075937" cy="1047989"/>
            <a:chOff x="5926225" y="921350"/>
            <a:chExt cx="517800" cy="504350"/>
          </a:xfrm>
        </p:grpSpPr>
        <p:sp>
          <p:nvSpPr>
            <p:cNvPr id="4689" name="Google Shape;4689;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1" name="Google Shape;4691;p39"/>
          <p:cNvSpPr/>
          <p:nvPr/>
        </p:nvSpPr>
        <p:spPr>
          <a:xfrm>
            <a:off x="6765998" y="29645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9"/>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33</a:t>
            </a:fld>
            <a:endParaRPr/>
          </a:p>
        </p:txBody>
      </p:sp>
      <p:sp>
        <p:nvSpPr>
          <p:cNvPr id="4693" name="Google Shape;4693;p3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7"/>
        <p:cNvGrpSpPr/>
        <p:nvPr/>
      </p:nvGrpSpPr>
      <p:grpSpPr>
        <a:xfrm>
          <a:off x="0" y="0"/>
          <a:ext cx="0" cy="0"/>
          <a:chOff x="0" y="0"/>
          <a:chExt cx="0" cy="0"/>
        </a:xfrm>
      </p:grpSpPr>
      <p:sp>
        <p:nvSpPr>
          <p:cNvPr id="4698" name="Google Shape;4698;p40"/>
          <p:cNvSpPr txBox="1"/>
          <p:nvPr/>
        </p:nvSpPr>
        <p:spPr>
          <a:xfrm>
            <a:off x="8843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lt1"/>
                </a:solidFill>
                <a:highlight>
                  <a:schemeClr val="accent2"/>
                </a:highlight>
                <a:latin typeface="Barlow"/>
                <a:ea typeface="Barlow"/>
                <a:cs typeface="Barlow"/>
                <a:sym typeface="Barlow"/>
              </a:rPr>
              <a:t> and many more...</a:t>
            </a:r>
            <a:endParaRPr sz="2400">
              <a:solidFill>
                <a:schemeClr val="lt1"/>
              </a:solidFill>
              <a:highlight>
                <a:schemeClr val="accent2"/>
              </a:highlight>
              <a:latin typeface="Barlow"/>
              <a:ea typeface="Barlow"/>
              <a:cs typeface="Barlow"/>
              <a:sym typeface="Barlow"/>
            </a:endParaRPr>
          </a:p>
        </p:txBody>
      </p:sp>
      <p:sp>
        <p:nvSpPr>
          <p:cNvPr id="4699" name="Google Shape;4699;p40"/>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a:solidFill>
                  <a:schemeClr val="accent1"/>
                </a:solidFill>
              </a:rPr>
              <a:t>😉</a:t>
            </a:r>
            <a:endParaRPr sz="7200">
              <a:solidFill>
                <a:schemeClr val="accent1"/>
              </a:solidFill>
            </a:endParaRPr>
          </a:p>
        </p:txBody>
      </p:sp>
      <p:sp>
        <p:nvSpPr>
          <p:cNvPr id="4700" name="Google Shape;4700;p40"/>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34</a:t>
            </a:fld>
            <a:endParaRPr/>
          </a:p>
        </p:txBody>
      </p:sp>
      <p:sp>
        <p:nvSpPr>
          <p:cNvPr id="4701" name="Google Shape;4701;p40"/>
          <p:cNvSpPr txBox="1">
            <a:spLocks noGrp="1"/>
          </p:cNvSpPr>
          <p:nvPr>
            <p:ph type="body" idx="4294967295"/>
          </p:nvPr>
        </p:nvSpPr>
        <p:spPr>
          <a:xfrm>
            <a:off x="2352925" y="856425"/>
            <a:ext cx="58590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705"/>
        <p:cNvGrpSpPr/>
        <p:nvPr/>
      </p:nvGrpSpPr>
      <p:grpSpPr>
        <a:xfrm>
          <a:off x="0" y="0"/>
          <a:ext cx="0" cy="0"/>
          <a:chOff x="0" y="0"/>
          <a:chExt cx="0" cy="0"/>
        </a:xfrm>
      </p:grpSpPr>
      <p:pic>
        <p:nvPicPr>
          <p:cNvPr id="4706" name="Google Shape;4706;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707" name="Google Shape;4707;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708" name="Google Shape;4708;p41"/>
          <p:cNvGrpSpPr/>
          <p:nvPr/>
        </p:nvGrpSpPr>
        <p:grpSpPr>
          <a:xfrm>
            <a:off x="690575" y="3290132"/>
            <a:ext cx="7762851" cy="892418"/>
            <a:chOff x="801125" y="3213932"/>
            <a:chExt cx="7762851" cy="892418"/>
          </a:xfrm>
        </p:grpSpPr>
        <p:grpSp>
          <p:nvGrpSpPr>
            <p:cNvPr id="4709" name="Google Shape;4709;p41"/>
            <p:cNvGrpSpPr/>
            <p:nvPr/>
          </p:nvGrpSpPr>
          <p:grpSpPr>
            <a:xfrm>
              <a:off x="4845759" y="3213932"/>
              <a:ext cx="1695900" cy="892418"/>
              <a:chOff x="4845759" y="3213932"/>
              <a:chExt cx="1695900" cy="892418"/>
            </a:xfrm>
          </p:grpSpPr>
          <p:sp>
            <p:nvSpPr>
              <p:cNvPr id="4710" name="Google Shape;4710;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711" name="Google Shape;4711;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712" name="Google Shape;4712;p41"/>
            <p:cNvGrpSpPr/>
            <p:nvPr/>
          </p:nvGrpSpPr>
          <p:grpSpPr>
            <a:xfrm>
              <a:off x="2823442" y="3214222"/>
              <a:ext cx="1695900" cy="892128"/>
              <a:chOff x="2823442" y="3214222"/>
              <a:chExt cx="1695900" cy="892128"/>
            </a:xfrm>
          </p:grpSpPr>
          <p:sp>
            <p:nvSpPr>
              <p:cNvPr id="4713" name="Google Shape;4713;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714" name="Google Shape;4714;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715" name="Google Shape;4715;p41"/>
            <p:cNvGrpSpPr/>
            <p:nvPr/>
          </p:nvGrpSpPr>
          <p:grpSpPr>
            <a:xfrm>
              <a:off x="6868076" y="3213932"/>
              <a:ext cx="1695900" cy="892418"/>
              <a:chOff x="6868076" y="3213932"/>
              <a:chExt cx="1695900" cy="892418"/>
            </a:xfrm>
          </p:grpSpPr>
          <p:sp>
            <p:nvSpPr>
              <p:cNvPr id="4716" name="Google Shape;4716;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717" name="Google Shape;4717;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718" name="Google Shape;4718;p41"/>
            <p:cNvGrpSpPr/>
            <p:nvPr/>
          </p:nvGrpSpPr>
          <p:grpSpPr>
            <a:xfrm>
              <a:off x="801125" y="3214206"/>
              <a:ext cx="1695900" cy="892144"/>
              <a:chOff x="801125" y="3214206"/>
              <a:chExt cx="1695900" cy="892144"/>
            </a:xfrm>
          </p:grpSpPr>
          <p:sp>
            <p:nvSpPr>
              <p:cNvPr id="4719" name="Google Shape;4719;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720" name="Google Shape;4720;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741" name="Google Shape;15;p3">
            <a:extLst>
              <a:ext uri="{FF2B5EF4-FFF2-40B4-BE49-F238E27FC236}">
                <a16:creationId xmlns:a16="http://schemas.microsoft.com/office/drawing/2014/main" id="{1EC886FD-39C9-4E2B-A75E-D630B6894CAD}"/>
              </a:ext>
            </a:extLst>
          </p:cNvPr>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lvl="0"/>
            <a:r>
              <a:rPr lang="en-US" dirty="0"/>
              <a:t>Company Profile</a:t>
            </a: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start with the first set of slides</a:t>
            </a:r>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111" name="Google Shape;2858;p37">
            <a:extLst>
              <a:ext uri="{FF2B5EF4-FFF2-40B4-BE49-F238E27FC236}">
                <a16:creationId xmlns:a16="http://schemas.microsoft.com/office/drawing/2014/main" id="{F6F63A77-6E53-42F9-88EA-4599FD2A75CF}"/>
              </a:ext>
            </a:extLst>
          </p:cNvPr>
          <p:cNvGrpSpPr/>
          <p:nvPr/>
        </p:nvGrpSpPr>
        <p:grpSpPr>
          <a:xfrm>
            <a:off x="5591139" y="961773"/>
            <a:ext cx="3095661" cy="3219953"/>
            <a:chOff x="2152775" y="305709"/>
            <a:chExt cx="4264823" cy="4762415"/>
          </a:xfrm>
        </p:grpSpPr>
        <p:grpSp>
          <p:nvGrpSpPr>
            <p:cNvPr id="112" name="Google Shape;2859;p37">
              <a:extLst>
                <a:ext uri="{FF2B5EF4-FFF2-40B4-BE49-F238E27FC236}">
                  <a16:creationId xmlns:a16="http://schemas.microsoft.com/office/drawing/2014/main" id="{C122C369-CF03-4898-9420-A7CADE2590EF}"/>
                </a:ext>
              </a:extLst>
            </p:cNvPr>
            <p:cNvGrpSpPr/>
            <p:nvPr/>
          </p:nvGrpSpPr>
          <p:grpSpPr>
            <a:xfrm>
              <a:off x="2593845" y="3487641"/>
              <a:ext cx="936028" cy="696373"/>
              <a:chOff x="4403470" y="4229766"/>
              <a:chExt cx="936028" cy="696373"/>
            </a:xfrm>
          </p:grpSpPr>
          <p:sp>
            <p:nvSpPr>
              <p:cNvPr id="724" name="Google Shape;2860;p37">
                <a:extLst>
                  <a:ext uri="{FF2B5EF4-FFF2-40B4-BE49-F238E27FC236}">
                    <a16:creationId xmlns:a16="http://schemas.microsoft.com/office/drawing/2014/main" id="{A43F8A13-7CBB-49C9-AA5F-71FFD0FF83D2}"/>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2861;p37">
                <a:extLst>
                  <a:ext uri="{FF2B5EF4-FFF2-40B4-BE49-F238E27FC236}">
                    <a16:creationId xmlns:a16="http://schemas.microsoft.com/office/drawing/2014/main" id="{9651E275-BE69-46AC-AE2E-397622B11849}"/>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2862;p37">
                <a:extLst>
                  <a:ext uri="{FF2B5EF4-FFF2-40B4-BE49-F238E27FC236}">
                    <a16:creationId xmlns:a16="http://schemas.microsoft.com/office/drawing/2014/main" id="{1BECA6D5-57E8-4C57-B786-9C4F83FEF57F}"/>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2863;p37">
                <a:extLst>
                  <a:ext uri="{FF2B5EF4-FFF2-40B4-BE49-F238E27FC236}">
                    <a16:creationId xmlns:a16="http://schemas.microsoft.com/office/drawing/2014/main" id="{258C369C-3119-45BC-8E1D-60BBF93836BE}"/>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2864;p37">
                <a:extLst>
                  <a:ext uri="{FF2B5EF4-FFF2-40B4-BE49-F238E27FC236}">
                    <a16:creationId xmlns:a16="http://schemas.microsoft.com/office/drawing/2014/main" id="{48323A3A-72E2-4640-8F0D-03463BB63F17}"/>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2865;p37">
                <a:extLst>
                  <a:ext uri="{FF2B5EF4-FFF2-40B4-BE49-F238E27FC236}">
                    <a16:creationId xmlns:a16="http://schemas.microsoft.com/office/drawing/2014/main" id="{9C082EAB-A5E5-4697-ADC2-7475D19375B1}"/>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2866;p37">
                <a:extLst>
                  <a:ext uri="{FF2B5EF4-FFF2-40B4-BE49-F238E27FC236}">
                    <a16:creationId xmlns:a16="http://schemas.microsoft.com/office/drawing/2014/main" id="{39A0110E-B5A8-4366-AC60-9FC87C817045}"/>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2867;p37">
                <a:extLst>
                  <a:ext uri="{FF2B5EF4-FFF2-40B4-BE49-F238E27FC236}">
                    <a16:creationId xmlns:a16="http://schemas.microsoft.com/office/drawing/2014/main" id="{9AAEC69B-F688-4D67-B90B-B55F77460412}"/>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2868;p37">
                <a:extLst>
                  <a:ext uri="{FF2B5EF4-FFF2-40B4-BE49-F238E27FC236}">
                    <a16:creationId xmlns:a16="http://schemas.microsoft.com/office/drawing/2014/main" id="{E754131C-5486-4D54-8CC9-6A521AC6BEE0}"/>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2869;p37">
                <a:extLst>
                  <a:ext uri="{FF2B5EF4-FFF2-40B4-BE49-F238E27FC236}">
                    <a16:creationId xmlns:a16="http://schemas.microsoft.com/office/drawing/2014/main" id="{F293C0B0-0BBA-412F-9291-68AC880CD93C}"/>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2870;p37">
                <a:extLst>
                  <a:ext uri="{FF2B5EF4-FFF2-40B4-BE49-F238E27FC236}">
                    <a16:creationId xmlns:a16="http://schemas.microsoft.com/office/drawing/2014/main" id="{76C9FA77-FAA5-4884-82FC-02F39DA1D624}"/>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2871;p37">
                <a:extLst>
                  <a:ext uri="{FF2B5EF4-FFF2-40B4-BE49-F238E27FC236}">
                    <a16:creationId xmlns:a16="http://schemas.microsoft.com/office/drawing/2014/main" id="{92247A53-B405-4A7A-8774-B0E585CD76C2}"/>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2872;p37">
                <a:extLst>
                  <a:ext uri="{FF2B5EF4-FFF2-40B4-BE49-F238E27FC236}">
                    <a16:creationId xmlns:a16="http://schemas.microsoft.com/office/drawing/2014/main" id="{149B1876-2E3F-48C5-B364-3DBB9CCA955C}"/>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2873;p37">
                <a:extLst>
                  <a:ext uri="{FF2B5EF4-FFF2-40B4-BE49-F238E27FC236}">
                    <a16:creationId xmlns:a16="http://schemas.microsoft.com/office/drawing/2014/main" id="{DF620359-3C9F-458B-9081-0C287CCF86DC}"/>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2874;p37">
                <a:extLst>
                  <a:ext uri="{FF2B5EF4-FFF2-40B4-BE49-F238E27FC236}">
                    <a16:creationId xmlns:a16="http://schemas.microsoft.com/office/drawing/2014/main" id="{D04A99D7-EB63-4C6F-8545-3AF7312A7754}"/>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2875;p37">
                <a:extLst>
                  <a:ext uri="{FF2B5EF4-FFF2-40B4-BE49-F238E27FC236}">
                    <a16:creationId xmlns:a16="http://schemas.microsoft.com/office/drawing/2014/main" id="{F109C941-6D33-4C03-A4B6-DA026E0A78E5}"/>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2876;p37">
                <a:extLst>
                  <a:ext uri="{FF2B5EF4-FFF2-40B4-BE49-F238E27FC236}">
                    <a16:creationId xmlns:a16="http://schemas.microsoft.com/office/drawing/2014/main" id="{428D97DE-EAE4-42F4-8E81-B5D15F5BF22C}"/>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 name="Google Shape;2877;p37">
              <a:extLst>
                <a:ext uri="{FF2B5EF4-FFF2-40B4-BE49-F238E27FC236}">
                  <a16:creationId xmlns:a16="http://schemas.microsoft.com/office/drawing/2014/main" id="{79C05086-A8A8-43A4-93EE-AB7B6CF67879}"/>
                </a:ext>
              </a:extLst>
            </p:cNvPr>
            <p:cNvGrpSpPr/>
            <p:nvPr/>
          </p:nvGrpSpPr>
          <p:grpSpPr>
            <a:xfrm>
              <a:off x="2682040" y="3351243"/>
              <a:ext cx="883852" cy="621125"/>
              <a:chOff x="4491665" y="4093368"/>
              <a:chExt cx="883852" cy="621125"/>
            </a:xfrm>
          </p:grpSpPr>
          <p:sp>
            <p:nvSpPr>
              <p:cNvPr id="708" name="Google Shape;2878;p37">
                <a:extLst>
                  <a:ext uri="{FF2B5EF4-FFF2-40B4-BE49-F238E27FC236}">
                    <a16:creationId xmlns:a16="http://schemas.microsoft.com/office/drawing/2014/main" id="{1B9B24DB-5861-4D6A-AD72-8C5AF49C160E}"/>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2879;p37">
                <a:extLst>
                  <a:ext uri="{FF2B5EF4-FFF2-40B4-BE49-F238E27FC236}">
                    <a16:creationId xmlns:a16="http://schemas.microsoft.com/office/drawing/2014/main" id="{19D30AF3-BC97-4811-833B-FE7880663AC5}"/>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2880;p37">
                <a:extLst>
                  <a:ext uri="{FF2B5EF4-FFF2-40B4-BE49-F238E27FC236}">
                    <a16:creationId xmlns:a16="http://schemas.microsoft.com/office/drawing/2014/main" id="{69885203-F4CF-41E9-8684-91CB740A6BEA}"/>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2881;p37">
                <a:extLst>
                  <a:ext uri="{FF2B5EF4-FFF2-40B4-BE49-F238E27FC236}">
                    <a16:creationId xmlns:a16="http://schemas.microsoft.com/office/drawing/2014/main" id="{8E4414DF-60F1-4B03-8EF8-8CA644A76519}"/>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2882;p37">
                <a:extLst>
                  <a:ext uri="{FF2B5EF4-FFF2-40B4-BE49-F238E27FC236}">
                    <a16:creationId xmlns:a16="http://schemas.microsoft.com/office/drawing/2014/main" id="{BBC166C0-BF14-4336-B86D-06B9D347F337}"/>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2883;p37">
                <a:extLst>
                  <a:ext uri="{FF2B5EF4-FFF2-40B4-BE49-F238E27FC236}">
                    <a16:creationId xmlns:a16="http://schemas.microsoft.com/office/drawing/2014/main" id="{87EF0E59-7D77-44D9-822F-634BB7A8425A}"/>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2884;p37">
                <a:extLst>
                  <a:ext uri="{FF2B5EF4-FFF2-40B4-BE49-F238E27FC236}">
                    <a16:creationId xmlns:a16="http://schemas.microsoft.com/office/drawing/2014/main" id="{84998DED-F5E0-4237-B8C8-BBAD89F658F9}"/>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2885;p37">
                <a:extLst>
                  <a:ext uri="{FF2B5EF4-FFF2-40B4-BE49-F238E27FC236}">
                    <a16:creationId xmlns:a16="http://schemas.microsoft.com/office/drawing/2014/main" id="{40657E86-A6E2-404E-A933-819D346C52A0}"/>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2886;p37">
                <a:extLst>
                  <a:ext uri="{FF2B5EF4-FFF2-40B4-BE49-F238E27FC236}">
                    <a16:creationId xmlns:a16="http://schemas.microsoft.com/office/drawing/2014/main" id="{41BE0E6F-44F9-45A9-83A9-10D5CACC9105}"/>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2887;p37">
                <a:extLst>
                  <a:ext uri="{FF2B5EF4-FFF2-40B4-BE49-F238E27FC236}">
                    <a16:creationId xmlns:a16="http://schemas.microsoft.com/office/drawing/2014/main" id="{3C27D55D-B71D-415A-9A47-FE39B1BB2D80}"/>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2888;p37">
                <a:extLst>
                  <a:ext uri="{FF2B5EF4-FFF2-40B4-BE49-F238E27FC236}">
                    <a16:creationId xmlns:a16="http://schemas.microsoft.com/office/drawing/2014/main" id="{4DC255EB-0FEC-4E02-8989-9171B2E9E20A}"/>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2889;p37">
                <a:extLst>
                  <a:ext uri="{FF2B5EF4-FFF2-40B4-BE49-F238E27FC236}">
                    <a16:creationId xmlns:a16="http://schemas.microsoft.com/office/drawing/2014/main" id="{D703C443-5710-46AD-936F-9174BEA555A1}"/>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2890;p37">
                <a:extLst>
                  <a:ext uri="{FF2B5EF4-FFF2-40B4-BE49-F238E27FC236}">
                    <a16:creationId xmlns:a16="http://schemas.microsoft.com/office/drawing/2014/main" id="{6E8E160A-0B59-45BC-AD4D-4D3FC604E8AC}"/>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2891;p37">
                <a:extLst>
                  <a:ext uri="{FF2B5EF4-FFF2-40B4-BE49-F238E27FC236}">
                    <a16:creationId xmlns:a16="http://schemas.microsoft.com/office/drawing/2014/main" id="{051A3D7C-9738-403B-9D65-8BB96B0743E2}"/>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2892;p37">
                <a:extLst>
                  <a:ext uri="{FF2B5EF4-FFF2-40B4-BE49-F238E27FC236}">
                    <a16:creationId xmlns:a16="http://schemas.microsoft.com/office/drawing/2014/main" id="{72C13C9A-4190-4A00-BAB4-5D70D028BB40}"/>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2893;p37">
                <a:extLst>
                  <a:ext uri="{FF2B5EF4-FFF2-40B4-BE49-F238E27FC236}">
                    <a16:creationId xmlns:a16="http://schemas.microsoft.com/office/drawing/2014/main" id="{A46AE5F7-E193-439F-8BBC-B3A5464D891D}"/>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 name="Google Shape;2894;p37">
              <a:extLst>
                <a:ext uri="{FF2B5EF4-FFF2-40B4-BE49-F238E27FC236}">
                  <a16:creationId xmlns:a16="http://schemas.microsoft.com/office/drawing/2014/main" id="{710832BE-EB59-4492-B654-52BE40261247}"/>
                </a:ext>
              </a:extLst>
            </p:cNvPr>
            <p:cNvGrpSpPr/>
            <p:nvPr/>
          </p:nvGrpSpPr>
          <p:grpSpPr>
            <a:xfrm>
              <a:off x="2654955" y="3219989"/>
              <a:ext cx="883852" cy="621029"/>
              <a:chOff x="4464580" y="3962114"/>
              <a:chExt cx="883852" cy="621029"/>
            </a:xfrm>
          </p:grpSpPr>
          <p:sp>
            <p:nvSpPr>
              <p:cNvPr id="692" name="Google Shape;2895;p37">
                <a:extLst>
                  <a:ext uri="{FF2B5EF4-FFF2-40B4-BE49-F238E27FC236}">
                    <a16:creationId xmlns:a16="http://schemas.microsoft.com/office/drawing/2014/main" id="{BAF3C72B-9346-4235-9521-434E90178C51}"/>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2896;p37">
                <a:extLst>
                  <a:ext uri="{FF2B5EF4-FFF2-40B4-BE49-F238E27FC236}">
                    <a16:creationId xmlns:a16="http://schemas.microsoft.com/office/drawing/2014/main" id="{A3EE9D28-E960-483F-A91B-4F4DF87666AB}"/>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2897;p37">
                <a:extLst>
                  <a:ext uri="{FF2B5EF4-FFF2-40B4-BE49-F238E27FC236}">
                    <a16:creationId xmlns:a16="http://schemas.microsoft.com/office/drawing/2014/main" id="{9AC86574-5078-415A-AF88-CC9E952DDE0E}"/>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2898;p37">
                <a:extLst>
                  <a:ext uri="{FF2B5EF4-FFF2-40B4-BE49-F238E27FC236}">
                    <a16:creationId xmlns:a16="http://schemas.microsoft.com/office/drawing/2014/main" id="{196194F3-570A-448D-98C2-CAF12A8DCD7D}"/>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2899;p37">
                <a:extLst>
                  <a:ext uri="{FF2B5EF4-FFF2-40B4-BE49-F238E27FC236}">
                    <a16:creationId xmlns:a16="http://schemas.microsoft.com/office/drawing/2014/main" id="{35855D6C-C5CF-47E5-8D52-DD0E9E9CD905}"/>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2900;p37">
                <a:extLst>
                  <a:ext uri="{FF2B5EF4-FFF2-40B4-BE49-F238E27FC236}">
                    <a16:creationId xmlns:a16="http://schemas.microsoft.com/office/drawing/2014/main" id="{8ED6AA4C-4BC3-489D-AC3B-9D06146444E0}"/>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2901;p37">
                <a:extLst>
                  <a:ext uri="{FF2B5EF4-FFF2-40B4-BE49-F238E27FC236}">
                    <a16:creationId xmlns:a16="http://schemas.microsoft.com/office/drawing/2014/main" id="{E0A577B1-0170-4DB8-8BB1-461074202EE8}"/>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2902;p37">
                <a:extLst>
                  <a:ext uri="{FF2B5EF4-FFF2-40B4-BE49-F238E27FC236}">
                    <a16:creationId xmlns:a16="http://schemas.microsoft.com/office/drawing/2014/main" id="{A860E8D3-715C-4FF1-B50B-9295BEDACCFC}"/>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2903;p37">
                <a:extLst>
                  <a:ext uri="{FF2B5EF4-FFF2-40B4-BE49-F238E27FC236}">
                    <a16:creationId xmlns:a16="http://schemas.microsoft.com/office/drawing/2014/main" id="{ACF2D451-E78D-4B79-971D-CBD68A34340B}"/>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2904;p37">
                <a:extLst>
                  <a:ext uri="{FF2B5EF4-FFF2-40B4-BE49-F238E27FC236}">
                    <a16:creationId xmlns:a16="http://schemas.microsoft.com/office/drawing/2014/main" id="{4C43F325-1AFF-4402-98F1-B8CBF409FB43}"/>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2905;p37">
                <a:extLst>
                  <a:ext uri="{FF2B5EF4-FFF2-40B4-BE49-F238E27FC236}">
                    <a16:creationId xmlns:a16="http://schemas.microsoft.com/office/drawing/2014/main" id="{2508F4D3-F22C-4079-87E9-94EFF9343BF4}"/>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2906;p37">
                <a:extLst>
                  <a:ext uri="{FF2B5EF4-FFF2-40B4-BE49-F238E27FC236}">
                    <a16:creationId xmlns:a16="http://schemas.microsoft.com/office/drawing/2014/main" id="{F8520DDD-2535-4D11-9731-C5C5B98F4A45}"/>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2907;p37">
                <a:extLst>
                  <a:ext uri="{FF2B5EF4-FFF2-40B4-BE49-F238E27FC236}">
                    <a16:creationId xmlns:a16="http://schemas.microsoft.com/office/drawing/2014/main" id="{1EDFECDF-A2A7-4304-8DB8-952E6FA74A7C}"/>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2908;p37">
                <a:extLst>
                  <a:ext uri="{FF2B5EF4-FFF2-40B4-BE49-F238E27FC236}">
                    <a16:creationId xmlns:a16="http://schemas.microsoft.com/office/drawing/2014/main" id="{A6D1CFD0-14EA-4A05-9B1D-DA25064784F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2909;p37">
                <a:extLst>
                  <a:ext uri="{FF2B5EF4-FFF2-40B4-BE49-F238E27FC236}">
                    <a16:creationId xmlns:a16="http://schemas.microsoft.com/office/drawing/2014/main" id="{7C4787CA-8A39-4B6A-ABB3-F914540DBCDB}"/>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2910;p37">
                <a:extLst>
                  <a:ext uri="{FF2B5EF4-FFF2-40B4-BE49-F238E27FC236}">
                    <a16:creationId xmlns:a16="http://schemas.microsoft.com/office/drawing/2014/main" id="{6BD104EB-D7A2-4738-8AE7-CAE0A7A8D74B}"/>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 name="Google Shape;2911;p37">
              <a:extLst>
                <a:ext uri="{FF2B5EF4-FFF2-40B4-BE49-F238E27FC236}">
                  <a16:creationId xmlns:a16="http://schemas.microsoft.com/office/drawing/2014/main" id="{64BB4E09-4DFE-47BF-81A5-D4FC8F76B8A7}"/>
                </a:ext>
              </a:extLst>
            </p:cNvPr>
            <p:cNvGrpSpPr/>
            <p:nvPr/>
          </p:nvGrpSpPr>
          <p:grpSpPr>
            <a:xfrm>
              <a:off x="2692590" y="3093401"/>
              <a:ext cx="883852" cy="621030"/>
              <a:chOff x="4502215" y="3835526"/>
              <a:chExt cx="883852" cy="621030"/>
            </a:xfrm>
          </p:grpSpPr>
          <p:sp>
            <p:nvSpPr>
              <p:cNvPr id="676" name="Google Shape;2912;p37">
                <a:extLst>
                  <a:ext uri="{FF2B5EF4-FFF2-40B4-BE49-F238E27FC236}">
                    <a16:creationId xmlns:a16="http://schemas.microsoft.com/office/drawing/2014/main" id="{FDBFFE24-4703-4499-8659-51BBA1C10DE7}"/>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2913;p37">
                <a:extLst>
                  <a:ext uri="{FF2B5EF4-FFF2-40B4-BE49-F238E27FC236}">
                    <a16:creationId xmlns:a16="http://schemas.microsoft.com/office/drawing/2014/main" id="{2E66215B-0205-45BA-9658-C224BB9F3CDA}"/>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2914;p37">
                <a:extLst>
                  <a:ext uri="{FF2B5EF4-FFF2-40B4-BE49-F238E27FC236}">
                    <a16:creationId xmlns:a16="http://schemas.microsoft.com/office/drawing/2014/main" id="{F53C9AAD-9529-4848-A382-475846495E8B}"/>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2915;p37">
                <a:extLst>
                  <a:ext uri="{FF2B5EF4-FFF2-40B4-BE49-F238E27FC236}">
                    <a16:creationId xmlns:a16="http://schemas.microsoft.com/office/drawing/2014/main" id="{C647BB4C-0C6D-4DB3-8177-70BFC0C5C8D8}"/>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2916;p37">
                <a:extLst>
                  <a:ext uri="{FF2B5EF4-FFF2-40B4-BE49-F238E27FC236}">
                    <a16:creationId xmlns:a16="http://schemas.microsoft.com/office/drawing/2014/main" id="{F7C9397E-514D-46A6-BE05-5BA864EDA8CC}"/>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2917;p37">
                <a:extLst>
                  <a:ext uri="{FF2B5EF4-FFF2-40B4-BE49-F238E27FC236}">
                    <a16:creationId xmlns:a16="http://schemas.microsoft.com/office/drawing/2014/main" id="{64CE01E7-C043-49D8-9D15-A32555DC324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2918;p37">
                <a:extLst>
                  <a:ext uri="{FF2B5EF4-FFF2-40B4-BE49-F238E27FC236}">
                    <a16:creationId xmlns:a16="http://schemas.microsoft.com/office/drawing/2014/main" id="{84AA793D-1E02-44BE-9F8A-2990AE83EA93}"/>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2919;p37">
                <a:extLst>
                  <a:ext uri="{FF2B5EF4-FFF2-40B4-BE49-F238E27FC236}">
                    <a16:creationId xmlns:a16="http://schemas.microsoft.com/office/drawing/2014/main" id="{899E9BAB-A1B6-43D7-8EF0-26B7E8F24609}"/>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2920;p37">
                <a:extLst>
                  <a:ext uri="{FF2B5EF4-FFF2-40B4-BE49-F238E27FC236}">
                    <a16:creationId xmlns:a16="http://schemas.microsoft.com/office/drawing/2014/main" id="{EFF906BD-793E-4279-99D5-E4CBD80F9137}"/>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2921;p37">
                <a:extLst>
                  <a:ext uri="{FF2B5EF4-FFF2-40B4-BE49-F238E27FC236}">
                    <a16:creationId xmlns:a16="http://schemas.microsoft.com/office/drawing/2014/main" id="{EF903CA0-D7DC-4ED2-8279-950B81908310}"/>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2922;p37">
                <a:extLst>
                  <a:ext uri="{FF2B5EF4-FFF2-40B4-BE49-F238E27FC236}">
                    <a16:creationId xmlns:a16="http://schemas.microsoft.com/office/drawing/2014/main" id="{43A0CD57-C9DF-4D4D-8945-B10CC0D3E599}"/>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2923;p37">
                <a:extLst>
                  <a:ext uri="{FF2B5EF4-FFF2-40B4-BE49-F238E27FC236}">
                    <a16:creationId xmlns:a16="http://schemas.microsoft.com/office/drawing/2014/main" id="{C67E446A-FB45-475D-A25F-590D54A52A8E}"/>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2924;p37">
                <a:extLst>
                  <a:ext uri="{FF2B5EF4-FFF2-40B4-BE49-F238E27FC236}">
                    <a16:creationId xmlns:a16="http://schemas.microsoft.com/office/drawing/2014/main" id="{69449123-B235-4680-8383-63D276ADA70B}"/>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2925;p37">
                <a:extLst>
                  <a:ext uri="{FF2B5EF4-FFF2-40B4-BE49-F238E27FC236}">
                    <a16:creationId xmlns:a16="http://schemas.microsoft.com/office/drawing/2014/main" id="{7D733460-4F2F-4D11-8D02-B3035B1286CB}"/>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2926;p37">
                <a:extLst>
                  <a:ext uri="{FF2B5EF4-FFF2-40B4-BE49-F238E27FC236}">
                    <a16:creationId xmlns:a16="http://schemas.microsoft.com/office/drawing/2014/main" id="{988A4EE2-50B9-40C4-859E-B09226C410D6}"/>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2927;p37">
                <a:extLst>
                  <a:ext uri="{FF2B5EF4-FFF2-40B4-BE49-F238E27FC236}">
                    <a16:creationId xmlns:a16="http://schemas.microsoft.com/office/drawing/2014/main" id="{3D7A37C0-3CF4-4CB1-8AFC-79B90636F2DE}"/>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2928;p37">
              <a:extLst>
                <a:ext uri="{FF2B5EF4-FFF2-40B4-BE49-F238E27FC236}">
                  <a16:creationId xmlns:a16="http://schemas.microsoft.com/office/drawing/2014/main" id="{C8D4ADF5-D08C-41A3-9DC4-B4966378276B}"/>
                </a:ext>
              </a:extLst>
            </p:cNvPr>
            <p:cNvGrpSpPr/>
            <p:nvPr/>
          </p:nvGrpSpPr>
          <p:grpSpPr>
            <a:xfrm>
              <a:off x="2665504" y="2962052"/>
              <a:ext cx="883852" cy="621125"/>
              <a:chOff x="4475129" y="3704177"/>
              <a:chExt cx="883852" cy="621125"/>
            </a:xfrm>
          </p:grpSpPr>
          <p:sp>
            <p:nvSpPr>
              <p:cNvPr id="660" name="Google Shape;2929;p37">
                <a:extLst>
                  <a:ext uri="{FF2B5EF4-FFF2-40B4-BE49-F238E27FC236}">
                    <a16:creationId xmlns:a16="http://schemas.microsoft.com/office/drawing/2014/main" id="{1065CE44-20F9-4A25-8BDA-136F81F8395B}"/>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930;p37">
                <a:extLst>
                  <a:ext uri="{FF2B5EF4-FFF2-40B4-BE49-F238E27FC236}">
                    <a16:creationId xmlns:a16="http://schemas.microsoft.com/office/drawing/2014/main" id="{F37CAFC8-AE4E-4EB2-AA86-E319CA6B9AA3}"/>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931;p37">
                <a:extLst>
                  <a:ext uri="{FF2B5EF4-FFF2-40B4-BE49-F238E27FC236}">
                    <a16:creationId xmlns:a16="http://schemas.microsoft.com/office/drawing/2014/main" id="{F1BD549C-D0B4-4ACB-A0BB-2AAFFF35FE27}"/>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932;p37">
                <a:extLst>
                  <a:ext uri="{FF2B5EF4-FFF2-40B4-BE49-F238E27FC236}">
                    <a16:creationId xmlns:a16="http://schemas.microsoft.com/office/drawing/2014/main" id="{BCAFC2B4-2645-4DDA-B703-774575274A01}"/>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933;p37">
                <a:extLst>
                  <a:ext uri="{FF2B5EF4-FFF2-40B4-BE49-F238E27FC236}">
                    <a16:creationId xmlns:a16="http://schemas.microsoft.com/office/drawing/2014/main" id="{53452A5E-36CA-456E-AC29-BEB572CBD578}"/>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2934;p37">
                <a:extLst>
                  <a:ext uri="{FF2B5EF4-FFF2-40B4-BE49-F238E27FC236}">
                    <a16:creationId xmlns:a16="http://schemas.microsoft.com/office/drawing/2014/main" id="{83B7458C-5170-4B33-BCE7-C98848B1B817}"/>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2935;p37">
                <a:extLst>
                  <a:ext uri="{FF2B5EF4-FFF2-40B4-BE49-F238E27FC236}">
                    <a16:creationId xmlns:a16="http://schemas.microsoft.com/office/drawing/2014/main" id="{74E7F217-83BB-46A6-8873-4EB53859FC6E}"/>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2936;p37">
                <a:extLst>
                  <a:ext uri="{FF2B5EF4-FFF2-40B4-BE49-F238E27FC236}">
                    <a16:creationId xmlns:a16="http://schemas.microsoft.com/office/drawing/2014/main" id="{81748808-4C26-4CF2-BA51-32A766D82A82}"/>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937;p37">
                <a:extLst>
                  <a:ext uri="{FF2B5EF4-FFF2-40B4-BE49-F238E27FC236}">
                    <a16:creationId xmlns:a16="http://schemas.microsoft.com/office/drawing/2014/main" id="{CACF3D50-FC72-4655-840B-0FD5139C0426}"/>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2938;p37">
                <a:extLst>
                  <a:ext uri="{FF2B5EF4-FFF2-40B4-BE49-F238E27FC236}">
                    <a16:creationId xmlns:a16="http://schemas.microsoft.com/office/drawing/2014/main" id="{B507AF73-3B32-4632-8EB5-C2A658D116A4}"/>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2939;p37">
                <a:extLst>
                  <a:ext uri="{FF2B5EF4-FFF2-40B4-BE49-F238E27FC236}">
                    <a16:creationId xmlns:a16="http://schemas.microsoft.com/office/drawing/2014/main" id="{DA9957B2-AF1E-48CF-B1C7-0657AE2CC674}"/>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2940;p37">
                <a:extLst>
                  <a:ext uri="{FF2B5EF4-FFF2-40B4-BE49-F238E27FC236}">
                    <a16:creationId xmlns:a16="http://schemas.microsoft.com/office/drawing/2014/main" id="{73F5F23C-556F-4E4B-977D-1BECF2A68AE0}"/>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941;p37">
                <a:extLst>
                  <a:ext uri="{FF2B5EF4-FFF2-40B4-BE49-F238E27FC236}">
                    <a16:creationId xmlns:a16="http://schemas.microsoft.com/office/drawing/2014/main" id="{03315F01-FBE9-4907-B426-CA9708FA97F0}"/>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2942;p37">
                <a:extLst>
                  <a:ext uri="{FF2B5EF4-FFF2-40B4-BE49-F238E27FC236}">
                    <a16:creationId xmlns:a16="http://schemas.microsoft.com/office/drawing/2014/main" id="{EE641EB3-3B89-4530-9DE5-C682FA159CB3}"/>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2943;p37">
                <a:extLst>
                  <a:ext uri="{FF2B5EF4-FFF2-40B4-BE49-F238E27FC236}">
                    <a16:creationId xmlns:a16="http://schemas.microsoft.com/office/drawing/2014/main" id="{A4C66D86-318B-45DE-B52A-2718142BC168}"/>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2944;p37">
                <a:extLst>
                  <a:ext uri="{FF2B5EF4-FFF2-40B4-BE49-F238E27FC236}">
                    <a16:creationId xmlns:a16="http://schemas.microsoft.com/office/drawing/2014/main" id="{CB2A3FC5-3A26-4CA1-8C73-0A46BDD7766E}"/>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 name="Google Shape;2945;p37">
              <a:extLst>
                <a:ext uri="{FF2B5EF4-FFF2-40B4-BE49-F238E27FC236}">
                  <a16:creationId xmlns:a16="http://schemas.microsoft.com/office/drawing/2014/main" id="{408A635E-7F1D-4E36-AFB3-472E0F832B10}"/>
                </a:ext>
              </a:extLst>
            </p:cNvPr>
            <p:cNvGrpSpPr/>
            <p:nvPr/>
          </p:nvGrpSpPr>
          <p:grpSpPr>
            <a:xfrm>
              <a:off x="2665504" y="2818605"/>
              <a:ext cx="883852" cy="621125"/>
              <a:chOff x="4475129" y="3560730"/>
              <a:chExt cx="883852" cy="621125"/>
            </a:xfrm>
          </p:grpSpPr>
          <p:sp>
            <p:nvSpPr>
              <p:cNvPr id="644" name="Google Shape;2946;p37">
                <a:extLst>
                  <a:ext uri="{FF2B5EF4-FFF2-40B4-BE49-F238E27FC236}">
                    <a16:creationId xmlns:a16="http://schemas.microsoft.com/office/drawing/2014/main" id="{71357EF3-F5A1-42D1-97F9-B4612AA7C9FA}"/>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2947;p37">
                <a:extLst>
                  <a:ext uri="{FF2B5EF4-FFF2-40B4-BE49-F238E27FC236}">
                    <a16:creationId xmlns:a16="http://schemas.microsoft.com/office/drawing/2014/main" id="{3178600F-2400-4DEE-ADAE-4B31CABAEC48}"/>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948;p37">
                <a:extLst>
                  <a:ext uri="{FF2B5EF4-FFF2-40B4-BE49-F238E27FC236}">
                    <a16:creationId xmlns:a16="http://schemas.microsoft.com/office/drawing/2014/main" id="{B063261D-9B64-4514-ACAF-294FEF296576}"/>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2949;p37">
                <a:extLst>
                  <a:ext uri="{FF2B5EF4-FFF2-40B4-BE49-F238E27FC236}">
                    <a16:creationId xmlns:a16="http://schemas.microsoft.com/office/drawing/2014/main" id="{35098C03-C5EE-4577-9A23-3BA6A046A624}"/>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950;p37">
                <a:extLst>
                  <a:ext uri="{FF2B5EF4-FFF2-40B4-BE49-F238E27FC236}">
                    <a16:creationId xmlns:a16="http://schemas.microsoft.com/office/drawing/2014/main" id="{ED73AEE7-9014-4518-8436-967B1C20237A}"/>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951;p37">
                <a:extLst>
                  <a:ext uri="{FF2B5EF4-FFF2-40B4-BE49-F238E27FC236}">
                    <a16:creationId xmlns:a16="http://schemas.microsoft.com/office/drawing/2014/main" id="{25E7F356-94DE-407E-BE74-7DD7C83B29D3}"/>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952;p37">
                <a:extLst>
                  <a:ext uri="{FF2B5EF4-FFF2-40B4-BE49-F238E27FC236}">
                    <a16:creationId xmlns:a16="http://schemas.microsoft.com/office/drawing/2014/main" id="{3005D6FF-CD60-4179-82AD-E7C3B4CE3B56}"/>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953;p37">
                <a:extLst>
                  <a:ext uri="{FF2B5EF4-FFF2-40B4-BE49-F238E27FC236}">
                    <a16:creationId xmlns:a16="http://schemas.microsoft.com/office/drawing/2014/main" id="{3FD22EE3-5745-4741-AE5C-5243330EA7E2}"/>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954;p37">
                <a:extLst>
                  <a:ext uri="{FF2B5EF4-FFF2-40B4-BE49-F238E27FC236}">
                    <a16:creationId xmlns:a16="http://schemas.microsoft.com/office/drawing/2014/main" id="{4F145A9E-5FA2-4BE9-B7B5-E3BEE938E43B}"/>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955;p37">
                <a:extLst>
                  <a:ext uri="{FF2B5EF4-FFF2-40B4-BE49-F238E27FC236}">
                    <a16:creationId xmlns:a16="http://schemas.microsoft.com/office/drawing/2014/main" id="{E8A4AFBB-F3E9-429C-9685-2714074F3000}"/>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2956;p37">
                <a:extLst>
                  <a:ext uri="{FF2B5EF4-FFF2-40B4-BE49-F238E27FC236}">
                    <a16:creationId xmlns:a16="http://schemas.microsoft.com/office/drawing/2014/main" id="{C0FB6BA9-0A93-454F-94AA-610863D91454}"/>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2957;p37">
                <a:extLst>
                  <a:ext uri="{FF2B5EF4-FFF2-40B4-BE49-F238E27FC236}">
                    <a16:creationId xmlns:a16="http://schemas.microsoft.com/office/drawing/2014/main" id="{42091F36-1BBD-4926-B364-D37F6291EB06}"/>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2958;p37">
                <a:extLst>
                  <a:ext uri="{FF2B5EF4-FFF2-40B4-BE49-F238E27FC236}">
                    <a16:creationId xmlns:a16="http://schemas.microsoft.com/office/drawing/2014/main" id="{A6B404D4-2A30-4E86-AC71-D2660297D717}"/>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2959;p37">
                <a:extLst>
                  <a:ext uri="{FF2B5EF4-FFF2-40B4-BE49-F238E27FC236}">
                    <a16:creationId xmlns:a16="http://schemas.microsoft.com/office/drawing/2014/main" id="{01E6F605-8723-4A10-8305-C868954E0169}"/>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960;p37">
                <a:extLst>
                  <a:ext uri="{FF2B5EF4-FFF2-40B4-BE49-F238E27FC236}">
                    <a16:creationId xmlns:a16="http://schemas.microsoft.com/office/drawing/2014/main" id="{9F0FA32E-5F67-4D15-B29F-F8932ACE3C2F}"/>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961;p37">
                <a:extLst>
                  <a:ext uri="{FF2B5EF4-FFF2-40B4-BE49-F238E27FC236}">
                    <a16:creationId xmlns:a16="http://schemas.microsoft.com/office/drawing/2014/main" id="{DFB452EE-85BE-4E9B-BF7E-0CEF1A7BBE72}"/>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2962;p37">
              <a:extLst>
                <a:ext uri="{FF2B5EF4-FFF2-40B4-BE49-F238E27FC236}">
                  <a16:creationId xmlns:a16="http://schemas.microsoft.com/office/drawing/2014/main" id="{0DFD5FF8-7B78-4482-8093-CB6F49ACD85F}"/>
                </a:ext>
              </a:extLst>
            </p:cNvPr>
            <p:cNvGrpSpPr/>
            <p:nvPr/>
          </p:nvGrpSpPr>
          <p:grpSpPr>
            <a:xfrm>
              <a:off x="2694110" y="2656109"/>
              <a:ext cx="883852" cy="621029"/>
              <a:chOff x="4503735" y="3398234"/>
              <a:chExt cx="883852" cy="621029"/>
            </a:xfrm>
          </p:grpSpPr>
          <p:sp>
            <p:nvSpPr>
              <p:cNvPr id="628" name="Google Shape;2963;p37">
                <a:extLst>
                  <a:ext uri="{FF2B5EF4-FFF2-40B4-BE49-F238E27FC236}">
                    <a16:creationId xmlns:a16="http://schemas.microsoft.com/office/drawing/2014/main" id="{F1A3BD7F-9C1E-47A2-A1FD-7D6549F00131}"/>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2964;p37">
                <a:extLst>
                  <a:ext uri="{FF2B5EF4-FFF2-40B4-BE49-F238E27FC236}">
                    <a16:creationId xmlns:a16="http://schemas.microsoft.com/office/drawing/2014/main" id="{1189D9BC-85D3-4DBB-B7F5-D9842B2B4D4D}"/>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965;p37">
                <a:extLst>
                  <a:ext uri="{FF2B5EF4-FFF2-40B4-BE49-F238E27FC236}">
                    <a16:creationId xmlns:a16="http://schemas.microsoft.com/office/drawing/2014/main" id="{A4779F1F-BE40-4C5C-A404-D208ED242A4C}"/>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2966;p37">
                <a:extLst>
                  <a:ext uri="{FF2B5EF4-FFF2-40B4-BE49-F238E27FC236}">
                    <a16:creationId xmlns:a16="http://schemas.microsoft.com/office/drawing/2014/main" id="{E97B8C8D-2279-4BD1-96DC-2560EA169C5F}"/>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2967;p37">
                <a:extLst>
                  <a:ext uri="{FF2B5EF4-FFF2-40B4-BE49-F238E27FC236}">
                    <a16:creationId xmlns:a16="http://schemas.microsoft.com/office/drawing/2014/main" id="{9DB97D85-A96D-4AFD-9384-83DC958CB14B}"/>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2968;p37">
                <a:extLst>
                  <a:ext uri="{FF2B5EF4-FFF2-40B4-BE49-F238E27FC236}">
                    <a16:creationId xmlns:a16="http://schemas.microsoft.com/office/drawing/2014/main" id="{21B4ABBC-45D6-462F-8B05-3CBC046CD335}"/>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2969;p37">
                <a:extLst>
                  <a:ext uri="{FF2B5EF4-FFF2-40B4-BE49-F238E27FC236}">
                    <a16:creationId xmlns:a16="http://schemas.microsoft.com/office/drawing/2014/main" id="{F4EEBBE3-F99A-404B-BF65-0698F22E91D3}"/>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2970;p37">
                <a:extLst>
                  <a:ext uri="{FF2B5EF4-FFF2-40B4-BE49-F238E27FC236}">
                    <a16:creationId xmlns:a16="http://schemas.microsoft.com/office/drawing/2014/main" id="{27DEE85F-CB1B-4A75-81C5-729DB0E44284}"/>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971;p37">
                <a:extLst>
                  <a:ext uri="{FF2B5EF4-FFF2-40B4-BE49-F238E27FC236}">
                    <a16:creationId xmlns:a16="http://schemas.microsoft.com/office/drawing/2014/main" id="{0BD8FCC8-2D17-4298-88CE-E46E71DEBA4D}"/>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2972;p37">
                <a:extLst>
                  <a:ext uri="{FF2B5EF4-FFF2-40B4-BE49-F238E27FC236}">
                    <a16:creationId xmlns:a16="http://schemas.microsoft.com/office/drawing/2014/main" id="{0B9A4D64-F18C-439C-AC44-8B10634555F9}"/>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2973;p37">
                <a:extLst>
                  <a:ext uri="{FF2B5EF4-FFF2-40B4-BE49-F238E27FC236}">
                    <a16:creationId xmlns:a16="http://schemas.microsoft.com/office/drawing/2014/main" id="{ADBF1851-A548-4618-AEBA-EFF1FB64BE55}"/>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2974;p37">
                <a:extLst>
                  <a:ext uri="{FF2B5EF4-FFF2-40B4-BE49-F238E27FC236}">
                    <a16:creationId xmlns:a16="http://schemas.microsoft.com/office/drawing/2014/main" id="{1B306850-2266-4F5D-B58E-BDE364C83124}"/>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2975;p37">
                <a:extLst>
                  <a:ext uri="{FF2B5EF4-FFF2-40B4-BE49-F238E27FC236}">
                    <a16:creationId xmlns:a16="http://schemas.microsoft.com/office/drawing/2014/main" id="{4B85AA7D-2290-4076-8915-4CA3F3FC754C}"/>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2976;p37">
                <a:extLst>
                  <a:ext uri="{FF2B5EF4-FFF2-40B4-BE49-F238E27FC236}">
                    <a16:creationId xmlns:a16="http://schemas.microsoft.com/office/drawing/2014/main" id="{90CAD77A-8049-4A91-9068-968B830EF400}"/>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977;p37">
                <a:extLst>
                  <a:ext uri="{FF2B5EF4-FFF2-40B4-BE49-F238E27FC236}">
                    <a16:creationId xmlns:a16="http://schemas.microsoft.com/office/drawing/2014/main" id="{FD017B37-DC7C-4C49-B2E4-94D257C6C1D1}"/>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2978;p37">
                <a:extLst>
                  <a:ext uri="{FF2B5EF4-FFF2-40B4-BE49-F238E27FC236}">
                    <a16:creationId xmlns:a16="http://schemas.microsoft.com/office/drawing/2014/main" id="{CFEE62FE-976A-4683-8DC1-D402375A243F}"/>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9" name="Google Shape;2979;p37">
              <a:extLst>
                <a:ext uri="{FF2B5EF4-FFF2-40B4-BE49-F238E27FC236}">
                  <a16:creationId xmlns:a16="http://schemas.microsoft.com/office/drawing/2014/main" id="{24BBBAF7-B20B-4300-944C-9DA5F386D716}"/>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980;p37">
              <a:extLst>
                <a:ext uri="{FF2B5EF4-FFF2-40B4-BE49-F238E27FC236}">
                  <a16:creationId xmlns:a16="http://schemas.microsoft.com/office/drawing/2014/main" id="{C4C1806E-A61A-4B3A-9176-EE8A242B19D3}"/>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981;p37">
              <a:extLst>
                <a:ext uri="{FF2B5EF4-FFF2-40B4-BE49-F238E27FC236}">
                  <a16:creationId xmlns:a16="http://schemas.microsoft.com/office/drawing/2014/main" id="{E2566BCE-1D09-4291-AF99-307FAFC4D228}"/>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982;p37">
              <a:extLst>
                <a:ext uri="{FF2B5EF4-FFF2-40B4-BE49-F238E27FC236}">
                  <a16:creationId xmlns:a16="http://schemas.microsoft.com/office/drawing/2014/main" id="{9D9C5D8D-FAEE-4D7F-92A1-7B8B5AE8712D}"/>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983;p37">
              <a:extLst>
                <a:ext uri="{FF2B5EF4-FFF2-40B4-BE49-F238E27FC236}">
                  <a16:creationId xmlns:a16="http://schemas.microsoft.com/office/drawing/2014/main" id="{16F2DF05-D8CF-447D-AB61-A2DD98BE0948}"/>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4" name="Google Shape;2984;p37">
              <a:extLst>
                <a:ext uri="{FF2B5EF4-FFF2-40B4-BE49-F238E27FC236}">
                  <a16:creationId xmlns:a16="http://schemas.microsoft.com/office/drawing/2014/main" id="{D428C6A9-DEA2-4AB7-B3DF-C8C2808243E9}"/>
                </a:ext>
              </a:extLst>
            </p:cNvPr>
            <p:cNvGrpSpPr/>
            <p:nvPr/>
          </p:nvGrpSpPr>
          <p:grpSpPr>
            <a:xfrm>
              <a:off x="3781914" y="3000342"/>
              <a:ext cx="883852" cy="621125"/>
              <a:chOff x="5591539" y="3742467"/>
              <a:chExt cx="883852" cy="621125"/>
            </a:xfrm>
          </p:grpSpPr>
          <p:sp>
            <p:nvSpPr>
              <p:cNvPr id="612" name="Google Shape;2985;p37">
                <a:extLst>
                  <a:ext uri="{FF2B5EF4-FFF2-40B4-BE49-F238E27FC236}">
                    <a16:creationId xmlns:a16="http://schemas.microsoft.com/office/drawing/2014/main" id="{839DF307-0D80-4772-A92E-6907C69BC0BE}"/>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2986;p37">
                <a:extLst>
                  <a:ext uri="{FF2B5EF4-FFF2-40B4-BE49-F238E27FC236}">
                    <a16:creationId xmlns:a16="http://schemas.microsoft.com/office/drawing/2014/main" id="{6784DDD2-8D25-4E1F-B61D-B6696CB7CD2F}"/>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2987;p37">
                <a:extLst>
                  <a:ext uri="{FF2B5EF4-FFF2-40B4-BE49-F238E27FC236}">
                    <a16:creationId xmlns:a16="http://schemas.microsoft.com/office/drawing/2014/main" id="{96895DC9-0C50-44BB-9C0E-EA07C6DE660F}"/>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2988;p37">
                <a:extLst>
                  <a:ext uri="{FF2B5EF4-FFF2-40B4-BE49-F238E27FC236}">
                    <a16:creationId xmlns:a16="http://schemas.microsoft.com/office/drawing/2014/main" id="{1355FEF5-1F1D-4BB8-9889-A8086F7114BA}"/>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2989;p37">
                <a:extLst>
                  <a:ext uri="{FF2B5EF4-FFF2-40B4-BE49-F238E27FC236}">
                    <a16:creationId xmlns:a16="http://schemas.microsoft.com/office/drawing/2014/main" id="{6FFE32B1-FAF5-4686-96CC-8CE23EE64ED9}"/>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2990;p37">
                <a:extLst>
                  <a:ext uri="{FF2B5EF4-FFF2-40B4-BE49-F238E27FC236}">
                    <a16:creationId xmlns:a16="http://schemas.microsoft.com/office/drawing/2014/main" id="{D9093AA5-7C3B-4CB2-A0DE-CA871B1754AF}"/>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991;p37">
                <a:extLst>
                  <a:ext uri="{FF2B5EF4-FFF2-40B4-BE49-F238E27FC236}">
                    <a16:creationId xmlns:a16="http://schemas.microsoft.com/office/drawing/2014/main" id="{16FAD2FE-A425-4FDD-9894-4854FB03032E}"/>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2992;p37">
                <a:extLst>
                  <a:ext uri="{FF2B5EF4-FFF2-40B4-BE49-F238E27FC236}">
                    <a16:creationId xmlns:a16="http://schemas.microsoft.com/office/drawing/2014/main" id="{395EFD07-9424-4846-8CE8-18791E55C928}"/>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2993;p37">
                <a:extLst>
                  <a:ext uri="{FF2B5EF4-FFF2-40B4-BE49-F238E27FC236}">
                    <a16:creationId xmlns:a16="http://schemas.microsoft.com/office/drawing/2014/main" id="{F1EF5B43-85A1-4773-9CFD-B84D307DF322}"/>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2994;p37">
                <a:extLst>
                  <a:ext uri="{FF2B5EF4-FFF2-40B4-BE49-F238E27FC236}">
                    <a16:creationId xmlns:a16="http://schemas.microsoft.com/office/drawing/2014/main" id="{C3678E79-53CD-4888-AD49-E8601DCF06FD}"/>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2995;p37">
                <a:extLst>
                  <a:ext uri="{FF2B5EF4-FFF2-40B4-BE49-F238E27FC236}">
                    <a16:creationId xmlns:a16="http://schemas.microsoft.com/office/drawing/2014/main" id="{6A0F6DFE-7F97-4C1C-A48E-F35C859EEE79}"/>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2996;p37">
                <a:extLst>
                  <a:ext uri="{FF2B5EF4-FFF2-40B4-BE49-F238E27FC236}">
                    <a16:creationId xmlns:a16="http://schemas.microsoft.com/office/drawing/2014/main" id="{75DFD6C3-C2D2-4C17-9BCE-1F1E9842F498}"/>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2997;p37">
                <a:extLst>
                  <a:ext uri="{FF2B5EF4-FFF2-40B4-BE49-F238E27FC236}">
                    <a16:creationId xmlns:a16="http://schemas.microsoft.com/office/drawing/2014/main" id="{5D6914DA-9657-44E3-888B-36A1F9F729A2}"/>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2998;p37">
                <a:extLst>
                  <a:ext uri="{FF2B5EF4-FFF2-40B4-BE49-F238E27FC236}">
                    <a16:creationId xmlns:a16="http://schemas.microsoft.com/office/drawing/2014/main" id="{B4DEF5D8-07AC-466D-B972-5EA0EE76CFE6}"/>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2999;p37">
                <a:extLst>
                  <a:ext uri="{FF2B5EF4-FFF2-40B4-BE49-F238E27FC236}">
                    <a16:creationId xmlns:a16="http://schemas.microsoft.com/office/drawing/2014/main" id="{59C0FF3B-266E-4509-BABF-EF717A763255}"/>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3000;p37">
                <a:extLst>
                  <a:ext uri="{FF2B5EF4-FFF2-40B4-BE49-F238E27FC236}">
                    <a16:creationId xmlns:a16="http://schemas.microsoft.com/office/drawing/2014/main" id="{4981F3FA-EA8E-4A59-A81F-AA30B198DBF1}"/>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 name="Google Shape;3001;p37">
              <a:extLst>
                <a:ext uri="{FF2B5EF4-FFF2-40B4-BE49-F238E27FC236}">
                  <a16:creationId xmlns:a16="http://schemas.microsoft.com/office/drawing/2014/main" id="{9396A80F-5968-4E96-963A-6FA996266ECB}"/>
                </a:ext>
              </a:extLst>
            </p:cNvPr>
            <p:cNvGrpSpPr/>
            <p:nvPr/>
          </p:nvGrpSpPr>
          <p:grpSpPr>
            <a:xfrm>
              <a:off x="3781914" y="2856896"/>
              <a:ext cx="883852" cy="621029"/>
              <a:chOff x="5591539" y="3599021"/>
              <a:chExt cx="883852" cy="621029"/>
            </a:xfrm>
          </p:grpSpPr>
          <p:sp>
            <p:nvSpPr>
              <p:cNvPr id="596" name="Google Shape;3002;p37">
                <a:extLst>
                  <a:ext uri="{FF2B5EF4-FFF2-40B4-BE49-F238E27FC236}">
                    <a16:creationId xmlns:a16="http://schemas.microsoft.com/office/drawing/2014/main" id="{156D69AD-9F84-44C5-BBA5-463B2C2B33A8}"/>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3003;p37">
                <a:extLst>
                  <a:ext uri="{FF2B5EF4-FFF2-40B4-BE49-F238E27FC236}">
                    <a16:creationId xmlns:a16="http://schemas.microsoft.com/office/drawing/2014/main" id="{6CAD88BF-7E96-4F3E-B54C-084AF80BB983}"/>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3004;p37">
                <a:extLst>
                  <a:ext uri="{FF2B5EF4-FFF2-40B4-BE49-F238E27FC236}">
                    <a16:creationId xmlns:a16="http://schemas.microsoft.com/office/drawing/2014/main" id="{00B68967-7688-4721-BA88-3C12EA99A15F}"/>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3005;p37">
                <a:extLst>
                  <a:ext uri="{FF2B5EF4-FFF2-40B4-BE49-F238E27FC236}">
                    <a16:creationId xmlns:a16="http://schemas.microsoft.com/office/drawing/2014/main" id="{C9999EB6-94FE-4348-8159-A708457BB6C9}"/>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3006;p37">
                <a:extLst>
                  <a:ext uri="{FF2B5EF4-FFF2-40B4-BE49-F238E27FC236}">
                    <a16:creationId xmlns:a16="http://schemas.microsoft.com/office/drawing/2014/main" id="{EB3DAC3D-E429-44CA-AB07-B93664E5ED1F}"/>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3007;p37">
                <a:extLst>
                  <a:ext uri="{FF2B5EF4-FFF2-40B4-BE49-F238E27FC236}">
                    <a16:creationId xmlns:a16="http://schemas.microsoft.com/office/drawing/2014/main" id="{D8AD34FF-8B93-40F6-B04A-4852F1EB7562}"/>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3008;p37">
                <a:extLst>
                  <a:ext uri="{FF2B5EF4-FFF2-40B4-BE49-F238E27FC236}">
                    <a16:creationId xmlns:a16="http://schemas.microsoft.com/office/drawing/2014/main" id="{33DABA6F-2845-4BEB-89F8-6EB2CDF31A27}"/>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3009;p37">
                <a:extLst>
                  <a:ext uri="{FF2B5EF4-FFF2-40B4-BE49-F238E27FC236}">
                    <a16:creationId xmlns:a16="http://schemas.microsoft.com/office/drawing/2014/main" id="{5ADD3256-B0E6-491D-8CB3-706CD031404E}"/>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3010;p37">
                <a:extLst>
                  <a:ext uri="{FF2B5EF4-FFF2-40B4-BE49-F238E27FC236}">
                    <a16:creationId xmlns:a16="http://schemas.microsoft.com/office/drawing/2014/main" id="{DF425D93-8163-484B-B716-9C0D46DB1E0B}"/>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3011;p37">
                <a:extLst>
                  <a:ext uri="{FF2B5EF4-FFF2-40B4-BE49-F238E27FC236}">
                    <a16:creationId xmlns:a16="http://schemas.microsoft.com/office/drawing/2014/main" id="{62DF2FFE-C0B7-498C-8F9F-A0ED87AC76A8}"/>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3012;p37">
                <a:extLst>
                  <a:ext uri="{FF2B5EF4-FFF2-40B4-BE49-F238E27FC236}">
                    <a16:creationId xmlns:a16="http://schemas.microsoft.com/office/drawing/2014/main" id="{2296DA57-5319-477D-9899-1DB068CC89B0}"/>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3013;p37">
                <a:extLst>
                  <a:ext uri="{FF2B5EF4-FFF2-40B4-BE49-F238E27FC236}">
                    <a16:creationId xmlns:a16="http://schemas.microsoft.com/office/drawing/2014/main" id="{CF405759-58F0-4BD2-958F-EDDEF183D7C0}"/>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3014;p37">
                <a:extLst>
                  <a:ext uri="{FF2B5EF4-FFF2-40B4-BE49-F238E27FC236}">
                    <a16:creationId xmlns:a16="http://schemas.microsoft.com/office/drawing/2014/main" id="{BB09F68C-6DFB-45EC-BC9A-B256A495A7B5}"/>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3015;p37">
                <a:extLst>
                  <a:ext uri="{FF2B5EF4-FFF2-40B4-BE49-F238E27FC236}">
                    <a16:creationId xmlns:a16="http://schemas.microsoft.com/office/drawing/2014/main" id="{885CBFF1-0E3A-4F02-A468-5A3FE22E3B90}"/>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3016;p37">
                <a:extLst>
                  <a:ext uri="{FF2B5EF4-FFF2-40B4-BE49-F238E27FC236}">
                    <a16:creationId xmlns:a16="http://schemas.microsoft.com/office/drawing/2014/main" id="{2E41A0ED-9798-4512-9BD0-9569BAFCAA2B}"/>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3017;p37">
                <a:extLst>
                  <a:ext uri="{FF2B5EF4-FFF2-40B4-BE49-F238E27FC236}">
                    <a16:creationId xmlns:a16="http://schemas.microsoft.com/office/drawing/2014/main" id="{B7AE889F-4445-4B0A-909A-49078AAD918E}"/>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 name="Google Shape;3018;p37">
              <a:extLst>
                <a:ext uri="{FF2B5EF4-FFF2-40B4-BE49-F238E27FC236}">
                  <a16:creationId xmlns:a16="http://schemas.microsoft.com/office/drawing/2014/main" id="{23D39A69-EECE-470D-A778-42E05A62865E}"/>
                </a:ext>
              </a:extLst>
            </p:cNvPr>
            <p:cNvGrpSpPr/>
            <p:nvPr/>
          </p:nvGrpSpPr>
          <p:grpSpPr>
            <a:xfrm>
              <a:off x="3810520" y="2694304"/>
              <a:ext cx="883852" cy="621125"/>
              <a:chOff x="5620145" y="3436429"/>
              <a:chExt cx="883852" cy="621125"/>
            </a:xfrm>
          </p:grpSpPr>
          <p:sp>
            <p:nvSpPr>
              <p:cNvPr id="580" name="Google Shape;3019;p37">
                <a:extLst>
                  <a:ext uri="{FF2B5EF4-FFF2-40B4-BE49-F238E27FC236}">
                    <a16:creationId xmlns:a16="http://schemas.microsoft.com/office/drawing/2014/main" id="{11B0A5A0-1277-4758-9047-CA20A9C879BF}"/>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3020;p37">
                <a:extLst>
                  <a:ext uri="{FF2B5EF4-FFF2-40B4-BE49-F238E27FC236}">
                    <a16:creationId xmlns:a16="http://schemas.microsoft.com/office/drawing/2014/main" id="{1340BCF2-F85E-4AC4-A987-06397E25F208}"/>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3021;p37">
                <a:extLst>
                  <a:ext uri="{FF2B5EF4-FFF2-40B4-BE49-F238E27FC236}">
                    <a16:creationId xmlns:a16="http://schemas.microsoft.com/office/drawing/2014/main" id="{4EA33ECB-CA30-41A9-8E13-93CE67D97874}"/>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3022;p37">
                <a:extLst>
                  <a:ext uri="{FF2B5EF4-FFF2-40B4-BE49-F238E27FC236}">
                    <a16:creationId xmlns:a16="http://schemas.microsoft.com/office/drawing/2014/main" id="{6843F986-9E41-43DF-9309-1EBC04ED5123}"/>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3023;p37">
                <a:extLst>
                  <a:ext uri="{FF2B5EF4-FFF2-40B4-BE49-F238E27FC236}">
                    <a16:creationId xmlns:a16="http://schemas.microsoft.com/office/drawing/2014/main" id="{AE819204-6465-4FC0-B744-F9F53A71BBAF}"/>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3024;p37">
                <a:extLst>
                  <a:ext uri="{FF2B5EF4-FFF2-40B4-BE49-F238E27FC236}">
                    <a16:creationId xmlns:a16="http://schemas.microsoft.com/office/drawing/2014/main" id="{3D7C2E96-AEC0-4B2B-A9B5-C77B3AAD0BDE}"/>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3025;p37">
                <a:extLst>
                  <a:ext uri="{FF2B5EF4-FFF2-40B4-BE49-F238E27FC236}">
                    <a16:creationId xmlns:a16="http://schemas.microsoft.com/office/drawing/2014/main" id="{6C05F98B-3C8B-467E-8D3B-96B3768C8429}"/>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3026;p37">
                <a:extLst>
                  <a:ext uri="{FF2B5EF4-FFF2-40B4-BE49-F238E27FC236}">
                    <a16:creationId xmlns:a16="http://schemas.microsoft.com/office/drawing/2014/main" id="{1C0C7374-E6CF-493F-9F5C-0BB828620AB1}"/>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3027;p37">
                <a:extLst>
                  <a:ext uri="{FF2B5EF4-FFF2-40B4-BE49-F238E27FC236}">
                    <a16:creationId xmlns:a16="http://schemas.microsoft.com/office/drawing/2014/main" id="{B3148793-F80F-4ECA-9733-8E17DF4C957A}"/>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3028;p37">
                <a:extLst>
                  <a:ext uri="{FF2B5EF4-FFF2-40B4-BE49-F238E27FC236}">
                    <a16:creationId xmlns:a16="http://schemas.microsoft.com/office/drawing/2014/main" id="{DF0ACE56-E202-42E0-843B-1853E16596E5}"/>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3029;p37">
                <a:extLst>
                  <a:ext uri="{FF2B5EF4-FFF2-40B4-BE49-F238E27FC236}">
                    <a16:creationId xmlns:a16="http://schemas.microsoft.com/office/drawing/2014/main" id="{994B73F6-0AF8-470C-AB80-37928C2A738B}"/>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3030;p37">
                <a:extLst>
                  <a:ext uri="{FF2B5EF4-FFF2-40B4-BE49-F238E27FC236}">
                    <a16:creationId xmlns:a16="http://schemas.microsoft.com/office/drawing/2014/main" id="{AB21D82D-2392-465A-AE46-A917A56A3FC8}"/>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3031;p37">
                <a:extLst>
                  <a:ext uri="{FF2B5EF4-FFF2-40B4-BE49-F238E27FC236}">
                    <a16:creationId xmlns:a16="http://schemas.microsoft.com/office/drawing/2014/main" id="{E79E9ED5-9B5F-4C10-981E-7760B7395BB2}"/>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3032;p37">
                <a:extLst>
                  <a:ext uri="{FF2B5EF4-FFF2-40B4-BE49-F238E27FC236}">
                    <a16:creationId xmlns:a16="http://schemas.microsoft.com/office/drawing/2014/main" id="{E0479BA9-C68C-407A-A9A5-351014739B94}"/>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3033;p37">
                <a:extLst>
                  <a:ext uri="{FF2B5EF4-FFF2-40B4-BE49-F238E27FC236}">
                    <a16:creationId xmlns:a16="http://schemas.microsoft.com/office/drawing/2014/main" id="{8EAC1427-7303-41BE-96EE-863C64266BDE}"/>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3034;p37">
                <a:extLst>
                  <a:ext uri="{FF2B5EF4-FFF2-40B4-BE49-F238E27FC236}">
                    <a16:creationId xmlns:a16="http://schemas.microsoft.com/office/drawing/2014/main" id="{3573553C-575B-4F48-83C0-E4DAAF936713}"/>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 name="Google Shape;3035;p37">
              <a:extLst>
                <a:ext uri="{FF2B5EF4-FFF2-40B4-BE49-F238E27FC236}">
                  <a16:creationId xmlns:a16="http://schemas.microsoft.com/office/drawing/2014/main" id="{2905E206-0B17-4A64-9781-A4C8666EA643}"/>
                </a:ext>
              </a:extLst>
            </p:cNvPr>
            <p:cNvGrpSpPr/>
            <p:nvPr/>
          </p:nvGrpSpPr>
          <p:grpSpPr>
            <a:xfrm>
              <a:off x="3800921" y="2531712"/>
              <a:ext cx="883852" cy="621125"/>
              <a:chOff x="5610546" y="3273837"/>
              <a:chExt cx="883852" cy="621125"/>
            </a:xfrm>
          </p:grpSpPr>
          <p:sp>
            <p:nvSpPr>
              <p:cNvPr id="564" name="Google Shape;3036;p37">
                <a:extLst>
                  <a:ext uri="{FF2B5EF4-FFF2-40B4-BE49-F238E27FC236}">
                    <a16:creationId xmlns:a16="http://schemas.microsoft.com/office/drawing/2014/main" id="{051CB2C5-46CB-437D-859D-46482B245D63}"/>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3037;p37">
                <a:extLst>
                  <a:ext uri="{FF2B5EF4-FFF2-40B4-BE49-F238E27FC236}">
                    <a16:creationId xmlns:a16="http://schemas.microsoft.com/office/drawing/2014/main" id="{7BF03577-A493-4977-AA3F-56563F776F47}"/>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3038;p37">
                <a:extLst>
                  <a:ext uri="{FF2B5EF4-FFF2-40B4-BE49-F238E27FC236}">
                    <a16:creationId xmlns:a16="http://schemas.microsoft.com/office/drawing/2014/main" id="{CD353FDA-31CF-44A7-87A7-FE7D7FBEBEE9}"/>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3039;p37">
                <a:extLst>
                  <a:ext uri="{FF2B5EF4-FFF2-40B4-BE49-F238E27FC236}">
                    <a16:creationId xmlns:a16="http://schemas.microsoft.com/office/drawing/2014/main" id="{AE59D511-A073-49F9-A59C-D812640A64A7}"/>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3040;p37">
                <a:extLst>
                  <a:ext uri="{FF2B5EF4-FFF2-40B4-BE49-F238E27FC236}">
                    <a16:creationId xmlns:a16="http://schemas.microsoft.com/office/drawing/2014/main" id="{40EF64A0-5370-4FFE-936D-B53C8AF01863}"/>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3041;p37">
                <a:extLst>
                  <a:ext uri="{FF2B5EF4-FFF2-40B4-BE49-F238E27FC236}">
                    <a16:creationId xmlns:a16="http://schemas.microsoft.com/office/drawing/2014/main" id="{FDD91AD8-DA57-4924-AB68-08207C3ED95E}"/>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3042;p37">
                <a:extLst>
                  <a:ext uri="{FF2B5EF4-FFF2-40B4-BE49-F238E27FC236}">
                    <a16:creationId xmlns:a16="http://schemas.microsoft.com/office/drawing/2014/main" id="{13F7701D-7AF1-4FEB-9685-606B7251D3A9}"/>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3043;p37">
                <a:extLst>
                  <a:ext uri="{FF2B5EF4-FFF2-40B4-BE49-F238E27FC236}">
                    <a16:creationId xmlns:a16="http://schemas.microsoft.com/office/drawing/2014/main" id="{0D246B18-ED6C-4DD9-8970-55B56F55E38B}"/>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3044;p37">
                <a:extLst>
                  <a:ext uri="{FF2B5EF4-FFF2-40B4-BE49-F238E27FC236}">
                    <a16:creationId xmlns:a16="http://schemas.microsoft.com/office/drawing/2014/main" id="{7BEE44C9-CBBC-4953-8407-6329BC87FFB9}"/>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3045;p37">
                <a:extLst>
                  <a:ext uri="{FF2B5EF4-FFF2-40B4-BE49-F238E27FC236}">
                    <a16:creationId xmlns:a16="http://schemas.microsoft.com/office/drawing/2014/main" id="{B473B1EB-6D30-4E1B-BE1A-C3B9FE1F720D}"/>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3046;p37">
                <a:extLst>
                  <a:ext uri="{FF2B5EF4-FFF2-40B4-BE49-F238E27FC236}">
                    <a16:creationId xmlns:a16="http://schemas.microsoft.com/office/drawing/2014/main" id="{B9D22387-A4BE-4BE9-A9A9-E2DAB3855986}"/>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3047;p37">
                <a:extLst>
                  <a:ext uri="{FF2B5EF4-FFF2-40B4-BE49-F238E27FC236}">
                    <a16:creationId xmlns:a16="http://schemas.microsoft.com/office/drawing/2014/main" id="{DF159E9B-DC09-4D2F-B2D5-82DFEFB56ABE}"/>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3048;p37">
                <a:extLst>
                  <a:ext uri="{FF2B5EF4-FFF2-40B4-BE49-F238E27FC236}">
                    <a16:creationId xmlns:a16="http://schemas.microsoft.com/office/drawing/2014/main" id="{396A19EE-BDC6-4451-A9FA-0567EC416E03}"/>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3049;p37">
                <a:extLst>
                  <a:ext uri="{FF2B5EF4-FFF2-40B4-BE49-F238E27FC236}">
                    <a16:creationId xmlns:a16="http://schemas.microsoft.com/office/drawing/2014/main" id="{FAFCA2D5-92C7-4894-8413-F5B0AE9A16B4}"/>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3050;p37">
                <a:extLst>
                  <a:ext uri="{FF2B5EF4-FFF2-40B4-BE49-F238E27FC236}">
                    <a16:creationId xmlns:a16="http://schemas.microsoft.com/office/drawing/2014/main" id="{04FE402B-AB7F-4B3D-991D-404421A46D51}"/>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3051;p37">
                <a:extLst>
                  <a:ext uri="{FF2B5EF4-FFF2-40B4-BE49-F238E27FC236}">
                    <a16:creationId xmlns:a16="http://schemas.microsoft.com/office/drawing/2014/main" id="{5DBF6C9A-7E26-452A-BEDD-09BECA457790}"/>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3052;p37">
              <a:extLst>
                <a:ext uri="{FF2B5EF4-FFF2-40B4-BE49-F238E27FC236}">
                  <a16:creationId xmlns:a16="http://schemas.microsoft.com/office/drawing/2014/main" id="{B30FDC0C-F2CE-49B8-949F-66652323F888}"/>
                </a:ext>
              </a:extLst>
            </p:cNvPr>
            <p:cNvGrpSpPr/>
            <p:nvPr/>
          </p:nvGrpSpPr>
          <p:grpSpPr>
            <a:xfrm>
              <a:off x="3829623" y="2378741"/>
              <a:ext cx="883852" cy="621029"/>
              <a:chOff x="5639248" y="3120866"/>
              <a:chExt cx="883852" cy="621029"/>
            </a:xfrm>
          </p:grpSpPr>
          <p:sp>
            <p:nvSpPr>
              <p:cNvPr id="548" name="Google Shape;3053;p37">
                <a:extLst>
                  <a:ext uri="{FF2B5EF4-FFF2-40B4-BE49-F238E27FC236}">
                    <a16:creationId xmlns:a16="http://schemas.microsoft.com/office/drawing/2014/main" id="{8CA844FB-DF95-44F5-A2B6-EDB5E7A96A3F}"/>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3054;p37">
                <a:extLst>
                  <a:ext uri="{FF2B5EF4-FFF2-40B4-BE49-F238E27FC236}">
                    <a16:creationId xmlns:a16="http://schemas.microsoft.com/office/drawing/2014/main" id="{F058BF94-765A-481C-889F-E7E8DEF13087}"/>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3055;p37">
                <a:extLst>
                  <a:ext uri="{FF2B5EF4-FFF2-40B4-BE49-F238E27FC236}">
                    <a16:creationId xmlns:a16="http://schemas.microsoft.com/office/drawing/2014/main" id="{EF0B0B99-E53B-4512-9EA8-5C9782C45B28}"/>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3056;p37">
                <a:extLst>
                  <a:ext uri="{FF2B5EF4-FFF2-40B4-BE49-F238E27FC236}">
                    <a16:creationId xmlns:a16="http://schemas.microsoft.com/office/drawing/2014/main" id="{53441AF7-632F-4443-AA4E-E9D5F907C57B}"/>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3057;p37">
                <a:extLst>
                  <a:ext uri="{FF2B5EF4-FFF2-40B4-BE49-F238E27FC236}">
                    <a16:creationId xmlns:a16="http://schemas.microsoft.com/office/drawing/2014/main" id="{1328B4CD-212D-44F8-B611-9968CB02A26B}"/>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3058;p37">
                <a:extLst>
                  <a:ext uri="{FF2B5EF4-FFF2-40B4-BE49-F238E27FC236}">
                    <a16:creationId xmlns:a16="http://schemas.microsoft.com/office/drawing/2014/main" id="{C979A74E-9129-4A08-B446-6C415CD66344}"/>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3059;p37">
                <a:extLst>
                  <a:ext uri="{FF2B5EF4-FFF2-40B4-BE49-F238E27FC236}">
                    <a16:creationId xmlns:a16="http://schemas.microsoft.com/office/drawing/2014/main" id="{4E736DAE-24AE-45B3-A965-7F9D98226AFD}"/>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3060;p37">
                <a:extLst>
                  <a:ext uri="{FF2B5EF4-FFF2-40B4-BE49-F238E27FC236}">
                    <a16:creationId xmlns:a16="http://schemas.microsoft.com/office/drawing/2014/main" id="{9A4A67E1-79FB-4083-84D0-191F830D1A7D}"/>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3061;p37">
                <a:extLst>
                  <a:ext uri="{FF2B5EF4-FFF2-40B4-BE49-F238E27FC236}">
                    <a16:creationId xmlns:a16="http://schemas.microsoft.com/office/drawing/2014/main" id="{47760023-72AE-419A-9923-6C8AB0D74E4E}"/>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3062;p37">
                <a:extLst>
                  <a:ext uri="{FF2B5EF4-FFF2-40B4-BE49-F238E27FC236}">
                    <a16:creationId xmlns:a16="http://schemas.microsoft.com/office/drawing/2014/main" id="{B9D6F81B-A150-42CC-AFB8-7438C24AC3E1}"/>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3063;p37">
                <a:extLst>
                  <a:ext uri="{FF2B5EF4-FFF2-40B4-BE49-F238E27FC236}">
                    <a16:creationId xmlns:a16="http://schemas.microsoft.com/office/drawing/2014/main" id="{5895B620-BEE6-48D1-AC72-05506377A4FE}"/>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064;p37">
                <a:extLst>
                  <a:ext uri="{FF2B5EF4-FFF2-40B4-BE49-F238E27FC236}">
                    <a16:creationId xmlns:a16="http://schemas.microsoft.com/office/drawing/2014/main" id="{FDCE2D29-D807-4A3C-A712-447AF9EA37D4}"/>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3065;p37">
                <a:extLst>
                  <a:ext uri="{FF2B5EF4-FFF2-40B4-BE49-F238E27FC236}">
                    <a16:creationId xmlns:a16="http://schemas.microsoft.com/office/drawing/2014/main" id="{9FD483D7-07EE-4902-AC48-18169EB279C9}"/>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3066;p37">
                <a:extLst>
                  <a:ext uri="{FF2B5EF4-FFF2-40B4-BE49-F238E27FC236}">
                    <a16:creationId xmlns:a16="http://schemas.microsoft.com/office/drawing/2014/main" id="{67F7272A-C10B-49B7-8E6E-F967131F079E}"/>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3067;p37">
                <a:extLst>
                  <a:ext uri="{FF2B5EF4-FFF2-40B4-BE49-F238E27FC236}">
                    <a16:creationId xmlns:a16="http://schemas.microsoft.com/office/drawing/2014/main" id="{DBAF317A-4AB2-4520-B0D0-DF195E35B0DF}"/>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3068;p37">
                <a:extLst>
                  <a:ext uri="{FF2B5EF4-FFF2-40B4-BE49-F238E27FC236}">
                    <a16:creationId xmlns:a16="http://schemas.microsoft.com/office/drawing/2014/main" id="{4D48669E-B5A2-4061-8FF0-ABF6265BBC8F}"/>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 name="Google Shape;3069;p37">
              <a:extLst>
                <a:ext uri="{FF2B5EF4-FFF2-40B4-BE49-F238E27FC236}">
                  <a16:creationId xmlns:a16="http://schemas.microsoft.com/office/drawing/2014/main" id="{F93A38FC-2546-4D1F-8CE3-93AFEDCFE121}"/>
                </a:ext>
              </a:extLst>
            </p:cNvPr>
            <p:cNvGrpSpPr/>
            <p:nvPr/>
          </p:nvGrpSpPr>
          <p:grpSpPr>
            <a:xfrm>
              <a:off x="3810520" y="2225674"/>
              <a:ext cx="883852" cy="621125"/>
              <a:chOff x="5620145" y="2967799"/>
              <a:chExt cx="883852" cy="621125"/>
            </a:xfrm>
          </p:grpSpPr>
          <p:sp>
            <p:nvSpPr>
              <p:cNvPr id="532" name="Google Shape;3070;p37">
                <a:extLst>
                  <a:ext uri="{FF2B5EF4-FFF2-40B4-BE49-F238E27FC236}">
                    <a16:creationId xmlns:a16="http://schemas.microsoft.com/office/drawing/2014/main" id="{35EE8083-8EC1-4FDC-98BD-610B6469ABFE}"/>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071;p37">
                <a:extLst>
                  <a:ext uri="{FF2B5EF4-FFF2-40B4-BE49-F238E27FC236}">
                    <a16:creationId xmlns:a16="http://schemas.microsoft.com/office/drawing/2014/main" id="{CD583D9E-7EB4-4B70-92E4-1AE7BD46BA37}"/>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072;p37">
                <a:extLst>
                  <a:ext uri="{FF2B5EF4-FFF2-40B4-BE49-F238E27FC236}">
                    <a16:creationId xmlns:a16="http://schemas.microsoft.com/office/drawing/2014/main" id="{CCC532B1-1ECA-4E99-A595-52444DD44FCB}"/>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073;p37">
                <a:extLst>
                  <a:ext uri="{FF2B5EF4-FFF2-40B4-BE49-F238E27FC236}">
                    <a16:creationId xmlns:a16="http://schemas.microsoft.com/office/drawing/2014/main" id="{2D209AD5-B266-4B4D-B8F3-71BE76C753BD}"/>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074;p37">
                <a:extLst>
                  <a:ext uri="{FF2B5EF4-FFF2-40B4-BE49-F238E27FC236}">
                    <a16:creationId xmlns:a16="http://schemas.microsoft.com/office/drawing/2014/main" id="{1CBD396F-7FAB-452D-8958-4B9DCDD326AB}"/>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075;p37">
                <a:extLst>
                  <a:ext uri="{FF2B5EF4-FFF2-40B4-BE49-F238E27FC236}">
                    <a16:creationId xmlns:a16="http://schemas.microsoft.com/office/drawing/2014/main" id="{C3CD2B5B-D317-4EA2-99B3-D3DD03F72E68}"/>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076;p37">
                <a:extLst>
                  <a:ext uri="{FF2B5EF4-FFF2-40B4-BE49-F238E27FC236}">
                    <a16:creationId xmlns:a16="http://schemas.microsoft.com/office/drawing/2014/main" id="{1DE07BEE-4264-4D83-A1AD-8A8DC8258D95}"/>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077;p37">
                <a:extLst>
                  <a:ext uri="{FF2B5EF4-FFF2-40B4-BE49-F238E27FC236}">
                    <a16:creationId xmlns:a16="http://schemas.microsoft.com/office/drawing/2014/main" id="{11D362CD-22D5-41F6-80D4-8490F6B2BC50}"/>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078;p37">
                <a:extLst>
                  <a:ext uri="{FF2B5EF4-FFF2-40B4-BE49-F238E27FC236}">
                    <a16:creationId xmlns:a16="http://schemas.microsoft.com/office/drawing/2014/main" id="{FE59EB5C-2C8E-4F7A-B07A-EFE3AECA3671}"/>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079;p37">
                <a:extLst>
                  <a:ext uri="{FF2B5EF4-FFF2-40B4-BE49-F238E27FC236}">
                    <a16:creationId xmlns:a16="http://schemas.microsoft.com/office/drawing/2014/main" id="{1452E303-2E74-47F8-A40B-5FFBA425783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080;p37">
                <a:extLst>
                  <a:ext uri="{FF2B5EF4-FFF2-40B4-BE49-F238E27FC236}">
                    <a16:creationId xmlns:a16="http://schemas.microsoft.com/office/drawing/2014/main" id="{FA962677-9E19-4C4B-B8AA-77EA94D7F44F}"/>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081;p37">
                <a:extLst>
                  <a:ext uri="{FF2B5EF4-FFF2-40B4-BE49-F238E27FC236}">
                    <a16:creationId xmlns:a16="http://schemas.microsoft.com/office/drawing/2014/main" id="{D9871DAF-D9AF-4B91-9CCF-93FCA082F054}"/>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3082;p37">
                <a:extLst>
                  <a:ext uri="{FF2B5EF4-FFF2-40B4-BE49-F238E27FC236}">
                    <a16:creationId xmlns:a16="http://schemas.microsoft.com/office/drawing/2014/main" id="{243DC382-68EC-4EDF-A447-8912D9C185B1}"/>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3083;p37">
                <a:extLst>
                  <a:ext uri="{FF2B5EF4-FFF2-40B4-BE49-F238E27FC236}">
                    <a16:creationId xmlns:a16="http://schemas.microsoft.com/office/drawing/2014/main" id="{E10CF9CD-C479-4C2F-B881-78A4A976789D}"/>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3084;p37">
                <a:extLst>
                  <a:ext uri="{FF2B5EF4-FFF2-40B4-BE49-F238E27FC236}">
                    <a16:creationId xmlns:a16="http://schemas.microsoft.com/office/drawing/2014/main" id="{C007EDCE-BE9C-4A55-BFD5-0004132A8EAA}"/>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3085;p37">
                <a:extLst>
                  <a:ext uri="{FF2B5EF4-FFF2-40B4-BE49-F238E27FC236}">
                    <a16:creationId xmlns:a16="http://schemas.microsoft.com/office/drawing/2014/main" id="{EB45250A-EC47-4B61-8108-2429C839A542}"/>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 name="Google Shape;3086;p37">
              <a:extLst>
                <a:ext uri="{FF2B5EF4-FFF2-40B4-BE49-F238E27FC236}">
                  <a16:creationId xmlns:a16="http://schemas.microsoft.com/office/drawing/2014/main" id="{90EF000A-1EE2-45AA-B929-E60D8F202D50}"/>
                </a:ext>
              </a:extLst>
            </p:cNvPr>
            <p:cNvGrpSpPr/>
            <p:nvPr/>
          </p:nvGrpSpPr>
          <p:grpSpPr>
            <a:xfrm>
              <a:off x="3839126" y="2072703"/>
              <a:ext cx="883852" cy="621124"/>
              <a:chOff x="5648751" y="2814828"/>
              <a:chExt cx="883852" cy="621124"/>
            </a:xfrm>
          </p:grpSpPr>
          <p:sp>
            <p:nvSpPr>
              <p:cNvPr id="516" name="Google Shape;3087;p37">
                <a:extLst>
                  <a:ext uri="{FF2B5EF4-FFF2-40B4-BE49-F238E27FC236}">
                    <a16:creationId xmlns:a16="http://schemas.microsoft.com/office/drawing/2014/main" id="{43DDC846-E00B-4206-B11B-D314D3E70475}"/>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088;p37">
                <a:extLst>
                  <a:ext uri="{FF2B5EF4-FFF2-40B4-BE49-F238E27FC236}">
                    <a16:creationId xmlns:a16="http://schemas.microsoft.com/office/drawing/2014/main" id="{C83A5DA7-D513-455C-BA6E-D81214EFE3B5}"/>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089;p37">
                <a:extLst>
                  <a:ext uri="{FF2B5EF4-FFF2-40B4-BE49-F238E27FC236}">
                    <a16:creationId xmlns:a16="http://schemas.microsoft.com/office/drawing/2014/main" id="{690D7C25-1174-4800-A072-ED3E5BCC697D}"/>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090;p37">
                <a:extLst>
                  <a:ext uri="{FF2B5EF4-FFF2-40B4-BE49-F238E27FC236}">
                    <a16:creationId xmlns:a16="http://schemas.microsoft.com/office/drawing/2014/main" id="{2F62D664-8778-408C-840A-F4D6749CC20A}"/>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091;p37">
                <a:extLst>
                  <a:ext uri="{FF2B5EF4-FFF2-40B4-BE49-F238E27FC236}">
                    <a16:creationId xmlns:a16="http://schemas.microsoft.com/office/drawing/2014/main" id="{BAD08FA5-7FFE-45A2-BC9E-264CA115F0E1}"/>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092;p37">
                <a:extLst>
                  <a:ext uri="{FF2B5EF4-FFF2-40B4-BE49-F238E27FC236}">
                    <a16:creationId xmlns:a16="http://schemas.microsoft.com/office/drawing/2014/main" id="{8E6F489C-405A-463D-8531-AA2288F89442}"/>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093;p37">
                <a:extLst>
                  <a:ext uri="{FF2B5EF4-FFF2-40B4-BE49-F238E27FC236}">
                    <a16:creationId xmlns:a16="http://schemas.microsoft.com/office/drawing/2014/main" id="{00445382-3B96-4954-97D0-E577C12E499D}"/>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094;p37">
                <a:extLst>
                  <a:ext uri="{FF2B5EF4-FFF2-40B4-BE49-F238E27FC236}">
                    <a16:creationId xmlns:a16="http://schemas.microsoft.com/office/drawing/2014/main" id="{EC62F4B0-F46C-41E8-8B0C-037AC2D6D925}"/>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095;p37">
                <a:extLst>
                  <a:ext uri="{FF2B5EF4-FFF2-40B4-BE49-F238E27FC236}">
                    <a16:creationId xmlns:a16="http://schemas.microsoft.com/office/drawing/2014/main" id="{E25D23C7-8E1C-4F47-970D-9A8559F92943}"/>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096;p37">
                <a:extLst>
                  <a:ext uri="{FF2B5EF4-FFF2-40B4-BE49-F238E27FC236}">
                    <a16:creationId xmlns:a16="http://schemas.microsoft.com/office/drawing/2014/main" id="{4391D50A-4200-4C85-8A15-AD8CC5A86AA4}"/>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097;p37">
                <a:extLst>
                  <a:ext uri="{FF2B5EF4-FFF2-40B4-BE49-F238E27FC236}">
                    <a16:creationId xmlns:a16="http://schemas.microsoft.com/office/drawing/2014/main" id="{DE5251D3-8981-4F7D-A92C-5C85A9BC9F3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098;p37">
                <a:extLst>
                  <a:ext uri="{FF2B5EF4-FFF2-40B4-BE49-F238E27FC236}">
                    <a16:creationId xmlns:a16="http://schemas.microsoft.com/office/drawing/2014/main" id="{CA490A02-11A9-4686-BE6E-306F618DA2D6}"/>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3099;p37">
                <a:extLst>
                  <a:ext uri="{FF2B5EF4-FFF2-40B4-BE49-F238E27FC236}">
                    <a16:creationId xmlns:a16="http://schemas.microsoft.com/office/drawing/2014/main" id="{560A47BD-02E5-4421-A662-7037618982F6}"/>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100;p37">
                <a:extLst>
                  <a:ext uri="{FF2B5EF4-FFF2-40B4-BE49-F238E27FC236}">
                    <a16:creationId xmlns:a16="http://schemas.microsoft.com/office/drawing/2014/main" id="{EFEFB77E-5623-4B82-90DC-874EB6C8112A}"/>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101;p37">
                <a:extLst>
                  <a:ext uri="{FF2B5EF4-FFF2-40B4-BE49-F238E27FC236}">
                    <a16:creationId xmlns:a16="http://schemas.microsoft.com/office/drawing/2014/main" id="{A29C1528-BEF6-40A7-B7A1-4BC87B8458CC}"/>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102;p37">
                <a:extLst>
                  <a:ext uri="{FF2B5EF4-FFF2-40B4-BE49-F238E27FC236}">
                    <a16:creationId xmlns:a16="http://schemas.microsoft.com/office/drawing/2014/main" id="{59BB9A59-F7A8-4A54-BCC1-FBF3C86A5FEE}"/>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3103;p37">
              <a:extLst>
                <a:ext uri="{FF2B5EF4-FFF2-40B4-BE49-F238E27FC236}">
                  <a16:creationId xmlns:a16="http://schemas.microsoft.com/office/drawing/2014/main" id="{5BFD87EF-97DF-4D2A-BB8D-84003FC9CADB}"/>
                </a:ext>
              </a:extLst>
            </p:cNvPr>
            <p:cNvGrpSpPr/>
            <p:nvPr/>
          </p:nvGrpSpPr>
          <p:grpSpPr>
            <a:xfrm>
              <a:off x="3799020" y="4220685"/>
              <a:ext cx="883852" cy="621125"/>
              <a:chOff x="5608645" y="4962810"/>
              <a:chExt cx="883852" cy="621125"/>
            </a:xfrm>
          </p:grpSpPr>
          <p:sp>
            <p:nvSpPr>
              <p:cNvPr id="391" name="Google Shape;3104;p37">
                <a:extLst>
                  <a:ext uri="{FF2B5EF4-FFF2-40B4-BE49-F238E27FC236}">
                    <a16:creationId xmlns:a16="http://schemas.microsoft.com/office/drawing/2014/main" id="{DBD19E74-BDB4-4E2A-8B35-5848175A6D69}"/>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105;p37">
                <a:extLst>
                  <a:ext uri="{FF2B5EF4-FFF2-40B4-BE49-F238E27FC236}">
                    <a16:creationId xmlns:a16="http://schemas.microsoft.com/office/drawing/2014/main" id="{40C6DEDC-77E3-41DF-BCA3-429D6DD0A8A4}"/>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106;p37">
                <a:extLst>
                  <a:ext uri="{FF2B5EF4-FFF2-40B4-BE49-F238E27FC236}">
                    <a16:creationId xmlns:a16="http://schemas.microsoft.com/office/drawing/2014/main" id="{0B4E67D1-7F90-4F44-9C87-D56F6C26D3AC}"/>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107;p37">
                <a:extLst>
                  <a:ext uri="{FF2B5EF4-FFF2-40B4-BE49-F238E27FC236}">
                    <a16:creationId xmlns:a16="http://schemas.microsoft.com/office/drawing/2014/main" id="{A3559408-6CFF-49C5-BF3E-534598A1FF50}"/>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108;p37">
                <a:extLst>
                  <a:ext uri="{FF2B5EF4-FFF2-40B4-BE49-F238E27FC236}">
                    <a16:creationId xmlns:a16="http://schemas.microsoft.com/office/drawing/2014/main" id="{D423E81A-60C3-42C4-BBAD-8E755165799E}"/>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109;p37">
                <a:extLst>
                  <a:ext uri="{FF2B5EF4-FFF2-40B4-BE49-F238E27FC236}">
                    <a16:creationId xmlns:a16="http://schemas.microsoft.com/office/drawing/2014/main" id="{DF015999-147B-4582-A511-1B96614F25EB}"/>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110;p37">
                <a:extLst>
                  <a:ext uri="{FF2B5EF4-FFF2-40B4-BE49-F238E27FC236}">
                    <a16:creationId xmlns:a16="http://schemas.microsoft.com/office/drawing/2014/main" id="{3E194BA4-B376-42C8-B720-9D58493EFCE0}"/>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111;p37">
                <a:extLst>
                  <a:ext uri="{FF2B5EF4-FFF2-40B4-BE49-F238E27FC236}">
                    <a16:creationId xmlns:a16="http://schemas.microsoft.com/office/drawing/2014/main" id="{20D571B7-6ABC-42BA-9C1C-88678208AAB5}"/>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112;p37">
                <a:extLst>
                  <a:ext uri="{FF2B5EF4-FFF2-40B4-BE49-F238E27FC236}">
                    <a16:creationId xmlns:a16="http://schemas.microsoft.com/office/drawing/2014/main" id="{7E0128E2-CF57-4FDA-900D-25F7FB40413F}"/>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3113;p37">
                <a:extLst>
                  <a:ext uri="{FF2B5EF4-FFF2-40B4-BE49-F238E27FC236}">
                    <a16:creationId xmlns:a16="http://schemas.microsoft.com/office/drawing/2014/main" id="{07F04F7A-8A7E-4569-9FCC-C2BBA02A58B8}"/>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114;p37">
                <a:extLst>
                  <a:ext uri="{FF2B5EF4-FFF2-40B4-BE49-F238E27FC236}">
                    <a16:creationId xmlns:a16="http://schemas.microsoft.com/office/drawing/2014/main" id="{4F0576FD-1CC1-4C84-AA83-F398C1C3CE0D}"/>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115;p37">
                <a:extLst>
                  <a:ext uri="{FF2B5EF4-FFF2-40B4-BE49-F238E27FC236}">
                    <a16:creationId xmlns:a16="http://schemas.microsoft.com/office/drawing/2014/main" id="{6BC8768D-10F5-4E9D-8BCD-83D94B68FFDA}"/>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116;p37">
                <a:extLst>
                  <a:ext uri="{FF2B5EF4-FFF2-40B4-BE49-F238E27FC236}">
                    <a16:creationId xmlns:a16="http://schemas.microsoft.com/office/drawing/2014/main" id="{EBAECF95-67CA-4A62-9661-BC1764810B8E}"/>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117;p37">
                <a:extLst>
                  <a:ext uri="{FF2B5EF4-FFF2-40B4-BE49-F238E27FC236}">
                    <a16:creationId xmlns:a16="http://schemas.microsoft.com/office/drawing/2014/main" id="{37759E65-1CEE-40D1-B861-B11B0BC4279B}"/>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118;p37">
                <a:extLst>
                  <a:ext uri="{FF2B5EF4-FFF2-40B4-BE49-F238E27FC236}">
                    <a16:creationId xmlns:a16="http://schemas.microsoft.com/office/drawing/2014/main" id="{281F858D-056E-459C-9FD5-5B45327EEB29}"/>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119;p37">
                <a:extLst>
                  <a:ext uri="{FF2B5EF4-FFF2-40B4-BE49-F238E27FC236}">
                    <a16:creationId xmlns:a16="http://schemas.microsoft.com/office/drawing/2014/main" id="{789C1A37-0DAC-4AB3-BA2A-61123D65D407}"/>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3120;p37">
              <a:extLst>
                <a:ext uri="{FF2B5EF4-FFF2-40B4-BE49-F238E27FC236}">
                  <a16:creationId xmlns:a16="http://schemas.microsoft.com/office/drawing/2014/main" id="{6C7B8A13-F0B4-49A7-BF3E-33202B89386C}"/>
                </a:ext>
              </a:extLst>
            </p:cNvPr>
            <p:cNvGrpSpPr/>
            <p:nvPr/>
          </p:nvGrpSpPr>
          <p:grpSpPr>
            <a:xfrm>
              <a:off x="3799020" y="4077239"/>
              <a:ext cx="883852" cy="621125"/>
              <a:chOff x="5608645" y="4819364"/>
              <a:chExt cx="883852" cy="621125"/>
            </a:xfrm>
          </p:grpSpPr>
          <p:sp>
            <p:nvSpPr>
              <p:cNvPr id="375" name="Google Shape;3121;p37">
                <a:extLst>
                  <a:ext uri="{FF2B5EF4-FFF2-40B4-BE49-F238E27FC236}">
                    <a16:creationId xmlns:a16="http://schemas.microsoft.com/office/drawing/2014/main" id="{2C0EE832-A765-4F10-9E25-A28D27B63832}"/>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22;p37">
                <a:extLst>
                  <a:ext uri="{FF2B5EF4-FFF2-40B4-BE49-F238E27FC236}">
                    <a16:creationId xmlns:a16="http://schemas.microsoft.com/office/drawing/2014/main" id="{AD7F3818-CDF1-4E8D-ACE2-FC4D95DFD119}"/>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23;p37">
                <a:extLst>
                  <a:ext uri="{FF2B5EF4-FFF2-40B4-BE49-F238E27FC236}">
                    <a16:creationId xmlns:a16="http://schemas.microsoft.com/office/drawing/2014/main" id="{EEF9E6E2-FC26-42CF-A211-8630CBF520E0}"/>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24;p37">
                <a:extLst>
                  <a:ext uri="{FF2B5EF4-FFF2-40B4-BE49-F238E27FC236}">
                    <a16:creationId xmlns:a16="http://schemas.microsoft.com/office/drawing/2014/main" id="{24948083-7378-48A2-8E3F-8CE70135B6DD}"/>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25;p37">
                <a:extLst>
                  <a:ext uri="{FF2B5EF4-FFF2-40B4-BE49-F238E27FC236}">
                    <a16:creationId xmlns:a16="http://schemas.microsoft.com/office/drawing/2014/main" id="{452367D8-262B-4E47-8661-1B2E88D6F48D}"/>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26;p37">
                <a:extLst>
                  <a:ext uri="{FF2B5EF4-FFF2-40B4-BE49-F238E27FC236}">
                    <a16:creationId xmlns:a16="http://schemas.microsoft.com/office/drawing/2014/main" id="{0B7B4A60-20D8-4EE6-B466-C8962D8E40B0}"/>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127;p37">
                <a:extLst>
                  <a:ext uri="{FF2B5EF4-FFF2-40B4-BE49-F238E27FC236}">
                    <a16:creationId xmlns:a16="http://schemas.microsoft.com/office/drawing/2014/main" id="{DF5F2D2E-6DF4-403B-B220-B3B54C46EE20}"/>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128;p37">
                <a:extLst>
                  <a:ext uri="{FF2B5EF4-FFF2-40B4-BE49-F238E27FC236}">
                    <a16:creationId xmlns:a16="http://schemas.microsoft.com/office/drawing/2014/main" id="{D179211E-F8E9-49FD-8CCC-44977A82A2D0}"/>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129;p37">
                <a:extLst>
                  <a:ext uri="{FF2B5EF4-FFF2-40B4-BE49-F238E27FC236}">
                    <a16:creationId xmlns:a16="http://schemas.microsoft.com/office/drawing/2014/main" id="{05753816-C176-406D-ADD4-1AB2BF445379}"/>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130;p37">
                <a:extLst>
                  <a:ext uri="{FF2B5EF4-FFF2-40B4-BE49-F238E27FC236}">
                    <a16:creationId xmlns:a16="http://schemas.microsoft.com/office/drawing/2014/main" id="{2D56823C-43E8-4462-98A6-5BDB70FED58A}"/>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131;p37">
                <a:extLst>
                  <a:ext uri="{FF2B5EF4-FFF2-40B4-BE49-F238E27FC236}">
                    <a16:creationId xmlns:a16="http://schemas.microsoft.com/office/drawing/2014/main" id="{619E08CD-E73C-43C3-ADFF-EA0BBF2E4B07}"/>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132;p37">
                <a:extLst>
                  <a:ext uri="{FF2B5EF4-FFF2-40B4-BE49-F238E27FC236}">
                    <a16:creationId xmlns:a16="http://schemas.microsoft.com/office/drawing/2014/main" id="{58361CCB-B260-40D8-BF59-6EE52543D5A3}"/>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133;p37">
                <a:extLst>
                  <a:ext uri="{FF2B5EF4-FFF2-40B4-BE49-F238E27FC236}">
                    <a16:creationId xmlns:a16="http://schemas.microsoft.com/office/drawing/2014/main" id="{43130151-D5C0-4DF7-B4D9-A7A08FCD60D6}"/>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134;p37">
                <a:extLst>
                  <a:ext uri="{FF2B5EF4-FFF2-40B4-BE49-F238E27FC236}">
                    <a16:creationId xmlns:a16="http://schemas.microsoft.com/office/drawing/2014/main" id="{32E06BC8-B4EF-43DB-A4B5-E76936FDA7BB}"/>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135;p37">
                <a:extLst>
                  <a:ext uri="{FF2B5EF4-FFF2-40B4-BE49-F238E27FC236}">
                    <a16:creationId xmlns:a16="http://schemas.microsoft.com/office/drawing/2014/main" id="{EE58B225-4824-4659-9F54-10B415F3A6BF}"/>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136;p37">
                <a:extLst>
                  <a:ext uri="{FF2B5EF4-FFF2-40B4-BE49-F238E27FC236}">
                    <a16:creationId xmlns:a16="http://schemas.microsoft.com/office/drawing/2014/main" id="{2D59C44C-505C-4F50-81FC-6F96C43F6C6D}"/>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 name="Google Shape;3137;p37">
              <a:extLst>
                <a:ext uri="{FF2B5EF4-FFF2-40B4-BE49-F238E27FC236}">
                  <a16:creationId xmlns:a16="http://schemas.microsoft.com/office/drawing/2014/main" id="{7DADB37D-CF10-44B7-AEB5-0E6B4BE12778}"/>
                </a:ext>
              </a:extLst>
            </p:cNvPr>
            <p:cNvGrpSpPr/>
            <p:nvPr/>
          </p:nvGrpSpPr>
          <p:grpSpPr>
            <a:xfrm>
              <a:off x="3827627" y="3914647"/>
              <a:ext cx="883852" cy="621125"/>
              <a:chOff x="5637252" y="4656772"/>
              <a:chExt cx="883852" cy="621125"/>
            </a:xfrm>
          </p:grpSpPr>
          <p:sp>
            <p:nvSpPr>
              <p:cNvPr id="359" name="Google Shape;3138;p37">
                <a:extLst>
                  <a:ext uri="{FF2B5EF4-FFF2-40B4-BE49-F238E27FC236}">
                    <a16:creationId xmlns:a16="http://schemas.microsoft.com/office/drawing/2014/main" id="{849FB588-0D70-4296-BD14-740AE6C04D76}"/>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139;p37">
                <a:extLst>
                  <a:ext uri="{FF2B5EF4-FFF2-40B4-BE49-F238E27FC236}">
                    <a16:creationId xmlns:a16="http://schemas.microsoft.com/office/drawing/2014/main" id="{EBFBC79D-EDEA-457F-AC6E-1B3177D8E8E7}"/>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140;p37">
                <a:extLst>
                  <a:ext uri="{FF2B5EF4-FFF2-40B4-BE49-F238E27FC236}">
                    <a16:creationId xmlns:a16="http://schemas.microsoft.com/office/drawing/2014/main" id="{DC4578CC-8E2D-4621-AB5C-91E0393373CF}"/>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141;p37">
                <a:extLst>
                  <a:ext uri="{FF2B5EF4-FFF2-40B4-BE49-F238E27FC236}">
                    <a16:creationId xmlns:a16="http://schemas.microsoft.com/office/drawing/2014/main" id="{3B7066A7-F8F5-4AD5-A659-CC90FF60516E}"/>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142;p37">
                <a:extLst>
                  <a:ext uri="{FF2B5EF4-FFF2-40B4-BE49-F238E27FC236}">
                    <a16:creationId xmlns:a16="http://schemas.microsoft.com/office/drawing/2014/main" id="{0DC46130-3072-406C-9A9F-C8D33A8D755A}"/>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143;p37">
                <a:extLst>
                  <a:ext uri="{FF2B5EF4-FFF2-40B4-BE49-F238E27FC236}">
                    <a16:creationId xmlns:a16="http://schemas.microsoft.com/office/drawing/2014/main" id="{6B5F0DF4-4D47-4CCD-87C2-629C53E24DDF}"/>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144;p37">
                <a:extLst>
                  <a:ext uri="{FF2B5EF4-FFF2-40B4-BE49-F238E27FC236}">
                    <a16:creationId xmlns:a16="http://schemas.microsoft.com/office/drawing/2014/main" id="{7653B869-FECF-4CDA-BFB9-FBC107F74961}"/>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145;p37">
                <a:extLst>
                  <a:ext uri="{FF2B5EF4-FFF2-40B4-BE49-F238E27FC236}">
                    <a16:creationId xmlns:a16="http://schemas.microsoft.com/office/drawing/2014/main" id="{6ECAC542-8A36-4874-A6C8-595B2C2CFE0D}"/>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146;p37">
                <a:extLst>
                  <a:ext uri="{FF2B5EF4-FFF2-40B4-BE49-F238E27FC236}">
                    <a16:creationId xmlns:a16="http://schemas.microsoft.com/office/drawing/2014/main" id="{9493753A-534C-4E2A-AD77-38981EBEA6E1}"/>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147;p37">
                <a:extLst>
                  <a:ext uri="{FF2B5EF4-FFF2-40B4-BE49-F238E27FC236}">
                    <a16:creationId xmlns:a16="http://schemas.microsoft.com/office/drawing/2014/main" id="{1AF898C9-743A-4BA9-9C07-394B015E2831}"/>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48;p37">
                <a:extLst>
                  <a:ext uri="{FF2B5EF4-FFF2-40B4-BE49-F238E27FC236}">
                    <a16:creationId xmlns:a16="http://schemas.microsoft.com/office/drawing/2014/main" id="{B4A3A7BC-17A6-4AF5-9BA9-C451048FCC22}"/>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49;p37">
                <a:extLst>
                  <a:ext uri="{FF2B5EF4-FFF2-40B4-BE49-F238E27FC236}">
                    <a16:creationId xmlns:a16="http://schemas.microsoft.com/office/drawing/2014/main" id="{1FDA5753-497A-4632-AC24-7EB91E9B9EB6}"/>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50;p37">
                <a:extLst>
                  <a:ext uri="{FF2B5EF4-FFF2-40B4-BE49-F238E27FC236}">
                    <a16:creationId xmlns:a16="http://schemas.microsoft.com/office/drawing/2014/main" id="{3BDCF114-53ED-4D8F-A6DA-75687F59C2BF}"/>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51;p37">
                <a:extLst>
                  <a:ext uri="{FF2B5EF4-FFF2-40B4-BE49-F238E27FC236}">
                    <a16:creationId xmlns:a16="http://schemas.microsoft.com/office/drawing/2014/main" id="{6D7FAE20-D327-4158-8133-F1C056F7D2CD}"/>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52;p37">
                <a:extLst>
                  <a:ext uri="{FF2B5EF4-FFF2-40B4-BE49-F238E27FC236}">
                    <a16:creationId xmlns:a16="http://schemas.microsoft.com/office/drawing/2014/main" id="{6B95FEA3-1959-4936-B3F8-7ACFF7B9A07A}"/>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53;p37">
                <a:extLst>
                  <a:ext uri="{FF2B5EF4-FFF2-40B4-BE49-F238E27FC236}">
                    <a16:creationId xmlns:a16="http://schemas.microsoft.com/office/drawing/2014/main" id="{4CD566AB-253C-41A8-ADBF-ACE85D29FC87}"/>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3154;p37">
              <a:extLst>
                <a:ext uri="{FF2B5EF4-FFF2-40B4-BE49-F238E27FC236}">
                  <a16:creationId xmlns:a16="http://schemas.microsoft.com/office/drawing/2014/main" id="{76EEDB64-BFDA-4C62-982E-082E3BF8AF4C}"/>
                </a:ext>
              </a:extLst>
            </p:cNvPr>
            <p:cNvGrpSpPr/>
            <p:nvPr/>
          </p:nvGrpSpPr>
          <p:grpSpPr>
            <a:xfrm>
              <a:off x="3818123" y="3752055"/>
              <a:ext cx="883852" cy="621125"/>
              <a:chOff x="5627748" y="4494180"/>
              <a:chExt cx="883852" cy="621125"/>
            </a:xfrm>
          </p:grpSpPr>
          <p:sp>
            <p:nvSpPr>
              <p:cNvPr id="343" name="Google Shape;3155;p37">
                <a:extLst>
                  <a:ext uri="{FF2B5EF4-FFF2-40B4-BE49-F238E27FC236}">
                    <a16:creationId xmlns:a16="http://schemas.microsoft.com/office/drawing/2014/main" id="{E63DE7FB-D65F-4793-AD29-1FEFA2492F42}"/>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156;p37">
                <a:extLst>
                  <a:ext uri="{FF2B5EF4-FFF2-40B4-BE49-F238E27FC236}">
                    <a16:creationId xmlns:a16="http://schemas.microsoft.com/office/drawing/2014/main" id="{25BBDB8F-702C-4927-A400-5417C48070C8}"/>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157;p37">
                <a:extLst>
                  <a:ext uri="{FF2B5EF4-FFF2-40B4-BE49-F238E27FC236}">
                    <a16:creationId xmlns:a16="http://schemas.microsoft.com/office/drawing/2014/main" id="{DD34E746-CCC7-48D0-B327-CA618ACA55B8}"/>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158;p37">
                <a:extLst>
                  <a:ext uri="{FF2B5EF4-FFF2-40B4-BE49-F238E27FC236}">
                    <a16:creationId xmlns:a16="http://schemas.microsoft.com/office/drawing/2014/main" id="{A903B9EE-6A87-4633-AB72-0F422DDC057C}"/>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159;p37">
                <a:extLst>
                  <a:ext uri="{FF2B5EF4-FFF2-40B4-BE49-F238E27FC236}">
                    <a16:creationId xmlns:a16="http://schemas.microsoft.com/office/drawing/2014/main" id="{D5E1795A-1D60-4112-B271-703E1350F6EC}"/>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160;p37">
                <a:extLst>
                  <a:ext uri="{FF2B5EF4-FFF2-40B4-BE49-F238E27FC236}">
                    <a16:creationId xmlns:a16="http://schemas.microsoft.com/office/drawing/2014/main" id="{8244A548-C84F-4E7B-A3C6-9CC549D69742}"/>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161;p37">
                <a:extLst>
                  <a:ext uri="{FF2B5EF4-FFF2-40B4-BE49-F238E27FC236}">
                    <a16:creationId xmlns:a16="http://schemas.microsoft.com/office/drawing/2014/main" id="{EE1FB249-5C56-4B5B-8186-232F937F7D1B}"/>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162;p37">
                <a:extLst>
                  <a:ext uri="{FF2B5EF4-FFF2-40B4-BE49-F238E27FC236}">
                    <a16:creationId xmlns:a16="http://schemas.microsoft.com/office/drawing/2014/main" id="{A80217A8-D91F-497C-A680-E4811A9FBDEE}"/>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163;p37">
                <a:extLst>
                  <a:ext uri="{FF2B5EF4-FFF2-40B4-BE49-F238E27FC236}">
                    <a16:creationId xmlns:a16="http://schemas.microsoft.com/office/drawing/2014/main" id="{9AA6FD2C-0084-4652-A14B-49A2DC1AA6F9}"/>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164;p37">
                <a:extLst>
                  <a:ext uri="{FF2B5EF4-FFF2-40B4-BE49-F238E27FC236}">
                    <a16:creationId xmlns:a16="http://schemas.microsoft.com/office/drawing/2014/main" id="{3CBCFE77-D9B0-439C-A1E5-DC2341F6D52B}"/>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165;p37">
                <a:extLst>
                  <a:ext uri="{FF2B5EF4-FFF2-40B4-BE49-F238E27FC236}">
                    <a16:creationId xmlns:a16="http://schemas.microsoft.com/office/drawing/2014/main" id="{A137B3AC-C7A9-4F0D-9E5E-F4FE5C7DE42A}"/>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166;p37">
                <a:extLst>
                  <a:ext uri="{FF2B5EF4-FFF2-40B4-BE49-F238E27FC236}">
                    <a16:creationId xmlns:a16="http://schemas.microsoft.com/office/drawing/2014/main" id="{05DA5EB6-3F12-4E8E-9841-CD3EE256CCD0}"/>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167;p37">
                <a:extLst>
                  <a:ext uri="{FF2B5EF4-FFF2-40B4-BE49-F238E27FC236}">
                    <a16:creationId xmlns:a16="http://schemas.microsoft.com/office/drawing/2014/main" id="{0A72209D-2D55-4343-A346-0F5521D67A2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168;p37">
                <a:extLst>
                  <a:ext uri="{FF2B5EF4-FFF2-40B4-BE49-F238E27FC236}">
                    <a16:creationId xmlns:a16="http://schemas.microsoft.com/office/drawing/2014/main" id="{CC5E1F9C-C527-4C42-83BD-38C38C0FBF05}"/>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169;p37">
                <a:extLst>
                  <a:ext uri="{FF2B5EF4-FFF2-40B4-BE49-F238E27FC236}">
                    <a16:creationId xmlns:a16="http://schemas.microsoft.com/office/drawing/2014/main" id="{66F0C562-F484-4E82-A8D1-0D2BA51538BF}"/>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170;p37">
                <a:extLst>
                  <a:ext uri="{FF2B5EF4-FFF2-40B4-BE49-F238E27FC236}">
                    <a16:creationId xmlns:a16="http://schemas.microsoft.com/office/drawing/2014/main" id="{ED6C3A3D-DCE8-4AB8-A4E5-53E2CCB09EAE}"/>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 name="Google Shape;3171;p37">
              <a:extLst>
                <a:ext uri="{FF2B5EF4-FFF2-40B4-BE49-F238E27FC236}">
                  <a16:creationId xmlns:a16="http://schemas.microsoft.com/office/drawing/2014/main" id="{599848FB-2AB8-44D7-AC6A-E50C8A222F6D}"/>
                </a:ext>
              </a:extLst>
            </p:cNvPr>
            <p:cNvGrpSpPr/>
            <p:nvPr/>
          </p:nvGrpSpPr>
          <p:grpSpPr>
            <a:xfrm>
              <a:off x="2205711" y="4330032"/>
              <a:ext cx="883852" cy="621125"/>
              <a:chOff x="4015336" y="5072157"/>
              <a:chExt cx="883852" cy="621125"/>
            </a:xfrm>
          </p:grpSpPr>
          <p:sp>
            <p:nvSpPr>
              <p:cNvPr id="327" name="Google Shape;3172;p37">
                <a:extLst>
                  <a:ext uri="{FF2B5EF4-FFF2-40B4-BE49-F238E27FC236}">
                    <a16:creationId xmlns:a16="http://schemas.microsoft.com/office/drawing/2014/main" id="{1CA2355D-F5D1-444E-A219-C8FC22719252}"/>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173;p37">
                <a:extLst>
                  <a:ext uri="{FF2B5EF4-FFF2-40B4-BE49-F238E27FC236}">
                    <a16:creationId xmlns:a16="http://schemas.microsoft.com/office/drawing/2014/main" id="{2299BCB0-104D-403F-9945-7C850ACE0383}"/>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174;p37">
                <a:extLst>
                  <a:ext uri="{FF2B5EF4-FFF2-40B4-BE49-F238E27FC236}">
                    <a16:creationId xmlns:a16="http://schemas.microsoft.com/office/drawing/2014/main" id="{184B02F4-958A-47B2-9DEE-A10A079655C5}"/>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175;p37">
                <a:extLst>
                  <a:ext uri="{FF2B5EF4-FFF2-40B4-BE49-F238E27FC236}">
                    <a16:creationId xmlns:a16="http://schemas.microsoft.com/office/drawing/2014/main" id="{D733F267-D2CA-4EFD-B527-6F73E0E3B5C8}"/>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176;p37">
                <a:extLst>
                  <a:ext uri="{FF2B5EF4-FFF2-40B4-BE49-F238E27FC236}">
                    <a16:creationId xmlns:a16="http://schemas.microsoft.com/office/drawing/2014/main" id="{399EFB90-12D9-461F-8C1B-E458EC92DDE3}"/>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177;p37">
                <a:extLst>
                  <a:ext uri="{FF2B5EF4-FFF2-40B4-BE49-F238E27FC236}">
                    <a16:creationId xmlns:a16="http://schemas.microsoft.com/office/drawing/2014/main" id="{69CBE1F7-FD68-4D2F-8C86-43ADF5DD0D53}"/>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178;p37">
                <a:extLst>
                  <a:ext uri="{FF2B5EF4-FFF2-40B4-BE49-F238E27FC236}">
                    <a16:creationId xmlns:a16="http://schemas.microsoft.com/office/drawing/2014/main" id="{4A51DA13-7E85-474B-848E-8B38A2B2AA52}"/>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179;p37">
                <a:extLst>
                  <a:ext uri="{FF2B5EF4-FFF2-40B4-BE49-F238E27FC236}">
                    <a16:creationId xmlns:a16="http://schemas.microsoft.com/office/drawing/2014/main" id="{5A41CC11-79A6-4885-87DC-123DBCB47AD8}"/>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180;p37">
                <a:extLst>
                  <a:ext uri="{FF2B5EF4-FFF2-40B4-BE49-F238E27FC236}">
                    <a16:creationId xmlns:a16="http://schemas.microsoft.com/office/drawing/2014/main" id="{0138D80C-7A43-49FB-94F2-6B5E90047F37}"/>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181;p37">
                <a:extLst>
                  <a:ext uri="{FF2B5EF4-FFF2-40B4-BE49-F238E27FC236}">
                    <a16:creationId xmlns:a16="http://schemas.microsoft.com/office/drawing/2014/main" id="{A113340F-8B65-4862-9D0D-E8740C885358}"/>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182;p37">
                <a:extLst>
                  <a:ext uri="{FF2B5EF4-FFF2-40B4-BE49-F238E27FC236}">
                    <a16:creationId xmlns:a16="http://schemas.microsoft.com/office/drawing/2014/main" id="{E87E970B-BF50-4501-909B-A02127BA85C4}"/>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183;p37">
                <a:extLst>
                  <a:ext uri="{FF2B5EF4-FFF2-40B4-BE49-F238E27FC236}">
                    <a16:creationId xmlns:a16="http://schemas.microsoft.com/office/drawing/2014/main" id="{F281D7C1-9A2C-4C04-9712-CCF4A0631005}"/>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184;p37">
                <a:extLst>
                  <a:ext uri="{FF2B5EF4-FFF2-40B4-BE49-F238E27FC236}">
                    <a16:creationId xmlns:a16="http://schemas.microsoft.com/office/drawing/2014/main" id="{D98034D0-8CA5-44D5-9249-3A397BED9388}"/>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185;p37">
                <a:extLst>
                  <a:ext uri="{FF2B5EF4-FFF2-40B4-BE49-F238E27FC236}">
                    <a16:creationId xmlns:a16="http://schemas.microsoft.com/office/drawing/2014/main" id="{14DEC439-B02A-4CD6-BDB4-52B3411DD76A}"/>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186;p37">
                <a:extLst>
                  <a:ext uri="{FF2B5EF4-FFF2-40B4-BE49-F238E27FC236}">
                    <a16:creationId xmlns:a16="http://schemas.microsoft.com/office/drawing/2014/main" id="{75F497FF-9C2E-439C-A640-9C10EFA44102}"/>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187;p37">
                <a:extLst>
                  <a:ext uri="{FF2B5EF4-FFF2-40B4-BE49-F238E27FC236}">
                    <a16:creationId xmlns:a16="http://schemas.microsoft.com/office/drawing/2014/main" id="{E90692DA-AAEF-4F93-9B99-64DAC8392AEB}"/>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 name="Google Shape;3188;p37">
              <a:extLst>
                <a:ext uri="{FF2B5EF4-FFF2-40B4-BE49-F238E27FC236}">
                  <a16:creationId xmlns:a16="http://schemas.microsoft.com/office/drawing/2014/main" id="{1047E64E-8ED8-41E6-A364-0F2621CC3A97}"/>
                </a:ext>
              </a:extLst>
            </p:cNvPr>
            <p:cNvGrpSpPr/>
            <p:nvPr/>
          </p:nvGrpSpPr>
          <p:grpSpPr>
            <a:xfrm>
              <a:off x="5533746" y="4396707"/>
              <a:ext cx="883852" cy="621030"/>
              <a:chOff x="7343371" y="5138832"/>
              <a:chExt cx="883852" cy="621030"/>
            </a:xfrm>
          </p:grpSpPr>
          <p:sp>
            <p:nvSpPr>
              <p:cNvPr id="311" name="Google Shape;3189;p37">
                <a:extLst>
                  <a:ext uri="{FF2B5EF4-FFF2-40B4-BE49-F238E27FC236}">
                    <a16:creationId xmlns:a16="http://schemas.microsoft.com/office/drawing/2014/main" id="{CF1884FC-947F-4281-BFF1-CDD62881F1FB}"/>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90;p37">
                <a:extLst>
                  <a:ext uri="{FF2B5EF4-FFF2-40B4-BE49-F238E27FC236}">
                    <a16:creationId xmlns:a16="http://schemas.microsoft.com/office/drawing/2014/main" id="{26297525-8C81-48BA-87D2-2AECA46D6D08}"/>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91;p37">
                <a:extLst>
                  <a:ext uri="{FF2B5EF4-FFF2-40B4-BE49-F238E27FC236}">
                    <a16:creationId xmlns:a16="http://schemas.microsoft.com/office/drawing/2014/main" id="{8077AF49-9B0D-45AE-AE5D-28F2149D1F58}"/>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92;p37">
                <a:extLst>
                  <a:ext uri="{FF2B5EF4-FFF2-40B4-BE49-F238E27FC236}">
                    <a16:creationId xmlns:a16="http://schemas.microsoft.com/office/drawing/2014/main" id="{269CBBE3-0F19-40A2-986C-F45C06C1358B}"/>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93;p37">
                <a:extLst>
                  <a:ext uri="{FF2B5EF4-FFF2-40B4-BE49-F238E27FC236}">
                    <a16:creationId xmlns:a16="http://schemas.microsoft.com/office/drawing/2014/main" id="{776FA6FC-B11F-4768-8244-4D8D812ADDF0}"/>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94;p37">
                <a:extLst>
                  <a:ext uri="{FF2B5EF4-FFF2-40B4-BE49-F238E27FC236}">
                    <a16:creationId xmlns:a16="http://schemas.microsoft.com/office/drawing/2014/main" id="{29A9E547-E052-4D13-94A4-51AEC0496FF5}"/>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95;p37">
                <a:extLst>
                  <a:ext uri="{FF2B5EF4-FFF2-40B4-BE49-F238E27FC236}">
                    <a16:creationId xmlns:a16="http://schemas.microsoft.com/office/drawing/2014/main" id="{2D61C137-728B-4AE6-B40C-FA560272AC1C}"/>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96;p37">
                <a:extLst>
                  <a:ext uri="{FF2B5EF4-FFF2-40B4-BE49-F238E27FC236}">
                    <a16:creationId xmlns:a16="http://schemas.microsoft.com/office/drawing/2014/main" id="{C36F3197-2D6B-48D7-B657-03B95D6E9263}"/>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7;p37">
                <a:extLst>
                  <a:ext uri="{FF2B5EF4-FFF2-40B4-BE49-F238E27FC236}">
                    <a16:creationId xmlns:a16="http://schemas.microsoft.com/office/drawing/2014/main" id="{A4ADA550-3063-4BE4-8D76-9E520F7C6D6C}"/>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198;p37">
                <a:extLst>
                  <a:ext uri="{FF2B5EF4-FFF2-40B4-BE49-F238E27FC236}">
                    <a16:creationId xmlns:a16="http://schemas.microsoft.com/office/drawing/2014/main" id="{7EE235E3-DEA0-4689-A61C-A5523BF8BA39}"/>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199;p37">
                <a:extLst>
                  <a:ext uri="{FF2B5EF4-FFF2-40B4-BE49-F238E27FC236}">
                    <a16:creationId xmlns:a16="http://schemas.microsoft.com/office/drawing/2014/main" id="{FD34E1CE-2FCB-4CF6-AB2C-83A34153997F}"/>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00;p37">
                <a:extLst>
                  <a:ext uri="{FF2B5EF4-FFF2-40B4-BE49-F238E27FC236}">
                    <a16:creationId xmlns:a16="http://schemas.microsoft.com/office/drawing/2014/main" id="{67FACE4A-7734-4E5F-85A8-2C7F1974B6C4}"/>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01;p37">
                <a:extLst>
                  <a:ext uri="{FF2B5EF4-FFF2-40B4-BE49-F238E27FC236}">
                    <a16:creationId xmlns:a16="http://schemas.microsoft.com/office/drawing/2014/main" id="{C4EDB8CF-C03B-40A5-BF3F-2F5F7397958D}"/>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02;p37">
                <a:extLst>
                  <a:ext uri="{FF2B5EF4-FFF2-40B4-BE49-F238E27FC236}">
                    <a16:creationId xmlns:a16="http://schemas.microsoft.com/office/drawing/2014/main" id="{D651DF30-1C4E-4B44-9697-2A2315B1133A}"/>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03;p37">
                <a:extLst>
                  <a:ext uri="{FF2B5EF4-FFF2-40B4-BE49-F238E27FC236}">
                    <a16:creationId xmlns:a16="http://schemas.microsoft.com/office/drawing/2014/main" id="{7FA156BC-C5BE-4DEB-AFC2-4A7C893FEC04}"/>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04;p37">
                <a:extLst>
                  <a:ext uri="{FF2B5EF4-FFF2-40B4-BE49-F238E27FC236}">
                    <a16:creationId xmlns:a16="http://schemas.microsoft.com/office/drawing/2014/main" id="{A28B4A64-B530-45DC-97AB-0BDC0761A525}"/>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 name="Google Shape;3205;p37">
              <a:extLst>
                <a:ext uri="{FF2B5EF4-FFF2-40B4-BE49-F238E27FC236}">
                  <a16:creationId xmlns:a16="http://schemas.microsoft.com/office/drawing/2014/main" id="{A1DCC4AF-903F-464C-A0E0-7758EDD06E84}"/>
                </a:ext>
              </a:extLst>
            </p:cNvPr>
            <p:cNvGrpSpPr/>
            <p:nvPr/>
          </p:nvGrpSpPr>
          <p:grpSpPr>
            <a:xfrm>
              <a:off x="5533746" y="4253261"/>
              <a:ext cx="883852" cy="621029"/>
              <a:chOff x="7343371" y="4995386"/>
              <a:chExt cx="883852" cy="621029"/>
            </a:xfrm>
          </p:grpSpPr>
          <p:sp>
            <p:nvSpPr>
              <p:cNvPr id="295" name="Google Shape;3206;p37">
                <a:extLst>
                  <a:ext uri="{FF2B5EF4-FFF2-40B4-BE49-F238E27FC236}">
                    <a16:creationId xmlns:a16="http://schemas.microsoft.com/office/drawing/2014/main" id="{C2BC86B1-9579-4ACA-B851-84548151D4F5}"/>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207;p37">
                <a:extLst>
                  <a:ext uri="{FF2B5EF4-FFF2-40B4-BE49-F238E27FC236}">
                    <a16:creationId xmlns:a16="http://schemas.microsoft.com/office/drawing/2014/main" id="{1292CD11-F343-414B-953C-16EC711C1C17}"/>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208;p37">
                <a:extLst>
                  <a:ext uri="{FF2B5EF4-FFF2-40B4-BE49-F238E27FC236}">
                    <a16:creationId xmlns:a16="http://schemas.microsoft.com/office/drawing/2014/main" id="{47D63190-34B3-4DB6-933F-14B2A806F087}"/>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209;p37">
                <a:extLst>
                  <a:ext uri="{FF2B5EF4-FFF2-40B4-BE49-F238E27FC236}">
                    <a16:creationId xmlns:a16="http://schemas.microsoft.com/office/drawing/2014/main" id="{841C1BAF-95B2-47BB-823C-5EEBCD80C039}"/>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210;p37">
                <a:extLst>
                  <a:ext uri="{FF2B5EF4-FFF2-40B4-BE49-F238E27FC236}">
                    <a16:creationId xmlns:a16="http://schemas.microsoft.com/office/drawing/2014/main" id="{6A276538-0AB6-417A-B6B2-3B85D1B84649}"/>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211;p37">
                <a:extLst>
                  <a:ext uri="{FF2B5EF4-FFF2-40B4-BE49-F238E27FC236}">
                    <a16:creationId xmlns:a16="http://schemas.microsoft.com/office/drawing/2014/main" id="{55CF826F-51BF-4363-BDB4-812BF66251A4}"/>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212;p37">
                <a:extLst>
                  <a:ext uri="{FF2B5EF4-FFF2-40B4-BE49-F238E27FC236}">
                    <a16:creationId xmlns:a16="http://schemas.microsoft.com/office/drawing/2014/main" id="{C85973D5-7D40-4A57-8BBE-DB5656CA4F5F}"/>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213;p37">
                <a:extLst>
                  <a:ext uri="{FF2B5EF4-FFF2-40B4-BE49-F238E27FC236}">
                    <a16:creationId xmlns:a16="http://schemas.microsoft.com/office/drawing/2014/main" id="{F4A15001-27E7-4D54-B063-C156AC0D132F}"/>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214;p37">
                <a:extLst>
                  <a:ext uri="{FF2B5EF4-FFF2-40B4-BE49-F238E27FC236}">
                    <a16:creationId xmlns:a16="http://schemas.microsoft.com/office/drawing/2014/main" id="{F74F0470-B8F0-489F-BF82-8C5004A53D29}"/>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215;p37">
                <a:extLst>
                  <a:ext uri="{FF2B5EF4-FFF2-40B4-BE49-F238E27FC236}">
                    <a16:creationId xmlns:a16="http://schemas.microsoft.com/office/drawing/2014/main" id="{CCFB57AB-F958-4A8C-9844-5D2EC037C631}"/>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216;p37">
                <a:extLst>
                  <a:ext uri="{FF2B5EF4-FFF2-40B4-BE49-F238E27FC236}">
                    <a16:creationId xmlns:a16="http://schemas.microsoft.com/office/drawing/2014/main" id="{245BB5D1-2C99-4E5A-AE42-60612DF052D1}"/>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217;p37">
                <a:extLst>
                  <a:ext uri="{FF2B5EF4-FFF2-40B4-BE49-F238E27FC236}">
                    <a16:creationId xmlns:a16="http://schemas.microsoft.com/office/drawing/2014/main" id="{EF1579C9-9B9D-454D-8697-677AD8E333A9}"/>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218;p37">
                <a:extLst>
                  <a:ext uri="{FF2B5EF4-FFF2-40B4-BE49-F238E27FC236}">
                    <a16:creationId xmlns:a16="http://schemas.microsoft.com/office/drawing/2014/main" id="{374ADA13-F02B-4828-BA02-6D37516CDEE2}"/>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219;p37">
                <a:extLst>
                  <a:ext uri="{FF2B5EF4-FFF2-40B4-BE49-F238E27FC236}">
                    <a16:creationId xmlns:a16="http://schemas.microsoft.com/office/drawing/2014/main" id="{C5B9FD62-3802-4EAB-8466-5CEBC6A236BA}"/>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220;p37">
                <a:extLst>
                  <a:ext uri="{FF2B5EF4-FFF2-40B4-BE49-F238E27FC236}">
                    <a16:creationId xmlns:a16="http://schemas.microsoft.com/office/drawing/2014/main" id="{404B3551-4731-4E3C-9F2B-56B6E6BDAF7C}"/>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221;p37">
                <a:extLst>
                  <a:ext uri="{FF2B5EF4-FFF2-40B4-BE49-F238E27FC236}">
                    <a16:creationId xmlns:a16="http://schemas.microsoft.com/office/drawing/2014/main" id="{BE3AD8EE-FD10-486D-B08F-6AB864F07F6A}"/>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3222;p37">
              <a:extLst>
                <a:ext uri="{FF2B5EF4-FFF2-40B4-BE49-F238E27FC236}">
                  <a16:creationId xmlns:a16="http://schemas.microsoft.com/office/drawing/2014/main" id="{766055C4-E061-4E33-89AE-1EB63EDB94DD}"/>
                </a:ext>
              </a:extLst>
            </p:cNvPr>
            <p:cNvGrpSpPr/>
            <p:nvPr/>
          </p:nvGrpSpPr>
          <p:grpSpPr>
            <a:xfrm>
              <a:off x="4965040" y="3574128"/>
              <a:ext cx="883852" cy="621125"/>
              <a:chOff x="6774665" y="4316253"/>
              <a:chExt cx="883852" cy="621125"/>
            </a:xfrm>
          </p:grpSpPr>
          <p:sp>
            <p:nvSpPr>
              <p:cNvPr id="279" name="Google Shape;3223;p37">
                <a:extLst>
                  <a:ext uri="{FF2B5EF4-FFF2-40B4-BE49-F238E27FC236}">
                    <a16:creationId xmlns:a16="http://schemas.microsoft.com/office/drawing/2014/main" id="{CC0D3756-B87B-4D14-B4D4-5302DD09283F}"/>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224;p37">
                <a:extLst>
                  <a:ext uri="{FF2B5EF4-FFF2-40B4-BE49-F238E27FC236}">
                    <a16:creationId xmlns:a16="http://schemas.microsoft.com/office/drawing/2014/main" id="{068785D7-07EF-4A6F-AB25-4332718F474B}"/>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225;p37">
                <a:extLst>
                  <a:ext uri="{FF2B5EF4-FFF2-40B4-BE49-F238E27FC236}">
                    <a16:creationId xmlns:a16="http://schemas.microsoft.com/office/drawing/2014/main" id="{E7CBF2A2-BD6A-4D26-B223-B989AFE3DE1F}"/>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226;p37">
                <a:extLst>
                  <a:ext uri="{FF2B5EF4-FFF2-40B4-BE49-F238E27FC236}">
                    <a16:creationId xmlns:a16="http://schemas.microsoft.com/office/drawing/2014/main" id="{DF7042F9-6BFF-4A55-A346-CE5D8FAA018B}"/>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227;p37">
                <a:extLst>
                  <a:ext uri="{FF2B5EF4-FFF2-40B4-BE49-F238E27FC236}">
                    <a16:creationId xmlns:a16="http://schemas.microsoft.com/office/drawing/2014/main" id="{87AF8CB4-5F07-4968-BE52-DB350B09BED3}"/>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228;p37">
                <a:extLst>
                  <a:ext uri="{FF2B5EF4-FFF2-40B4-BE49-F238E27FC236}">
                    <a16:creationId xmlns:a16="http://schemas.microsoft.com/office/drawing/2014/main" id="{E76A7AF8-9564-4C9C-B7FE-8B94F52B398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229;p37">
                <a:extLst>
                  <a:ext uri="{FF2B5EF4-FFF2-40B4-BE49-F238E27FC236}">
                    <a16:creationId xmlns:a16="http://schemas.microsoft.com/office/drawing/2014/main" id="{E76E19AF-3BF3-4611-9A15-9C7E1B641D7D}"/>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230;p37">
                <a:extLst>
                  <a:ext uri="{FF2B5EF4-FFF2-40B4-BE49-F238E27FC236}">
                    <a16:creationId xmlns:a16="http://schemas.microsoft.com/office/drawing/2014/main" id="{DD6CB81A-CD0E-4DE9-A005-A68650E549E6}"/>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231;p37">
                <a:extLst>
                  <a:ext uri="{FF2B5EF4-FFF2-40B4-BE49-F238E27FC236}">
                    <a16:creationId xmlns:a16="http://schemas.microsoft.com/office/drawing/2014/main" id="{7307FD55-D61D-4AE9-9E6C-BD5CC9DB5F54}"/>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3232;p37">
                <a:extLst>
                  <a:ext uri="{FF2B5EF4-FFF2-40B4-BE49-F238E27FC236}">
                    <a16:creationId xmlns:a16="http://schemas.microsoft.com/office/drawing/2014/main" id="{F6048591-E063-40B6-97F3-866F437B7C76}"/>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233;p37">
                <a:extLst>
                  <a:ext uri="{FF2B5EF4-FFF2-40B4-BE49-F238E27FC236}">
                    <a16:creationId xmlns:a16="http://schemas.microsoft.com/office/drawing/2014/main" id="{A630B61A-0A86-4B16-9683-4DB3F8DE6670}"/>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234;p37">
                <a:extLst>
                  <a:ext uri="{FF2B5EF4-FFF2-40B4-BE49-F238E27FC236}">
                    <a16:creationId xmlns:a16="http://schemas.microsoft.com/office/drawing/2014/main" id="{04F1E060-DBEE-45F8-904A-483CEC8196DF}"/>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235;p37">
                <a:extLst>
                  <a:ext uri="{FF2B5EF4-FFF2-40B4-BE49-F238E27FC236}">
                    <a16:creationId xmlns:a16="http://schemas.microsoft.com/office/drawing/2014/main" id="{D02842F8-D041-46DF-8DA9-67D03D876484}"/>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236;p37">
                <a:extLst>
                  <a:ext uri="{FF2B5EF4-FFF2-40B4-BE49-F238E27FC236}">
                    <a16:creationId xmlns:a16="http://schemas.microsoft.com/office/drawing/2014/main" id="{F4A51A46-6C2D-4AA2-9F8A-E0FE3E1D66A0}"/>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237;p37">
                <a:extLst>
                  <a:ext uri="{FF2B5EF4-FFF2-40B4-BE49-F238E27FC236}">
                    <a16:creationId xmlns:a16="http://schemas.microsoft.com/office/drawing/2014/main" id="{AFE74946-7CD2-4990-88F4-7CEE574EBA42}"/>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238;p37">
                <a:extLst>
                  <a:ext uri="{FF2B5EF4-FFF2-40B4-BE49-F238E27FC236}">
                    <a16:creationId xmlns:a16="http://schemas.microsoft.com/office/drawing/2014/main" id="{C5183CE8-982A-4E34-BE63-FF518EE28A38}"/>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3239;p37">
              <a:extLst>
                <a:ext uri="{FF2B5EF4-FFF2-40B4-BE49-F238E27FC236}">
                  <a16:creationId xmlns:a16="http://schemas.microsoft.com/office/drawing/2014/main" id="{97947ED9-90EB-49F9-8C4A-AD535C79DCDA}"/>
                </a:ext>
              </a:extLst>
            </p:cNvPr>
            <p:cNvGrpSpPr/>
            <p:nvPr/>
          </p:nvGrpSpPr>
          <p:grpSpPr>
            <a:xfrm>
              <a:off x="4965040" y="3430682"/>
              <a:ext cx="883852" cy="621125"/>
              <a:chOff x="6774665" y="4172807"/>
              <a:chExt cx="883852" cy="621125"/>
            </a:xfrm>
          </p:grpSpPr>
          <p:sp>
            <p:nvSpPr>
              <p:cNvPr id="263" name="Google Shape;3240;p37">
                <a:extLst>
                  <a:ext uri="{FF2B5EF4-FFF2-40B4-BE49-F238E27FC236}">
                    <a16:creationId xmlns:a16="http://schemas.microsoft.com/office/drawing/2014/main" id="{62433D3A-F3EA-4CAF-8517-7CFD29BABEA2}"/>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241;p37">
                <a:extLst>
                  <a:ext uri="{FF2B5EF4-FFF2-40B4-BE49-F238E27FC236}">
                    <a16:creationId xmlns:a16="http://schemas.microsoft.com/office/drawing/2014/main" id="{2275059D-7CC6-4129-B387-571604EE4EA7}"/>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242;p37">
                <a:extLst>
                  <a:ext uri="{FF2B5EF4-FFF2-40B4-BE49-F238E27FC236}">
                    <a16:creationId xmlns:a16="http://schemas.microsoft.com/office/drawing/2014/main" id="{4BC2B89A-B8EB-404E-8EE6-876F412DE9A2}"/>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243;p37">
                <a:extLst>
                  <a:ext uri="{FF2B5EF4-FFF2-40B4-BE49-F238E27FC236}">
                    <a16:creationId xmlns:a16="http://schemas.microsoft.com/office/drawing/2014/main" id="{DFCD5591-CDE2-41D5-9E51-A78F531860AD}"/>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3244;p37">
                <a:extLst>
                  <a:ext uri="{FF2B5EF4-FFF2-40B4-BE49-F238E27FC236}">
                    <a16:creationId xmlns:a16="http://schemas.microsoft.com/office/drawing/2014/main" id="{9C45A00F-43FB-4A95-B07C-6C2F4F8DB546}"/>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245;p37">
                <a:extLst>
                  <a:ext uri="{FF2B5EF4-FFF2-40B4-BE49-F238E27FC236}">
                    <a16:creationId xmlns:a16="http://schemas.microsoft.com/office/drawing/2014/main" id="{25A0D27B-52A4-4488-A983-952D67710490}"/>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246;p37">
                <a:extLst>
                  <a:ext uri="{FF2B5EF4-FFF2-40B4-BE49-F238E27FC236}">
                    <a16:creationId xmlns:a16="http://schemas.microsoft.com/office/drawing/2014/main" id="{EE2AF1E2-5FAC-4F5B-AFF8-EF1B80AB78F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247;p37">
                <a:extLst>
                  <a:ext uri="{FF2B5EF4-FFF2-40B4-BE49-F238E27FC236}">
                    <a16:creationId xmlns:a16="http://schemas.microsoft.com/office/drawing/2014/main" id="{45457C62-2C9E-46C5-9303-E85465646387}"/>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248;p37">
                <a:extLst>
                  <a:ext uri="{FF2B5EF4-FFF2-40B4-BE49-F238E27FC236}">
                    <a16:creationId xmlns:a16="http://schemas.microsoft.com/office/drawing/2014/main" id="{9BBF5CC1-7A88-420F-BDD3-F469D8C38815}"/>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3249;p37">
                <a:extLst>
                  <a:ext uri="{FF2B5EF4-FFF2-40B4-BE49-F238E27FC236}">
                    <a16:creationId xmlns:a16="http://schemas.microsoft.com/office/drawing/2014/main" id="{4F611FFE-D9A3-4F51-B971-AFCE97F1FADC}"/>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250;p37">
                <a:extLst>
                  <a:ext uri="{FF2B5EF4-FFF2-40B4-BE49-F238E27FC236}">
                    <a16:creationId xmlns:a16="http://schemas.microsoft.com/office/drawing/2014/main" id="{349C313D-5ACE-4666-BE29-0959A7F365BF}"/>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251;p37">
                <a:extLst>
                  <a:ext uri="{FF2B5EF4-FFF2-40B4-BE49-F238E27FC236}">
                    <a16:creationId xmlns:a16="http://schemas.microsoft.com/office/drawing/2014/main" id="{FAFB3DA3-C923-48D4-95E6-723F1E1A0824}"/>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252;p37">
                <a:extLst>
                  <a:ext uri="{FF2B5EF4-FFF2-40B4-BE49-F238E27FC236}">
                    <a16:creationId xmlns:a16="http://schemas.microsoft.com/office/drawing/2014/main" id="{BB343719-03E0-48AB-87F3-3CB2D5C45BC2}"/>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253;p37">
                <a:extLst>
                  <a:ext uri="{FF2B5EF4-FFF2-40B4-BE49-F238E27FC236}">
                    <a16:creationId xmlns:a16="http://schemas.microsoft.com/office/drawing/2014/main" id="{220EAF91-BABE-4C4E-B16B-F155FE90D48F}"/>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254;p37">
                <a:extLst>
                  <a:ext uri="{FF2B5EF4-FFF2-40B4-BE49-F238E27FC236}">
                    <a16:creationId xmlns:a16="http://schemas.microsoft.com/office/drawing/2014/main" id="{5E99F971-CFB8-43AF-B5F0-BBF435FEAA10}"/>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255;p37">
                <a:extLst>
                  <a:ext uri="{FF2B5EF4-FFF2-40B4-BE49-F238E27FC236}">
                    <a16:creationId xmlns:a16="http://schemas.microsoft.com/office/drawing/2014/main" id="{F370FB96-843A-4BC8-80AA-8E89DEA9BAFD}"/>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 name="Google Shape;3256;p37">
              <a:extLst>
                <a:ext uri="{FF2B5EF4-FFF2-40B4-BE49-F238E27FC236}">
                  <a16:creationId xmlns:a16="http://schemas.microsoft.com/office/drawing/2014/main" id="{D20664EF-A9E9-4058-BC47-31459005B37C}"/>
                </a:ext>
              </a:extLst>
            </p:cNvPr>
            <p:cNvGrpSpPr/>
            <p:nvPr/>
          </p:nvGrpSpPr>
          <p:grpSpPr>
            <a:xfrm>
              <a:off x="4993741" y="3268090"/>
              <a:ext cx="883853" cy="621125"/>
              <a:chOff x="6803366" y="4010215"/>
              <a:chExt cx="883853" cy="621125"/>
            </a:xfrm>
          </p:grpSpPr>
          <p:sp>
            <p:nvSpPr>
              <p:cNvPr id="247" name="Google Shape;3257;p37">
                <a:extLst>
                  <a:ext uri="{FF2B5EF4-FFF2-40B4-BE49-F238E27FC236}">
                    <a16:creationId xmlns:a16="http://schemas.microsoft.com/office/drawing/2014/main" id="{055BEEAA-8716-4395-91E3-9F96C1F62973}"/>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258;p37">
                <a:extLst>
                  <a:ext uri="{FF2B5EF4-FFF2-40B4-BE49-F238E27FC236}">
                    <a16:creationId xmlns:a16="http://schemas.microsoft.com/office/drawing/2014/main" id="{DAE6D6B1-B68D-4CCB-98AD-5B06C4BBDCB4}"/>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259;p37">
                <a:extLst>
                  <a:ext uri="{FF2B5EF4-FFF2-40B4-BE49-F238E27FC236}">
                    <a16:creationId xmlns:a16="http://schemas.microsoft.com/office/drawing/2014/main" id="{55BAC625-E2A1-43D5-9586-AC3EF43BFF62}"/>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260;p37">
                <a:extLst>
                  <a:ext uri="{FF2B5EF4-FFF2-40B4-BE49-F238E27FC236}">
                    <a16:creationId xmlns:a16="http://schemas.microsoft.com/office/drawing/2014/main" id="{7F2BD567-B291-4620-8429-7E6E85DFD4C3}"/>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261;p37">
                <a:extLst>
                  <a:ext uri="{FF2B5EF4-FFF2-40B4-BE49-F238E27FC236}">
                    <a16:creationId xmlns:a16="http://schemas.microsoft.com/office/drawing/2014/main" id="{F9550635-B1EE-4992-9CF5-868A4ADBC618}"/>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262;p37">
                <a:extLst>
                  <a:ext uri="{FF2B5EF4-FFF2-40B4-BE49-F238E27FC236}">
                    <a16:creationId xmlns:a16="http://schemas.microsoft.com/office/drawing/2014/main" id="{2CDEB0DE-0475-4BDE-A212-1E83BCD27CDC}"/>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263;p37">
                <a:extLst>
                  <a:ext uri="{FF2B5EF4-FFF2-40B4-BE49-F238E27FC236}">
                    <a16:creationId xmlns:a16="http://schemas.microsoft.com/office/drawing/2014/main" id="{EF9E44F9-506A-47A5-ABCF-0219BBD8FA6F}"/>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264;p37">
                <a:extLst>
                  <a:ext uri="{FF2B5EF4-FFF2-40B4-BE49-F238E27FC236}">
                    <a16:creationId xmlns:a16="http://schemas.microsoft.com/office/drawing/2014/main" id="{C9F04287-457C-4BD6-9257-AA6E57184F63}"/>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265;p37">
                <a:extLst>
                  <a:ext uri="{FF2B5EF4-FFF2-40B4-BE49-F238E27FC236}">
                    <a16:creationId xmlns:a16="http://schemas.microsoft.com/office/drawing/2014/main" id="{DF3E686B-383F-41B3-861E-E2FA1AE299CF}"/>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266;p37">
                <a:extLst>
                  <a:ext uri="{FF2B5EF4-FFF2-40B4-BE49-F238E27FC236}">
                    <a16:creationId xmlns:a16="http://schemas.microsoft.com/office/drawing/2014/main" id="{73B390C4-3C8F-4D2A-9460-09389CCA3AE8}"/>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267;p37">
                <a:extLst>
                  <a:ext uri="{FF2B5EF4-FFF2-40B4-BE49-F238E27FC236}">
                    <a16:creationId xmlns:a16="http://schemas.microsoft.com/office/drawing/2014/main" id="{513FDA3A-1B9A-49E9-BF84-C42BC188A7C4}"/>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3268;p37">
                <a:extLst>
                  <a:ext uri="{FF2B5EF4-FFF2-40B4-BE49-F238E27FC236}">
                    <a16:creationId xmlns:a16="http://schemas.microsoft.com/office/drawing/2014/main" id="{F3077D91-97D4-48F6-BBD9-DE36E3411060}"/>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3269;p37">
                <a:extLst>
                  <a:ext uri="{FF2B5EF4-FFF2-40B4-BE49-F238E27FC236}">
                    <a16:creationId xmlns:a16="http://schemas.microsoft.com/office/drawing/2014/main" id="{E9DFF423-CAD7-48B1-9E71-14C3331A5D16}"/>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3270;p37">
                <a:extLst>
                  <a:ext uri="{FF2B5EF4-FFF2-40B4-BE49-F238E27FC236}">
                    <a16:creationId xmlns:a16="http://schemas.microsoft.com/office/drawing/2014/main" id="{DBCED3B5-5234-4F5A-B22B-BEE1AD2B7B89}"/>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271;p37">
                <a:extLst>
                  <a:ext uri="{FF2B5EF4-FFF2-40B4-BE49-F238E27FC236}">
                    <a16:creationId xmlns:a16="http://schemas.microsoft.com/office/drawing/2014/main" id="{871A9284-1D3E-4F4F-A4E3-30C56A3BF94C}"/>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3272;p37">
                <a:extLst>
                  <a:ext uri="{FF2B5EF4-FFF2-40B4-BE49-F238E27FC236}">
                    <a16:creationId xmlns:a16="http://schemas.microsoft.com/office/drawing/2014/main" id="{F557C717-A2E1-4257-BAE1-DAEB0D525752}"/>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 name="Google Shape;3273;p37">
              <a:extLst>
                <a:ext uri="{FF2B5EF4-FFF2-40B4-BE49-F238E27FC236}">
                  <a16:creationId xmlns:a16="http://schemas.microsoft.com/office/drawing/2014/main" id="{D5A8077B-E737-4EFC-A4F8-6E79B1C7C21E}"/>
                </a:ext>
              </a:extLst>
            </p:cNvPr>
            <p:cNvGrpSpPr/>
            <p:nvPr/>
          </p:nvGrpSpPr>
          <p:grpSpPr>
            <a:xfrm>
              <a:off x="4984142" y="3105498"/>
              <a:ext cx="883852" cy="621125"/>
              <a:chOff x="6793767" y="3847623"/>
              <a:chExt cx="883852" cy="621125"/>
            </a:xfrm>
          </p:grpSpPr>
          <p:sp>
            <p:nvSpPr>
              <p:cNvPr id="231" name="Google Shape;3274;p37">
                <a:extLst>
                  <a:ext uri="{FF2B5EF4-FFF2-40B4-BE49-F238E27FC236}">
                    <a16:creationId xmlns:a16="http://schemas.microsoft.com/office/drawing/2014/main" id="{2ABBFDDB-C31A-49DB-AE4B-B1A7D8E6D754}"/>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275;p37">
                <a:extLst>
                  <a:ext uri="{FF2B5EF4-FFF2-40B4-BE49-F238E27FC236}">
                    <a16:creationId xmlns:a16="http://schemas.microsoft.com/office/drawing/2014/main" id="{48F18A59-988D-49C9-AE31-9BB1CBA0E068}"/>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276;p37">
                <a:extLst>
                  <a:ext uri="{FF2B5EF4-FFF2-40B4-BE49-F238E27FC236}">
                    <a16:creationId xmlns:a16="http://schemas.microsoft.com/office/drawing/2014/main" id="{09691B81-7116-4736-81E6-B353D855E4C1}"/>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277;p37">
                <a:extLst>
                  <a:ext uri="{FF2B5EF4-FFF2-40B4-BE49-F238E27FC236}">
                    <a16:creationId xmlns:a16="http://schemas.microsoft.com/office/drawing/2014/main" id="{1C4196DD-F33A-4F81-B15F-F33D6430C27D}"/>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278;p37">
                <a:extLst>
                  <a:ext uri="{FF2B5EF4-FFF2-40B4-BE49-F238E27FC236}">
                    <a16:creationId xmlns:a16="http://schemas.microsoft.com/office/drawing/2014/main" id="{BB25B36B-F0F5-4A68-8FE6-AD54549E4C87}"/>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279;p37">
                <a:extLst>
                  <a:ext uri="{FF2B5EF4-FFF2-40B4-BE49-F238E27FC236}">
                    <a16:creationId xmlns:a16="http://schemas.microsoft.com/office/drawing/2014/main" id="{0570F9DD-349C-487E-8DCB-4E855FC88689}"/>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280;p37">
                <a:extLst>
                  <a:ext uri="{FF2B5EF4-FFF2-40B4-BE49-F238E27FC236}">
                    <a16:creationId xmlns:a16="http://schemas.microsoft.com/office/drawing/2014/main" id="{2D5E951B-4324-4579-A12A-86A8FCAD1FED}"/>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281;p37">
                <a:extLst>
                  <a:ext uri="{FF2B5EF4-FFF2-40B4-BE49-F238E27FC236}">
                    <a16:creationId xmlns:a16="http://schemas.microsoft.com/office/drawing/2014/main" id="{FF76489F-8FED-4DEF-97F7-9F33E613AD91}"/>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282;p37">
                <a:extLst>
                  <a:ext uri="{FF2B5EF4-FFF2-40B4-BE49-F238E27FC236}">
                    <a16:creationId xmlns:a16="http://schemas.microsoft.com/office/drawing/2014/main" id="{2911B073-6226-4CCE-BB5C-ECAE28071A56}"/>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283;p37">
                <a:extLst>
                  <a:ext uri="{FF2B5EF4-FFF2-40B4-BE49-F238E27FC236}">
                    <a16:creationId xmlns:a16="http://schemas.microsoft.com/office/drawing/2014/main" id="{99149A30-EA67-44CF-B8E5-7B320A3BF9FF}"/>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284;p37">
                <a:extLst>
                  <a:ext uri="{FF2B5EF4-FFF2-40B4-BE49-F238E27FC236}">
                    <a16:creationId xmlns:a16="http://schemas.microsoft.com/office/drawing/2014/main" id="{C66257BD-FC06-4834-A35E-9CE241CBDF62}"/>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285;p37">
                <a:extLst>
                  <a:ext uri="{FF2B5EF4-FFF2-40B4-BE49-F238E27FC236}">
                    <a16:creationId xmlns:a16="http://schemas.microsoft.com/office/drawing/2014/main" id="{6F134E24-28F4-407C-AC2F-BD1DD425F808}"/>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286;p37">
                <a:extLst>
                  <a:ext uri="{FF2B5EF4-FFF2-40B4-BE49-F238E27FC236}">
                    <a16:creationId xmlns:a16="http://schemas.microsoft.com/office/drawing/2014/main" id="{4C4204C5-8355-48AF-AE41-84A0D7059059}"/>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287;p37">
                <a:extLst>
                  <a:ext uri="{FF2B5EF4-FFF2-40B4-BE49-F238E27FC236}">
                    <a16:creationId xmlns:a16="http://schemas.microsoft.com/office/drawing/2014/main" id="{F3471FE4-E142-4945-B4DE-9BFBC21A0430}"/>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288;p37">
                <a:extLst>
                  <a:ext uri="{FF2B5EF4-FFF2-40B4-BE49-F238E27FC236}">
                    <a16:creationId xmlns:a16="http://schemas.microsoft.com/office/drawing/2014/main" id="{4E5796B6-F260-4B8C-A959-991FB5ACCF2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289;p37">
                <a:extLst>
                  <a:ext uri="{FF2B5EF4-FFF2-40B4-BE49-F238E27FC236}">
                    <a16:creationId xmlns:a16="http://schemas.microsoft.com/office/drawing/2014/main" id="{39D1783E-4A36-4790-A39A-6B4164A136EE}"/>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 name="Google Shape;3290;p37">
              <a:extLst>
                <a:ext uri="{FF2B5EF4-FFF2-40B4-BE49-F238E27FC236}">
                  <a16:creationId xmlns:a16="http://schemas.microsoft.com/office/drawing/2014/main" id="{B3EF09EE-98AA-4E93-BCE2-675F20B7AFC0}"/>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291;p37">
              <a:extLst>
                <a:ext uri="{FF2B5EF4-FFF2-40B4-BE49-F238E27FC236}">
                  <a16:creationId xmlns:a16="http://schemas.microsoft.com/office/drawing/2014/main" id="{5698794A-F7C9-4303-9034-F62A1AD00346}"/>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292;p37">
              <a:extLst>
                <a:ext uri="{FF2B5EF4-FFF2-40B4-BE49-F238E27FC236}">
                  <a16:creationId xmlns:a16="http://schemas.microsoft.com/office/drawing/2014/main" id="{A44E8FFE-8951-4832-819B-A3501F4AAB5E}"/>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293;p37">
              <a:extLst>
                <a:ext uri="{FF2B5EF4-FFF2-40B4-BE49-F238E27FC236}">
                  <a16:creationId xmlns:a16="http://schemas.microsoft.com/office/drawing/2014/main" id="{0F3B03FA-2964-4121-9B5A-4407A4E4F898}"/>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294;p37">
              <a:extLst>
                <a:ext uri="{FF2B5EF4-FFF2-40B4-BE49-F238E27FC236}">
                  <a16:creationId xmlns:a16="http://schemas.microsoft.com/office/drawing/2014/main" id="{B7C518ED-48B2-46C1-95A7-04E7780C9510}"/>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295;p37">
              <a:extLst>
                <a:ext uri="{FF2B5EF4-FFF2-40B4-BE49-F238E27FC236}">
                  <a16:creationId xmlns:a16="http://schemas.microsoft.com/office/drawing/2014/main" id="{15E6765A-DFDB-442E-A688-F821322B7269}"/>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296;p37">
              <a:extLst>
                <a:ext uri="{FF2B5EF4-FFF2-40B4-BE49-F238E27FC236}">
                  <a16:creationId xmlns:a16="http://schemas.microsoft.com/office/drawing/2014/main" id="{6F37F783-92B5-4BD6-A20E-5802E4310BBE}"/>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297;p37">
              <a:extLst>
                <a:ext uri="{FF2B5EF4-FFF2-40B4-BE49-F238E27FC236}">
                  <a16:creationId xmlns:a16="http://schemas.microsoft.com/office/drawing/2014/main" id="{E597407D-1BA2-4339-9E15-263F2A7D386E}"/>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298;p37">
              <a:extLst>
                <a:ext uri="{FF2B5EF4-FFF2-40B4-BE49-F238E27FC236}">
                  <a16:creationId xmlns:a16="http://schemas.microsoft.com/office/drawing/2014/main" id="{7008C483-6A18-467C-BCCA-71C5D5786274}"/>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299;p37">
              <a:extLst>
                <a:ext uri="{FF2B5EF4-FFF2-40B4-BE49-F238E27FC236}">
                  <a16:creationId xmlns:a16="http://schemas.microsoft.com/office/drawing/2014/main" id="{C095CEC2-F00E-47B6-AA7C-4105378E8ED7}"/>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300;p37">
              <a:extLst>
                <a:ext uri="{FF2B5EF4-FFF2-40B4-BE49-F238E27FC236}">
                  <a16:creationId xmlns:a16="http://schemas.microsoft.com/office/drawing/2014/main" id="{5B600D63-E4C3-4275-AD04-D61A71F71874}"/>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301;p37">
              <a:extLst>
                <a:ext uri="{FF2B5EF4-FFF2-40B4-BE49-F238E27FC236}">
                  <a16:creationId xmlns:a16="http://schemas.microsoft.com/office/drawing/2014/main" id="{4565FC25-58F8-4271-BE5B-207F916B0293}"/>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302;p37">
              <a:extLst>
                <a:ext uri="{FF2B5EF4-FFF2-40B4-BE49-F238E27FC236}">
                  <a16:creationId xmlns:a16="http://schemas.microsoft.com/office/drawing/2014/main" id="{34B0D52E-FD98-4493-A5E3-709C706F9B14}"/>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303;p37">
              <a:extLst>
                <a:ext uri="{FF2B5EF4-FFF2-40B4-BE49-F238E27FC236}">
                  <a16:creationId xmlns:a16="http://schemas.microsoft.com/office/drawing/2014/main" id="{61A128BA-3A20-464E-B87D-5C71892ED496}"/>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304;p37">
              <a:extLst>
                <a:ext uri="{FF2B5EF4-FFF2-40B4-BE49-F238E27FC236}">
                  <a16:creationId xmlns:a16="http://schemas.microsoft.com/office/drawing/2014/main" id="{C8F662DD-309F-4F6B-95EA-9E88144524B5}"/>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305;p37">
              <a:extLst>
                <a:ext uri="{FF2B5EF4-FFF2-40B4-BE49-F238E27FC236}">
                  <a16:creationId xmlns:a16="http://schemas.microsoft.com/office/drawing/2014/main" id="{EB57CB8E-0B34-4AC7-A9DD-4AFB497B0693}"/>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306;p37">
              <a:extLst>
                <a:ext uri="{FF2B5EF4-FFF2-40B4-BE49-F238E27FC236}">
                  <a16:creationId xmlns:a16="http://schemas.microsoft.com/office/drawing/2014/main" id="{47C0AE85-7584-4932-A292-334542C7168C}"/>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307;p37">
              <a:extLst>
                <a:ext uri="{FF2B5EF4-FFF2-40B4-BE49-F238E27FC236}">
                  <a16:creationId xmlns:a16="http://schemas.microsoft.com/office/drawing/2014/main" id="{440AC72A-EFE5-42D6-A7D2-7C00B8DA7CBB}"/>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308;p37">
              <a:extLst>
                <a:ext uri="{FF2B5EF4-FFF2-40B4-BE49-F238E27FC236}">
                  <a16:creationId xmlns:a16="http://schemas.microsoft.com/office/drawing/2014/main" id="{619EF30A-87D4-4A3E-BCC7-1B7D72E9AE81}"/>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309;p37">
              <a:extLst>
                <a:ext uri="{FF2B5EF4-FFF2-40B4-BE49-F238E27FC236}">
                  <a16:creationId xmlns:a16="http://schemas.microsoft.com/office/drawing/2014/main" id="{D5B0A810-F567-4BC4-BA1A-8C8E1D77D176}"/>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310;p37">
              <a:extLst>
                <a:ext uri="{FF2B5EF4-FFF2-40B4-BE49-F238E27FC236}">
                  <a16:creationId xmlns:a16="http://schemas.microsoft.com/office/drawing/2014/main" id="{C2654DD3-27AF-4ECF-95FF-E37A54CCE91E}"/>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311;p37">
              <a:extLst>
                <a:ext uri="{FF2B5EF4-FFF2-40B4-BE49-F238E27FC236}">
                  <a16:creationId xmlns:a16="http://schemas.microsoft.com/office/drawing/2014/main" id="{D8093AEC-B35C-4D4B-BCD6-1C2ADA8DD01C}"/>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312;p37">
              <a:extLst>
                <a:ext uri="{FF2B5EF4-FFF2-40B4-BE49-F238E27FC236}">
                  <a16:creationId xmlns:a16="http://schemas.microsoft.com/office/drawing/2014/main" id="{FE787031-F4AD-43C2-89A5-945A01B8CE86}"/>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313;p37">
              <a:extLst>
                <a:ext uri="{FF2B5EF4-FFF2-40B4-BE49-F238E27FC236}">
                  <a16:creationId xmlns:a16="http://schemas.microsoft.com/office/drawing/2014/main" id="{783A7582-3781-490D-8EAD-C4A7073A67DC}"/>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314;p37">
              <a:extLst>
                <a:ext uri="{FF2B5EF4-FFF2-40B4-BE49-F238E27FC236}">
                  <a16:creationId xmlns:a16="http://schemas.microsoft.com/office/drawing/2014/main" id="{9D1B2A65-0D11-4E25-8AE2-D6AA3A0915AC}"/>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315;p37">
              <a:extLst>
                <a:ext uri="{FF2B5EF4-FFF2-40B4-BE49-F238E27FC236}">
                  <a16:creationId xmlns:a16="http://schemas.microsoft.com/office/drawing/2014/main" id="{AF9ADCC0-1B0A-407E-BBE1-447E99EB12A6}"/>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316;p37">
              <a:extLst>
                <a:ext uri="{FF2B5EF4-FFF2-40B4-BE49-F238E27FC236}">
                  <a16:creationId xmlns:a16="http://schemas.microsoft.com/office/drawing/2014/main" id="{28ED89FF-D827-4026-AE96-3F024220A9BD}"/>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317;p37">
              <a:extLst>
                <a:ext uri="{FF2B5EF4-FFF2-40B4-BE49-F238E27FC236}">
                  <a16:creationId xmlns:a16="http://schemas.microsoft.com/office/drawing/2014/main" id="{0FBD3D68-E3A6-4A23-ABB6-88B86A2AC959}"/>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318;p37">
              <a:extLst>
                <a:ext uri="{FF2B5EF4-FFF2-40B4-BE49-F238E27FC236}">
                  <a16:creationId xmlns:a16="http://schemas.microsoft.com/office/drawing/2014/main" id="{8CE16791-6999-4F73-A1BA-6A88DB1C482E}"/>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319;p37">
              <a:extLst>
                <a:ext uri="{FF2B5EF4-FFF2-40B4-BE49-F238E27FC236}">
                  <a16:creationId xmlns:a16="http://schemas.microsoft.com/office/drawing/2014/main" id="{7A4AA53F-1A9D-45AE-BAB1-7BBF5F890E9A}"/>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320;p37">
              <a:extLst>
                <a:ext uri="{FF2B5EF4-FFF2-40B4-BE49-F238E27FC236}">
                  <a16:creationId xmlns:a16="http://schemas.microsoft.com/office/drawing/2014/main" id="{BC0CF7D1-D445-4960-9EB9-688C7A3ED1F3}"/>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321;p37">
              <a:extLst>
                <a:ext uri="{FF2B5EF4-FFF2-40B4-BE49-F238E27FC236}">
                  <a16:creationId xmlns:a16="http://schemas.microsoft.com/office/drawing/2014/main" id="{187E375F-ED8B-4520-B2EB-6DBE1F992850}"/>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322;p37">
              <a:extLst>
                <a:ext uri="{FF2B5EF4-FFF2-40B4-BE49-F238E27FC236}">
                  <a16:creationId xmlns:a16="http://schemas.microsoft.com/office/drawing/2014/main" id="{C9FF2DA6-D463-4764-ACDF-89A90424745E}"/>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323;p37">
              <a:extLst>
                <a:ext uri="{FF2B5EF4-FFF2-40B4-BE49-F238E27FC236}">
                  <a16:creationId xmlns:a16="http://schemas.microsoft.com/office/drawing/2014/main" id="{A5296723-61B0-4E47-91EA-3CCBED35ED05}"/>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324;p37">
              <a:extLst>
                <a:ext uri="{FF2B5EF4-FFF2-40B4-BE49-F238E27FC236}">
                  <a16:creationId xmlns:a16="http://schemas.microsoft.com/office/drawing/2014/main" id="{0BCE2302-AEA3-49C2-B8F1-D773B59723D7}"/>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325;p37">
              <a:extLst>
                <a:ext uri="{FF2B5EF4-FFF2-40B4-BE49-F238E27FC236}">
                  <a16:creationId xmlns:a16="http://schemas.microsoft.com/office/drawing/2014/main" id="{457F18D7-CD9A-4968-B859-CE8C1091A9C8}"/>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326;p37">
              <a:extLst>
                <a:ext uri="{FF2B5EF4-FFF2-40B4-BE49-F238E27FC236}">
                  <a16:creationId xmlns:a16="http://schemas.microsoft.com/office/drawing/2014/main" id="{187F57E3-0F53-4919-BA6F-D6E9E8E152D5}"/>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327;p37">
              <a:extLst>
                <a:ext uri="{FF2B5EF4-FFF2-40B4-BE49-F238E27FC236}">
                  <a16:creationId xmlns:a16="http://schemas.microsoft.com/office/drawing/2014/main" id="{61CFAB0E-1255-419A-BEFA-8E636CE3ADD6}"/>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328;p37">
              <a:extLst>
                <a:ext uri="{FF2B5EF4-FFF2-40B4-BE49-F238E27FC236}">
                  <a16:creationId xmlns:a16="http://schemas.microsoft.com/office/drawing/2014/main" id="{388FE67B-2627-4912-B535-CEFAE6D9471F}"/>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329;p37">
              <a:extLst>
                <a:ext uri="{FF2B5EF4-FFF2-40B4-BE49-F238E27FC236}">
                  <a16:creationId xmlns:a16="http://schemas.microsoft.com/office/drawing/2014/main" id="{D012FA16-3626-4B4F-BAA4-A488F8950090}"/>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330;p37">
              <a:extLst>
                <a:ext uri="{FF2B5EF4-FFF2-40B4-BE49-F238E27FC236}">
                  <a16:creationId xmlns:a16="http://schemas.microsoft.com/office/drawing/2014/main" id="{1C51BB07-1BF0-4D6A-85A0-63995FF4FEE6}"/>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331;p37">
              <a:extLst>
                <a:ext uri="{FF2B5EF4-FFF2-40B4-BE49-F238E27FC236}">
                  <a16:creationId xmlns:a16="http://schemas.microsoft.com/office/drawing/2014/main" id="{46501B73-E9D6-4BAC-8930-FBC75D33D2F0}"/>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332;p37">
              <a:extLst>
                <a:ext uri="{FF2B5EF4-FFF2-40B4-BE49-F238E27FC236}">
                  <a16:creationId xmlns:a16="http://schemas.microsoft.com/office/drawing/2014/main" id="{A3AA9FA0-C506-4A78-B6AE-159926476E49}"/>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333;p37">
              <a:extLst>
                <a:ext uri="{FF2B5EF4-FFF2-40B4-BE49-F238E27FC236}">
                  <a16:creationId xmlns:a16="http://schemas.microsoft.com/office/drawing/2014/main" id="{4196A493-9BC5-4543-9011-4F15A7DAEDB4}"/>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334;p37">
              <a:extLst>
                <a:ext uri="{FF2B5EF4-FFF2-40B4-BE49-F238E27FC236}">
                  <a16:creationId xmlns:a16="http://schemas.microsoft.com/office/drawing/2014/main" id="{44C7383F-768E-4E40-B7EA-B4B827D7D425}"/>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335;p37">
              <a:extLst>
                <a:ext uri="{FF2B5EF4-FFF2-40B4-BE49-F238E27FC236}">
                  <a16:creationId xmlns:a16="http://schemas.microsoft.com/office/drawing/2014/main" id="{6832C780-9E95-4D81-93A6-27D9E71AB27E}"/>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336;p37">
              <a:extLst>
                <a:ext uri="{FF2B5EF4-FFF2-40B4-BE49-F238E27FC236}">
                  <a16:creationId xmlns:a16="http://schemas.microsoft.com/office/drawing/2014/main" id="{65B1491B-E72E-4B63-B0B4-EBDD07914EB9}"/>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337;p37">
              <a:extLst>
                <a:ext uri="{FF2B5EF4-FFF2-40B4-BE49-F238E27FC236}">
                  <a16:creationId xmlns:a16="http://schemas.microsoft.com/office/drawing/2014/main" id="{1DAE6FDD-9EA9-475A-A227-823FBFDC2832}"/>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338;p37">
              <a:extLst>
                <a:ext uri="{FF2B5EF4-FFF2-40B4-BE49-F238E27FC236}">
                  <a16:creationId xmlns:a16="http://schemas.microsoft.com/office/drawing/2014/main" id="{6B563671-CB24-40D2-93BF-A0F4B8CA2576}"/>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339;p37">
              <a:extLst>
                <a:ext uri="{FF2B5EF4-FFF2-40B4-BE49-F238E27FC236}">
                  <a16:creationId xmlns:a16="http://schemas.microsoft.com/office/drawing/2014/main" id="{71F0266C-0432-4BD5-8A6F-BA888733604C}"/>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340;p37">
              <a:extLst>
                <a:ext uri="{FF2B5EF4-FFF2-40B4-BE49-F238E27FC236}">
                  <a16:creationId xmlns:a16="http://schemas.microsoft.com/office/drawing/2014/main" id="{DF142AA7-01D5-4C0E-9CF4-FAB28EB9F2CD}"/>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341;p37">
              <a:extLst>
                <a:ext uri="{FF2B5EF4-FFF2-40B4-BE49-F238E27FC236}">
                  <a16:creationId xmlns:a16="http://schemas.microsoft.com/office/drawing/2014/main" id="{B8D77DC0-D85E-444A-991E-F654E422D052}"/>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342;p37">
              <a:extLst>
                <a:ext uri="{FF2B5EF4-FFF2-40B4-BE49-F238E27FC236}">
                  <a16:creationId xmlns:a16="http://schemas.microsoft.com/office/drawing/2014/main" id="{203D8AD9-7B05-450A-A2B9-DA687C981737}"/>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343;p37">
              <a:extLst>
                <a:ext uri="{FF2B5EF4-FFF2-40B4-BE49-F238E27FC236}">
                  <a16:creationId xmlns:a16="http://schemas.microsoft.com/office/drawing/2014/main" id="{547CB1E6-26C7-45E2-8C18-BDAF666DCC34}"/>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344;p37">
              <a:extLst>
                <a:ext uri="{FF2B5EF4-FFF2-40B4-BE49-F238E27FC236}">
                  <a16:creationId xmlns:a16="http://schemas.microsoft.com/office/drawing/2014/main" id="{8FDC6F5E-6DEE-4EB6-8889-FF63FA9868BC}"/>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345;p37">
              <a:extLst>
                <a:ext uri="{FF2B5EF4-FFF2-40B4-BE49-F238E27FC236}">
                  <a16:creationId xmlns:a16="http://schemas.microsoft.com/office/drawing/2014/main" id="{B3D3BE0F-0E0A-4B72-83EE-6F58BADC0D15}"/>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346;p37">
              <a:extLst>
                <a:ext uri="{FF2B5EF4-FFF2-40B4-BE49-F238E27FC236}">
                  <a16:creationId xmlns:a16="http://schemas.microsoft.com/office/drawing/2014/main" id="{E624C5A2-BEEF-4176-BD0E-9B529B62E8B5}"/>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347;p37">
              <a:extLst>
                <a:ext uri="{FF2B5EF4-FFF2-40B4-BE49-F238E27FC236}">
                  <a16:creationId xmlns:a16="http://schemas.microsoft.com/office/drawing/2014/main" id="{2E26C9F1-FF41-4BEC-B13A-446F029D1E6E}"/>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348;p37">
              <a:extLst>
                <a:ext uri="{FF2B5EF4-FFF2-40B4-BE49-F238E27FC236}">
                  <a16:creationId xmlns:a16="http://schemas.microsoft.com/office/drawing/2014/main" id="{142F6462-F34E-43B1-BE1A-89B2F0776C0B}"/>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349;p37">
              <a:extLst>
                <a:ext uri="{FF2B5EF4-FFF2-40B4-BE49-F238E27FC236}">
                  <a16:creationId xmlns:a16="http://schemas.microsoft.com/office/drawing/2014/main" id="{C3A942E5-7C87-4BCB-9E75-C5E02F89B240}"/>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350;p37">
              <a:extLst>
                <a:ext uri="{FF2B5EF4-FFF2-40B4-BE49-F238E27FC236}">
                  <a16:creationId xmlns:a16="http://schemas.microsoft.com/office/drawing/2014/main" id="{DB9C7035-FA62-4A47-81C4-A6E249C586B7}"/>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351;p37">
              <a:extLst>
                <a:ext uri="{FF2B5EF4-FFF2-40B4-BE49-F238E27FC236}">
                  <a16:creationId xmlns:a16="http://schemas.microsoft.com/office/drawing/2014/main" id="{6879E32C-EC3F-479A-81C7-66F7D6E53957}"/>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352;p37">
              <a:extLst>
                <a:ext uri="{FF2B5EF4-FFF2-40B4-BE49-F238E27FC236}">
                  <a16:creationId xmlns:a16="http://schemas.microsoft.com/office/drawing/2014/main" id="{29D0BB96-D484-4F58-B66A-DDAD07486EEC}"/>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353;p37">
              <a:extLst>
                <a:ext uri="{FF2B5EF4-FFF2-40B4-BE49-F238E27FC236}">
                  <a16:creationId xmlns:a16="http://schemas.microsoft.com/office/drawing/2014/main" id="{E9CF0983-47D5-4BCC-907D-6DE7C421B8C7}"/>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354;p37">
              <a:extLst>
                <a:ext uri="{FF2B5EF4-FFF2-40B4-BE49-F238E27FC236}">
                  <a16:creationId xmlns:a16="http://schemas.microsoft.com/office/drawing/2014/main" id="{CF343963-4F23-45D6-801B-5BABB7CC66D3}"/>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355;p37">
              <a:extLst>
                <a:ext uri="{FF2B5EF4-FFF2-40B4-BE49-F238E27FC236}">
                  <a16:creationId xmlns:a16="http://schemas.microsoft.com/office/drawing/2014/main" id="{AEFEBB99-244C-452F-90D3-13BB7D8155B7}"/>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356;p37">
              <a:extLst>
                <a:ext uri="{FF2B5EF4-FFF2-40B4-BE49-F238E27FC236}">
                  <a16:creationId xmlns:a16="http://schemas.microsoft.com/office/drawing/2014/main" id="{EBC3F5A8-DCE2-49BC-A880-44CAA5305A7A}"/>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357;p37">
              <a:extLst>
                <a:ext uri="{FF2B5EF4-FFF2-40B4-BE49-F238E27FC236}">
                  <a16:creationId xmlns:a16="http://schemas.microsoft.com/office/drawing/2014/main" id="{7AF5E5DC-F917-4A3F-A6C7-EFDA36CD04A4}"/>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358;p37">
              <a:extLst>
                <a:ext uri="{FF2B5EF4-FFF2-40B4-BE49-F238E27FC236}">
                  <a16:creationId xmlns:a16="http://schemas.microsoft.com/office/drawing/2014/main" id="{E901A07D-3CCF-4738-BE7F-96D1379BB3B2}"/>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359;p37">
              <a:extLst>
                <a:ext uri="{FF2B5EF4-FFF2-40B4-BE49-F238E27FC236}">
                  <a16:creationId xmlns:a16="http://schemas.microsoft.com/office/drawing/2014/main" id="{CDCE432B-2348-4CE7-A072-BF47C435D7FA}"/>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360;p37">
              <a:extLst>
                <a:ext uri="{FF2B5EF4-FFF2-40B4-BE49-F238E27FC236}">
                  <a16:creationId xmlns:a16="http://schemas.microsoft.com/office/drawing/2014/main" id="{55114469-E640-4ACE-9060-702F84BE64AD}"/>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361;p37">
              <a:extLst>
                <a:ext uri="{FF2B5EF4-FFF2-40B4-BE49-F238E27FC236}">
                  <a16:creationId xmlns:a16="http://schemas.microsoft.com/office/drawing/2014/main" id="{DE495957-D872-4A16-9E59-FBD63CAC1CEB}"/>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362;p37">
              <a:extLst>
                <a:ext uri="{FF2B5EF4-FFF2-40B4-BE49-F238E27FC236}">
                  <a16:creationId xmlns:a16="http://schemas.microsoft.com/office/drawing/2014/main" id="{93DDFF5A-B4FC-4C86-8B15-907E354C1203}"/>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363;p37">
              <a:extLst>
                <a:ext uri="{FF2B5EF4-FFF2-40B4-BE49-F238E27FC236}">
                  <a16:creationId xmlns:a16="http://schemas.microsoft.com/office/drawing/2014/main" id="{A7F45E7D-DF1E-4A22-A120-A5539C64C5D8}"/>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364;p37">
              <a:extLst>
                <a:ext uri="{FF2B5EF4-FFF2-40B4-BE49-F238E27FC236}">
                  <a16:creationId xmlns:a16="http://schemas.microsoft.com/office/drawing/2014/main" id="{0A898E5C-44C7-4740-B4B4-F47E482C6743}"/>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7" name="Google Shape;3365;p37">
              <a:extLst>
                <a:ext uri="{FF2B5EF4-FFF2-40B4-BE49-F238E27FC236}">
                  <a16:creationId xmlns:a16="http://schemas.microsoft.com/office/drawing/2014/main" id="{6E7FD473-5408-4F40-8A8E-116C1AA2DDC7}"/>
                </a:ext>
              </a:extLst>
            </p:cNvPr>
            <p:cNvGrpSpPr/>
            <p:nvPr/>
          </p:nvGrpSpPr>
          <p:grpSpPr>
            <a:xfrm>
              <a:off x="2715952" y="2834463"/>
              <a:ext cx="319677" cy="242660"/>
              <a:chOff x="6621095" y="1452181"/>
              <a:chExt cx="330894" cy="250785"/>
            </a:xfrm>
          </p:grpSpPr>
          <p:sp>
            <p:nvSpPr>
              <p:cNvPr id="226" name="Google Shape;3366;p37">
                <a:extLst>
                  <a:ext uri="{FF2B5EF4-FFF2-40B4-BE49-F238E27FC236}">
                    <a16:creationId xmlns:a16="http://schemas.microsoft.com/office/drawing/2014/main" id="{F93375E1-5AEF-4036-826D-17586AFB1CA8}"/>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367;p37">
                <a:extLst>
                  <a:ext uri="{FF2B5EF4-FFF2-40B4-BE49-F238E27FC236}">
                    <a16:creationId xmlns:a16="http://schemas.microsoft.com/office/drawing/2014/main" id="{020D5E9E-A8DB-4D09-94A8-8A99A6457960}"/>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368;p37">
                <a:extLst>
                  <a:ext uri="{FF2B5EF4-FFF2-40B4-BE49-F238E27FC236}">
                    <a16:creationId xmlns:a16="http://schemas.microsoft.com/office/drawing/2014/main" id="{F7C94FDC-CD30-430E-A337-752C0C02AE1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369;p37">
                <a:extLst>
                  <a:ext uri="{FF2B5EF4-FFF2-40B4-BE49-F238E27FC236}">
                    <a16:creationId xmlns:a16="http://schemas.microsoft.com/office/drawing/2014/main" id="{32A12454-71D0-43DD-82AD-771950E93A4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370;p37">
                <a:extLst>
                  <a:ext uri="{FF2B5EF4-FFF2-40B4-BE49-F238E27FC236}">
                    <a16:creationId xmlns:a16="http://schemas.microsoft.com/office/drawing/2014/main" id="{E8A2A53D-E378-453F-B666-7B442B5DF2E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3371;p37">
              <a:extLst>
                <a:ext uri="{FF2B5EF4-FFF2-40B4-BE49-F238E27FC236}">
                  <a16:creationId xmlns:a16="http://schemas.microsoft.com/office/drawing/2014/main" id="{9C6BBF98-5563-44E4-B907-335610B5E69C}"/>
                </a:ext>
              </a:extLst>
            </p:cNvPr>
            <p:cNvGrpSpPr/>
            <p:nvPr/>
          </p:nvGrpSpPr>
          <p:grpSpPr>
            <a:xfrm flipH="1">
              <a:off x="5538041" y="3330111"/>
              <a:ext cx="319677" cy="242660"/>
              <a:chOff x="6621095" y="1452181"/>
              <a:chExt cx="330894" cy="250785"/>
            </a:xfrm>
          </p:grpSpPr>
          <p:sp>
            <p:nvSpPr>
              <p:cNvPr id="221" name="Google Shape;3372;p37">
                <a:extLst>
                  <a:ext uri="{FF2B5EF4-FFF2-40B4-BE49-F238E27FC236}">
                    <a16:creationId xmlns:a16="http://schemas.microsoft.com/office/drawing/2014/main" id="{D614FE16-1AA5-4F6C-853E-665BE8881CDE}"/>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373;p37">
                <a:extLst>
                  <a:ext uri="{FF2B5EF4-FFF2-40B4-BE49-F238E27FC236}">
                    <a16:creationId xmlns:a16="http://schemas.microsoft.com/office/drawing/2014/main" id="{736E9EC6-D87D-4019-B257-C1A3080A0472}"/>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374;p37">
                <a:extLst>
                  <a:ext uri="{FF2B5EF4-FFF2-40B4-BE49-F238E27FC236}">
                    <a16:creationId xmlns:a16="http://schemas.microsoft.com/office/drawing/2014/main" id="{CFC70825-83C4-4CAA-88B7-4D5B849CE77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375;p37">
                <a:extLst>
                  <a:ext uri="{FF2B5EF4-FFF2-40B4-BE49-F238E27FC236}">
                    <a16:creationId xmlns:a16="http://schemas.microsoft.com/office/drawing/2014/main" id="{D6ECA90C-37A1-4059-9CA7-9B26965D63FE}"/>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376;p37">
                <a:extLst>
                  <a:ext uri="{FF2B5EF4-FFF2-40B4-BE49-F238E27FC236}">
                    <a16:creationId xmlns:a16="http://schemas.microsoft.com/office/drawing/2014/main" id="{CE6469EB-4B23-4747-812F-BA8DCB50BD60}"/>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 name="Google Shape;3377;p37">
              <a:extLst>
                <a:ext uri="{FF2B5EF4-FFF2-40B4-BE49-F238E27FC236}">
                  <a16:creationId xmlns:a16="http://schemas.microsoft.com/office/drawing/2014/main" id="{4AC58459-458B-44D2-9CE2-7110119E385F}"/>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378;p37">
              <a:extLst>
                <a:ext uri="{FF2B5EF4-FFF2-40B4-BE49-F238E27FC236}">
                  <a16:creationId xmlns:a16="http://schemas.microsoft.com/office/drawing/2014/main" id="{B678C61E-BE1A-4479-88F2-FD9C5FB1EB87}"/>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958103" y="1202441"/>
            <a:ext cx="7227794" cy="832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7200" dirty="0"/>
              <a:t>MUDD CAPITAL</a:t>
            </a:r>
            <a:endParaRPr sz="7200" dirty="0"/>
          </a:p>
        </p:txBody>
      </p:sp>
      <p:sp>
        <p:nvSpPr>
          <p:cNvPr id="380" name="Google Shape;380;p14"/>
          <p:cNvSpPr txBox="1">
            <a:spLocks noGrp="1"/>
          </p:cNvSpPr>
          <p:nvPr>
            <p:ph type="subTitle" idx="4294967295"/>
          </p:nvPr>
        </p:nvSpPr>
        <p:spPr>
          <a:xfrm>
            <a:off x="590387" y="2021059"/>
            <a:ext cx="7963225" cy="19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lang="en-US" sz="3600" b="1" dirty="0">
              <a:solidFill>
                <a:schemeClr val="accent1"/>
              </a:solidFill>
              <a:latin typeface="Barlow"/>
              <a:ea typeface="Barlow"/>
              <a:cs typeface="Barlow"/>
              <a:sym typeface="Barlow"/>
            </a:endParaRPr>
          </a:p>
          <a:p>
            <a:pPr marL="0" lvl="0" indent="0" algn="ctr" rtl="0">
              <a:spcBef>
                <a:spcPts val="0"/>
              </a:spcBef>
              <a:spcAft>
                <a:spcPts val="0"/>
              </a:spcAft>
              <a:buNone/>
            </a:pPr>
            <a:r>
              <a:rPr lang="en-US" sz="3600" b="1" dirty="0">
                <a:solidFill>
                  <a:schemeClr val="accent1"/>
                </a:solidFill>
                <a:latin typeface="Barlow"/>
                <a:ea typeface="Barlow"/>
                <a:cs typeface="Barlow"/>
                <a:sym typeface="Barlow"/>
              </a:rPr>
              <a:t>Roland</a:t>
            </a:r>
          </a:p>
          <a:p>
            <a:pPr marL="0" lvl="0" indent="0" algn="ctr" rtl="0">
              <a:spcBef>
                <a:spcPts val="0"/>
              </a:spcBef>
              <a:spcAft>
                <a:spcPts val="0"/>
              </a:spcAft>
              <a:buNone/>
            </a:pPr>
            <a:r>
              <a:rPr lang="en-US" sz="3600" b="1" dirty="0">
                <a:solidFill>
                  <a:schemeClr val="accent1"/>
                </a:solidFill>
                <a:latin typeface="Barlow"/>
                <a:ea typeface="Barlow"/>
                <a:cs typeface="Barlow"/>
                <a:sym typeface="Barlow"/>
              </a:rPr>
              <a:t>Jennifer</a:t>
            </a:r>
          </a:p>
          <a:p>
            <a:pPr marL="0" lvl="0" indent="0" algn="ctr" rtl="0">
              <a:spcBef>
                <a:spcPts val="0"/>
              </a:spcBef>
              <a:spcAft>
                <a:spcPts val="0"/>
              </a:spcAft>
              <a:buNone/>
            </a:pPr>
            <a:r>
              <a:rPr lang="en-US" sz="3600" b="1" dirty="0">
                <a:solidFill>
                  <a:schemeClr val="accent1"/>
                </a:solidFill>
                <a:latin typeface="Barlow"/>
                <a:ea typeface="Barlow"/>
                <a:cs typeface="Barlow"/>
                <a:sym typeface="Barlow"/>
              </a:rPr>
              <a:t>Ash</a:t>
            </a:r>
            <a:endParaRPr sz="3600" b="1" dirty="0">
              <a:solidFill>
                <a:schemeClr val="accent1"/>
              </a:solidFill>
              <a:latin typeface="Barlow"/>
              <a:ea typeface="Barlow"/>
              <a:cs typeface="Barlow"/>
              <a:sym typeface="Barlow"/>
            </a:endParaRPr>
          </a:p>
        </p:txBody>
      </p:sp>
      <p:sp>
        <p:nvSpPr>
          <p:cNvPr id="381" name="Google Shape;381;p14"/>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253" name="Google Shape;15;p3">
            <a:extLst>
              <a:ext uri="{FF2B5EF4-FFF2-40B4-BE49-F238E27FC236}">
                <a16:creationId xmlns:a16="http://schemas.microsoft.com/office/drawing/2014/main" id="{1457FF32-1A4B-417D-A28C-B18A3563260F}"/>
              </a:ext>
            </a:extLst>
          </p:cNvPr>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lvl="0"/>
            <a:r>
              <a:rPr lang="en-US" dirty="0"/>
              <a:t>Current </a:t>
            </a:r>
            <a:br>
              <a:rPr lang="en-US" dirty="0"/>
            </a:br>
            <a:r>
              <a:rPr lang="en-US" dirty="0"/>
              <a:t>Industry</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113" name="Google Shape;3908;p38">
            <a:extLst>
              <a:ext uri="{FF2B5EF4-FFF2-40B4-BE49-F238E27FC236}">
                <a16:creationId xmlns:a16="http://schemas.microsoft.com/office/drawing/2014/main" id="{54081A28-A415-43AA-850C-34C45EF33FF8}"/>
              </a:ext>
            </a:extLst>
          </p:cNvPr>
          <p:cNvGrpSpPr/>
          <p:nvPr/>
        </p:nvGrpSpPr>
        <p:grpSpPr>
          <a:xfrm>
            <a:off x="5431142" y="1074166"/>
            <a:ext cx="2852246" cy="2995167"/>
            <a:chOff x="2183550" y="65875"/>
            <a:chExt cx="4483981" cy="4807045"/>
          </a:xfrm>
        </p:grpSpPr>
        <p:sp>
          <p:nvSpPr>
            <p:cNvPr id="114" name="Google Shape;3909;p38">
              <a:extLst>
                <a:ext uri="{FF2B5EF4-FFF2-40B4-BE49-F238E27FC236}">
                  <a16:creationId xmlns:a16="http://schemas.microsoft.com/office/drawing/2014/main" id="{9C798BB3-3412-4A87-AC4C-96302A6109C2}"/>
                </a:ext>
              </a:extLst>
            </p:cNvPr>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910;p38">
              <a:extLst>
                <a:ext uri="{FF2B5EF4-FFF2-40B4-BE49-F238E27FC236}">
                  <a16:creationId xmlns:a16="http://schemas.microsoft.com/office/drawing/2014/main" id="{6D67B844-28A8-4CA7-B9B4-EF4D5F5E3E2C}"/>
                </a:ext>
              </a:extLst>
            </p:cNvPr>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911;p38">
              <a:extLst>
                <a:ext uri="{FF2B5EF4-FFF2-40B4-BE49-F238E27FC236}">
                  <a16:creationId xmlns:a16="http://schemas.microsoft.com/office/drawing/2014/main" id="{2E7DBDC6-1FDF-462C-9019-DB6A9E72E0E1}"/>
                </a:ext>
              </a:extLst>
            </p:cNvPr>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912;p38">
              <a:extLst>
                <a:ext uri="{FF2B5EF4-FFF2-40B4-BE49-F238E27FC236}">
                  <a16:creationId xmlns:a16="http://schemas.microsoft.com/office/drawing/2014/main" id="{EFB65533-839B-469C-AADE-8993F42161FB}"/>
                </a:ext>
              </a:extLst>
            </p:cNvPr>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913;p38">
              <a:extLst>
                <a:ext uri="{FF2B5EF4-FFF2-40B4-BE49-F238E27FC236}">
                  <a16:creationId xmlns:a16="http://schemas.microsoft.com/office/drawing/2014/main" id="{D785A71E-1D2E-4027-80B7-E34BB54FE8FE}"/>
                </a:ext>
              </a:extLst>
            </p:cNvPr>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914;p38">
              <a:extLst>
                <a:ext uri="{FF2B5EF4-FFF2-40B4-BE49-F238E27FC236}">
                  <a16:creationId xmlns:a16="http://schemas.microsoft.com/office/drawing/2014/main" id="{9C5FC31E-F3DD-441D-B191-CA4A33009122}"/>
                </a:ext>
              </a:extLst>
            </p:cNvPr>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915;p38">
              <a:extLst>
                <a:ext uri="{FF2B5EF4-FFF2-40B4-BE49-F238E27FC236}">
                  <a16:creationId xmlns:a16="http://schemas.microsoft.com/office/drawing/2014/main" id="{C4CE5C93-E27B-4DE2-A121-6268EFA73FF6}"/>
                </a:ext>
              </a:extLst>
            </p:cNvPr>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916;p38">
              <a:extLst>
                <a:ext uri="{FF2B5EF4-FFF2-40B4-BE49-F238E27FC236}">
                  <a16:creationId xmlns:a16="http://schemas.microsoft.com/office/drawing/2014/main" id="{120E3812-D5B5-4083-B1E3-90245182B0D6}"/>
                </a:ext>
              </a:extLst>
            </p:cNvPr>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917;p38">
              <a:extLst>
                <a:ext uri="{FF2B5EF4-FFF2-40B4-BE49-F238E27FC236}">
                  <a16:creationId xmlns:a16="http://schemas.microsoft.com/office/drawing/2014/main" id="{B656DD49-5686-435B-9FFA-5A8990BC86CB}"/>
                </a:ext>
              </a:extLst>
            </p:cNvPr>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918;p38">
              <a:extLst>
                <a:ext uri="{FF2B5EF4-FFF2-40B4-BE49-F238E27FC236}">
                  <a16:creationId xmlns:a16="http://schemas.microsoft.com/office/drawing/2014/main" id="{E340F0D4-C0B8-4A4B-A131-1652E08F1C98}"/>
                </a:ext>
              </a:extLst>
            </p:cNvPr>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919;p38">
              <a:extLst>
                <a:ext uri="{FF2B5EF4-FFF2-40B4-BE49-F238E27FC236}">
                  <a16:creationId xmlns:a16="http://schemas.microsoft.com/office/drawing/2014/main" id="{08C65E81-27E2-4B9D-AC37-089C0C460618}"/>
                </a:ext>
              </a:extLst>
            </p:cNvPr>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920;p38">
              <a:extLst>
                <a:ext uri="{FF2B5EF4-FFF2-40B4-BE49-F238E27FC236}">
                  <a16:creationId xmlns:a16="http://schemas.microsoft.com/office/drawing/2014/main" id="{461924F0-DB81-411F-860C-07C033CB80FB}"/>
                </a:ext>
              </a:extLst>
            </p:cNvPr>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921;p38">
              <a:extLst>
                <a:ext uri="{FF2B5EF4-FFF2-40B4-BE49-F238E27FC236}">
                  <a16:creationId xmlns:a16="http://schemas.microsoft.com/office/drawing/2014/main" id="{513B24ED-3854-4BA9-A022-9EF8507A446D}"/>
                </a:ext>
              </a:extLst>
            </p:cNvPr>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922;p38">
              <a:extLst>
                <a:ext uri="{FF2B5EF4-FFF2-40B4-BE49-F238E27FC236}">
                  <a16:creationId xmlns:a16="http://schemas.microsoft.com/office/drawing/2014/main" id="{BCA26230-AFFC-45ED-9444-D8CCC1B32A6C}"/>
                </a:ext>
              </a:extLst>
            </p:cNvPr>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923;p38">
              <a:extLst>
                <a:ext uri="{FF2B5EF4-FFF2-40B4-BE49-F238E27FC236}">
                  <a16:creationId xmlns:a16="http://schemas.microsoft.com/office/drawing/2014/main" id="{CF151703-2621-4C01-B2C0-9A72C2FF4097}"/>
                </a:ext>
              </a:extLst>
            </p:cNvPr>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924;p38">
              <a:extLst>
                <a:ext uri="{FF2B5EF4-FFF2-40B4-BE49-F238E27FC236}">
                  <a16:creationId xmlns:a16="http://schemas.microsoft.com/office/drawing/2014/main" id="{240FEF22-31C9-4E07-9FC1-A9C2DAC84601}"/>
                </a:ext>
              </a:extLst>
            </p:cNvPr>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925;p38">
              <a:extLst>
                <a:ext uri="{FF2B5EF4-FFF2-40B4-BE49-F238E27FC236}">
                  <a16:creationId xmlns:a16="http://schemas.microsoft.com/office/drawing/2014/main" id="{1D9A1593-F699-4407-8CB8-7660450EAF3D}"/>
                </a:ext>
              </a:extLst>
            </p:cNvPr>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926;p38">
              <a:extLst>
                <a:ext uri="{FF2B5EF4-FFF2-40B4-BE49-F238E27FC236}">
                  <a16:creationId xmlns:a16="http://schemas.microsoft.com/office/drawing/2014/main" id="{FF79E0F9-44BE-4A65-9C88-8B172E5A9D81}"/>
                </a:ext>
              </a:extLst>
            </p:cNvPr>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927;p38">
              <a:extLst>
                <a:ext uri="{FF2B5EF4-FFF2-40B4-BE49-F238E27FC236}">
                  <a16:creationId xmlns:a16="http://schemas.microsoft.com/office/drawing/2014/main" id="{C3EB12F7-6A39-4427-B069-B85799AD2F0A}"/>
                </a:ext>
              </a:extLst>
            </p:cNvPr>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928;p38">
              <a:extLst>
                <a:ext uri="{FF2B5EF4-FFF2-40B4-BE49-F238E27FC236}">
                  <a16:creationId xmlns:a16="http://schemas.microsoft.com/office/drawing/2014/main" id="{838417AD-118E-439C-AF68-D8073D5835B3}"/>
                </a:ext>
              </a:extLst>
            </p:cNvPr>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929;p38">
              <a:extLst>
                <a:ext uri="{FF2B5EF4-FFF2-40B4-BE49-F238E27FC236}">
                  <a16:creationId xmlns:a16="http://schemas.microsoft.com/office/drawing/2014/main" id="{E6C5AA9E-1339-4809-BBC0-C8A9A8EF1DEC}"/>
                </a:ext>
              </a:extLst>
            </p:cNvPr>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930;p38">
              <a:extLst>
                <a:ext uri="{FF2B5EF4-FFF2-40B4-BE49-F238E27FC236}">
                  <a16:creationId xmlns:a16="http://schemas.microsoft.com/office/drawing/2014/main" id="{C9507EFA-90F4-4178-B65B-6526A47DA761}"/>
                </a:ext>
              </a:extLst>
            </p:cNvPr>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6" name="Google Shape;3931;p38">
              <a:extLst>
                <a:ext uri="{FF2B5EF4-FFF2-40B4-BE49-F238E27FC236}">
                  <a16:creationId xmlns:a16="http://schemas.microsoft.com/office/drawing/2014/main" id="{301E853B-C2CB-4E05-9EB4-F160518C11AD}"/>
                </a:ext>
              </a:extLst>
            </p:cNvPr>
            <p:cNvGrpSpPr/>
            <p:nvPr/>
          </p:nvGrpSpPr>
          <p:grpSpPr>
            <a:xfrm>
              <a:off x="2428704" y="3970322"/>
              <a:ext cx="350131" cy="370523"/>
              <a:chOff x="4512354" y="4952197"/>
              <a:chExt cx="350131" cy="370523"/>
            </a:xfrm>
          </p:grpSpPr>
          <p:grpSp>
            <p:nvGrpSpPr>
              <p:cNvPr id="172" name="Google Shape;3932;p38">
                <a:extLst>
                  <a:ext uri="{FF2B5EF4-FFF2-40B4-BE49-F238E27FC236}">
                    <a16:creationId xmlns:a16="http://schemas.microsoft.com/office/drawing/2014/main" id="{5F307809-441C-41AC-AEBA-7D637266D78D}"/>
                  </a:ext>
                </a:extLst>
              </p:cNvPr>
              <p:cNvGrpSpPr/>
              <p:nvPr/>
            </p:nvGrpSpPr>
            <p:grpSpPr>
              <a:xfrm>
                <a:off x="4512354" y="5116449"/>
                <a:ext cx="343196" cy="206271"/>
                <a:chOff x="4512354" y="5116449"/>
                <a:chExt cx="343196" cy="206271"/>
              </a:xfrm>
            </p:grpSpPr>
            <p:sp>
              <p:nvSpPr>
                <p:cNvPr id="183" name="Google Shape;3933;p38">
                  <a:extLst>
                    <a:ext uri="{FF2B5EF4-FFF2-40B4-BE49-F238E27FC236}">
                      <a16:creationId xmlns:a16="http://schemas.microsoft.com/office/drawing/2014/main" id="{A36D8DB7-F609-4B2D-9237-6701BB322107}"/>
                    </a:ext>
                  </a:extLst>
                </p:cNvPr>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934;p38">
                  <a:extLst>
                    <a:ext uri="{FF2B5EF4-FFF2-40B4-BE49-F238E27FC236}">
                      <a16:creationId xmlns:a16="http://schemas.microsoft.com/office/drawing/2014/main" id="{7A4D3D68-AA72-47D1-A8AD-B0D32689BFEB}"/>
                    </a:ext>
                  </a:extLst>
                </p:cNvPr>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935;p38">
                  <a:extLst>
                    <a:ext uri="{FF2B5EF4-FFF2-40B4-BE49-F238E27FC236}">
                      <a16:creationId xmlns:a16="http://schemas.microsoft.com/office/drawing/2014/main" id="{0E2F29AF-2C39-43B5-8A0C-A7E09621A5B2}"/>
                    </a:ext>
                  </a:extLst>
                </p:cNvPr>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3936;p38">
                  <a:extLst>
                    <a:ext uri="{FF2B5EF4-FFF2-40B4-BE49-F238E27FC236}">
                      <a16:creationId xmlns:a16="http://schemas.microsoft.com/office/drawing/2014/main" id="{34C791D8-A415-49FC-96A4-3301983D8599}"/>
                    </a:ext>
                  </a:extLst>
                </p:cNvPr>
                <p:cNvGrpSpPr/>
                <p:nvPr/>
              </p:nvGrpSpPr>
              <p:grpSpPr>
                <a:xfrm>
                  <a:off x="4592868" y="5212556"/>
                  <a:ext cx="96807" cy="56007"/>
                  <a:chOff x="4592868" y="5212556"/>
                  <a:chExt cx="96807" cy="56007"/>
                </a:xfrm>
              </p:grpSpPr>
              <p:sp>
                <p:nvSpPr>
                  <p:cNvPr id="251" name="Google Shape;3937;p38">
                    <a:extLst>
                      <a:ext uri="{FF2B5EF4-FFF2-40B4-BE49-F238E27FC236}">
                        <a16:creationId xmlns:a16="http://schemas.microsoft.com/office/drawing/2014/main" id="{C2156AD4-29EB-4E98-8204-FC4243B13536}"/>
                      </a:ext>
                    </a:extLst>
                  </p:cNvPr>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938;p38">
                    <a:extLst>
                      <a:ext uri="{FF2B5EF4-FFF2-40B4-BE49-F238E27FC236}">
                        <a16:creationId xmlns:a16="http://schemas.microsoft.com/office/drawing/2014/main" id="{E3B9EEDB-4D4C-43D5-804F-7FF673AE6E61}"/>
                      </a:ext>
                    </a:extLst>
                  </p:cNvPr>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 name="Google Shape;3939;p38">
                  <a:extLst>
                    <a:ext uri="{FF2B5EF4-FFF2-40B4-BE49-F238E27FC236}">
                      <a16:creationId xmlns:a16="http://schemas.microsoft.com/office/drawing/2014/main" id="{327AD344-D584-4C83-9C97-B5F60895DBFD}"/>
                    </a:ext>
                  </a:extLst>
                </p:cNvPr>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940;p38">
                  <a:extLst>
                    <a:ext uri="{FF2B5EF4-FFF2-40B4-BE49-F238E27FC236}">
                      <a16:creationId xmlns:a16="http://schemas.microsoft.com/office/drawing/2014/main" id="{B41BA7E3-3586-4B78-8331-73E8D75A3B6D}"/>
                    </a:ext>
                  </a:extLst>
                </p:cNvPr>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941;p38">
                  <a:extLst>
                    <a:ext uri="{FF2B5EF4-FFF2-40B4-BE49-F238E27FC236}">
                      <a16:creationId xmlns:a16="http://schemas.microsoft.com/office/drawing/2014/main" id="{53927413-E6E4-46CB-9582-210375D3509C}"/>
                    </a:ext>
                  </a:extLst>
                </p:cNvPr>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942;p38">
                  <a:extLst>
                    <a:ext uri="{FF2B5EF4-FFF2-40B4-BE49-F238E27FC236}">
                      <a16:creationId xmlns:a16="http://schemas.microsoft.com/office/drawing/2014/main" id="{C6B9CA34-E86A-446A-82E9-963CB0F1D832}"/>
                    </a:ext>
                  </a:extLst>
                </p:cNvPr>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943;p38">
                  <a:extLst>
                    <a:ext uri="{FF2B5EF4-FFF2-40B4-BE49-F238E27FC236}">
                      <a16:creationId xmlns:a16="http://schemas.microsoft.com/office/drawing/2014/main" id="{E16F4F90-95F2-4C63-BA4A-01392E7B9104}"/>
                    </a:ext>
                  </a:extLst>
                </p:cNvPr>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944;p38">
                  <a:extLst>
                    <a:ext uri="{FF2B5EF4-FFF2-40B4-BE49-F238E27FC236}">
                      <a16:creationId xmlns:a16="http://schemas.microsoft.com/office/drawing/2014/main" id="{83FB965F-F5CB-44D6-B4C6-4DD944BDA755}"/>
                    </a:ext>
                  </a:extLst>
                </p:cNvPr>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945;p38">
                  <a:extLst>
                    <a:ext uri="{FF2B5EF4-FFF2-40B4-BE49-F238E27FC236}">
                      <a16:creationId xmlns:a16="http://schemas.microsoft.com/office/drawing/2014/main" id="{52D25492-BDE7-4589-9ED9-DF2FDF521A3E}"/>
                    </a:ext>
                  </a:extLst>
                </p:cNvPr>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946;p38">
                  <a:extLst>
                    <a:ext uri="{FF2B5EF4-FFF2-40B4-BE49-F238E27FC236}">
                      <a16:creationId xmlns:a16="http://schemas.microsoft.com/office/drawing/2014/main" id="{34349B11-A5C1-452C-9FEA-DCE8B0FADEAD}"/>
                    </a:ext>
                  </a:extLst>
                </p:cNvPr>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947;p38">
                  <a:extLst>
                    <a:ext uri="{FF2B5EF4-FFF2-40B4-BE49-F238E27FC236}">
                      <a16:creationId xmlns:a16="http://schemas.microsoft.com/office/drawing/2014/main" id="{B87FFED8-4B88-42E3-84C2-A02A0CD162DE}"/>
                    </a:ext>
                  </a:extLst>
                </p:cNvPr>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948;p38">
                  <a:extLst>
                    <a:ext uri="{FF2B5EF4-FFF2-40B4-BE49-F238E27FC236}">
                      <a16:creationId xmlns:a16="http://schemas.microsoft.com/office/drawing/2014/main" id="{7D175B73-CAF3-45C1-BD97-A62969C2311A}"/>
                    </a:ext>
                  </a:extLst>
                </p:cNvPr>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949;p38">
                  <a:extLst>
                    <a:ext uri="{FF2B5EF4-FFF2-40B4-BE49-F238E27FC236}">
                      <a16:creationId xmlns:a16="http://schemas.microsoft.com/office/drawing/2014/main" id="{B2907F90-8A4B-4D02-8A95-8D1B70B473C5}"/>
                    </a:ext>
                  </a:extLst>
                </p:cNvPr>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950;p38">
                  <a:extLst>
                    <a:ext uri="{FF2B5EF4-FFF2-40B4-BE49-F238E27FC236}">
                      <a16:creationId xmlns:a16="http://schemas.microsoft.com/office/drawing/2014/main" id="{B8592636-BDEA-4533-BF84-D1C7C07BFB36}"/>
                    </a:ext>
                  </a:extLst>
                </p:cNvPr>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951;p38">
                  <a:extLst>
                    <a:ext uri="{FF2B5EF4-FFF2-40B4-BE49-F238E27FC236}">
                      <a16:creationId xmlns:a16="http://schemas.microsoft.com/office/drawing/2014/main" id="{08B5E5CB-1B68-4D88-B663-CB9B06A4D0C2}"/>
                    </a:ext>
                  </a:extLst>
                </p:cNvPr>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952;p38">
                  <a:extLst>
                    <a:ext uri="{FF2B5EF4-FFF2-40B4-BE49-F238E27FC236}">
                      <a16:creationId xmlns:a16="http://schemas.microsoft.com/office/drawing/2014/main" id="{7EED9B61-D360-4AD8-B657-FE3B7B94773F}"/>
                    </a:ext>
                  </a:extLst>
                </p:cNvPr>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953;p38">
                  <a:extLst>
                    <a:ext uri="{FF2B5EF4-FFF2-40B4-BE49-F238E27FC236}">
                      <a16:creationId xmlns:a16="http://schemas.microsoft.com/office/drawing/2014/main" id="{EF9D5AF4-C2FB-4A98-A8A1-D3EB1EFCE4E8}"/>
                    </a:ext>
                  </a:extLst>
                </p:cNvPr>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954;p38">
                  <a:extLst>
                    <a:ext uri="{FF2B5EF4-FFF2-40B4-BE49-F238E27FC236}">
                      <a16:creationId xmlns:a16="http://schemas.microsoft.com/office/drawing/2014/main" id="{7F191C82-26FD-4665-AAA2-DEDBCC4A1EC1}"/>
                    </a:ext>
                  </a:extLst>
                </p:cNvPr>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955;p38">
                  <a:extLst>
                    <a:ext uri="{FF2B5EF4-FFF2-40B4-BE49-F238E27FC236}">
                      <a16:creationId xmlns:a16="http://schemas.microsoft.com/office/drawing/2014/main" id="{E16E255E-58CA-404D-9963-85991F241728}"/>
                    </a:ext>
                  </a:extLst>
                </p:cNvPr>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956;p38">
                  <a:extLst>
                    <a:ext uri="{FF2B5EF4-FFF2-40B4-BE49-F238E27FC236}">
                      <a16:creationId xmlns:a16="http://schemas.microsoft.com/office/drawing/2014/main" id="{0E3D68CA-0696-4C6F-B7CE-4E1828FBF36A}"/>
                    </a:ext>
                  </a:extLst>
                </p:cNvPr>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957;p38">
                  <a:extLst>
                    <a:ext uri="{FF2B5EF4-FFF2-40B4-BE49-F238E27FC236}">
                      <a16:creationId xmlns:a16="http://schemas.microsoft.com/office/drawing/2014/main" id="{06E88344-B18E-464D-AE9A-8D175CD69033}"/>
                    </a:ext>
                  </a:extLst>
                </p:cNvPr>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958;p38">
                  <a:extLst>
                    <a:ext uri="{FF2B5EF4-FFF2-40B4-BE49-F238E27FC236}">
                      <a16:creationId xmlns:a16="http://schemas.microsoft.com/office/drawing/2014/main" id="{7CC5B54D-D492-4120-BA11-A1C82B10C303}"/>
                    </a:ext>
                  </a:extLst>
                </p:cNvPr>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959;p38">
                  <a:extLst>
                    <a:ext uri="{FF2B5EF4-FFF2-40B4-BE49-F238E27FC236}">
                      <a16:creationId xmlns:a16="http://schemas.microsoft.com/office/drawing/2014/main" id="{70FE7690-DE7D-4B18-AC13-71C4C142376B}"/>
                    </a:ext>
                  </a:extLst>
                </p:cNvPr>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960;p38">
                  <a:extLst>
                    <a:ext uri="{FF2B5EF4-FFF2-40B4-BE49-F238E27FC236}">
                      <a16:creationId xmlns:a16="http://schemas.microsoft.com/office/drawing/2014/main" id="{CE7F9500-68A6-4D0B-B7E7-220FF228EF5E}"/>
                    </a:ext>
                  </a:extLst>
                </p:cNvPr>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961;p38">
                  <a:extLst>
                    <a:ext uri="{FF2B5EF4-FFF2-40B4-BE49-F238E27FC236}">
                      <a16:creationId xmlns:a16="http://schemas.microsoft.com/office/drawing/2014/main" id="{EFE37977-3C9D-48C4-A20A-AEEBE356A44F}"/>
                    </a:ext>
                  </a:extLst>
                </p:cNvPr>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962;p38">
                  <a:extLst>
                    <a:ext uri="{FF2B5EF4-FFF2-40B4-BE49-F238E27FC236}">
                      <a16:creationId xmlns:a16="http://schemas.microsoft.com/office/drawing/2014/main" id="{0D5AADC2-39EB-4D6E-B0DE-F919FAAF6DE2}"/>
                    </a:ext>
                  </a:extLst>
                </p:cNvPr>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963;p38">
                  <a:extLst>
                    <a:ext uri="{FF2B5EF4-FFF2-40B4-BE49-F238E27FC236}">
                      <a16:creationId xmlns:a16="http://schemas.microsoft.com/office/drawing/2014/main" id="{3EBEB0EA-4ED3-4AD6-B22E-42C06CD2C9AF}"/>
                    </a:ext>
                  </a:extLst>
                </p:cNvPr>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964;p38">
                  <a:extLst>
                    <a:ext uri="{FF2B5EF4-FFF2-40B4-BE49-F238E27FC236}">
                      <a16:creationId xmlns:a16="http://schemas.microsoft.com/office/drawing/2014/main" id="{400C2F38-A5B5-4FDE-8594-9F47B38B6CF3}"/>
                    </a:ext>
                  </a:extLst>
                </p:cNvPr>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965;p38">
                  <a:extLst>
                    <a:ext uri="{FF2B5EF4-FFF2-40B4-BE49-F238E27FC236}">
                      <a16:creationId xmlns:a16="http://schemas.microsoft.com/office/drawing/2014/main" id="{53877EEC-DF09-4F6E-8AED-51514EF51DAF}"/>
                    </a:ext>
                  </a:extLst>
                </p:cNvPr>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966;p38">
                  <a:extLst>
                    <a:ext uri="{FF2B5EF4-FFF2-40B4-BE49-F238E27FC236}">
                      <a16:creationId xmlns:a16="http://schemas.microsoft.com/office/drawing/2014/main" id="{9D015F39-D58C-4EB8-9ACD-D6866D32B098}"/>
                    </a:ext>
                  </a:extLst>
                </p:cNvPr>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967;p38">
                  <a:extLst>
                    <a:ext uri="{FF2B5EF4-FFF2-40B4-BE49-F238E27FC236}">
                      <a16:creationId xmlns:a16="http://schemas.microsoft.com/office/drawing/2014/main" id="{48BE06B6-82D9-43E0-B1CE-BE28E272F6E0}"/>
                    </a:ext>
                  </a:extLst>
                </p:cNvPr>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968;p38">
                  <a:extLst>
                    <a:ext uri="{FF2B5EF4-FFF2-40B4-BE49-F238E27FC236}">
                      <a16:creationId xmlns:a16="http://schemas.microsoft.com/office/drawing/2014/main" id="{B3CBA214-EB47-4C17-82F2-131F8AE79955}"/>
                    </a:ext>
                  </a:extLst>
                </p:cNvPr>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969;p38">
                  <a:extLst>
                    <a:ext uri="{FF2B5EF4-FFF2-40B4-BE49-F238E27FC236}">
                      <a16:creationId xmlns:a16="http://schemas.microsoft.com/office/drawing/2014/main" id="{AAE3CC26-45F7-4129-8704-1ED643A01E8A}"/>
                    </a:ext>
                  </a:extLst>
                </p:cNvPr>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970;p38">
                  <a:extLst>
                    <a:ext uri="{FF2B5EF4-FFF2-40B4-BE49-F238E27FC236}">
                      <a16:creationId xmlns:a16="http://schemas.microsoft.com/office/drawing/2014/main" id="{9DF394F4-0284-4FD5-B611-93D08C95AD03}"/>
                    </a:ext>
                  </a:extLst>
                </p:cNvPr>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971;p38">
                  <a:extLst>
                    <a:ext uri="{FF2B5EF4-FFF2-40B4-BE49-F238E27FC236}">
                      <a16:creationId xmlns:a16="http://schemas.microsoft.com/office/drawing/2014/main" id="{487E2891-B28D-4422-A59F-074ECBBEBA00}"/>
                    </a:ext>
                  </a:extLst>
                </p:cNvPr>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972;p38">
                  <a:extLst>
                    <a:ext uri="{FF2B5EF4-FFF2-40B4-BE49-F238E27FC236}">
                      <a16:creationId xmlns:a16="http://schemas.microsoft.com/office/drawing/2014/main" id="{63B1B6D5-FF56-44BB-852A-5C8FFD8AAB09}"/>
                    </a:ext>
                  </a:extLst>
                </p:cNvPr>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973;p38">
                  <a:extLst>
                    <a:ext uri="{FF2B5EF4-FFF2-40B4-BE49-F238E27FC236}">
                      <a16:creationId xmlns:a16="http://schemas.microsoft.com/office/drawing/2014/main" id="{724EA8D1-2F76-439E-A6C0-FD03A2145B7F}"/>
                    </a:ext>
                  </a:extLst>
                </p:cNvPr>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974;p38">
                  <a:extLst>
                    <a:ext uri="{FF2B5EF4-FFF2-40B4-BE49-F238E27FC236}">
                      <a16:creationId xmlns:a16="http://schemas.microsoft.com/office/drawing/2014/main" id="{8D24D347-9A62-4E90-A5D1-BD1D260711AD}"/>
                    </a:ext>
                  </a:extLst>
                </p:cNvPr>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975;p38">
                  <a:extLst>
                    <a:ext uri="{FF2B5EF4-FFF2-40B4-BE49-F238E27FC236}">
                      <a16:creationId xmlns:a16="http://schemas.microsoft.com/office/drawing/2014/main" id="{7F70820B-7DAC-4221-AD07-6D317F5641DA}"/>
                    </a:ext>
                  </a:extLst>
                </p:cNvPr>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976;p38">
                  <a:extLst>
                    <a:ext uri="{FF2B5EF4-FFF2-40B4-BE49-F238E27FC236}">
                      <a16:creationId xmlns:a16="http://schemas.microsoft.com/office/drawing/2014/main" id="{9106819F-48B3-4464-9812-1EB6EF1CE61A}"/>
                    </a:ext>
                  </a:extLst>
                </p:cNvPr>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977;p38">
                  <a:extLst>
                    <a:ext uri="{FF2B5EF4-FFF2-40B4-BE49-F238E27FC236}">
                      <a16:creationId xmlns:a16="http://schemas.microsoft.com/office/drawing/2014/main" id="{67C4FD5E-2440-4582-B55F-952E4C906F2B}"/>
                    </a:ext>
                  </a:extLst>
                </p:cNvPr>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978;p38">
                  <a:extLst>
                    <a:ext uri="{FF2B5EF4-FFF2-40B4-BE49-F238E27FC236}">
                      <a16:creationId xmlns:a16="http://schemas.microsoft.com/office/drawing/2014/main" id="{9F411D84-BDF7-48D6-A2B0-BEC9C7ED57A2}"/>
                    </a:ext>
                  </a:extLst>
                </p:cNvPr>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979;p38">
                  <a:extLst>
                    <a:ext uri="{FF2B5EF4-FFF2-40B4-BE49-F238E27FC236}">
                      <a16:creationId xmlns:a16="http://schemas.microsoft.com/office/drawing/2014/main" id="{2C861FD9-0600-4C30-A466-B870D37C92FF}"/>
                    </a:ext>
                  </a:extLst>
                </p:cNvPr>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980;p38">
                  <a:extLst>
                    <a:ext uri="{FF2B5EF4-FFF2-40B4-BE49-F238E27FC236}">
                      <a16:creationId xmlns:a16="http://schemas.microsoft.com/office/drawing/2014/main" id="{7C7BC862-9162-4789-8710-7E96640A993C}"/>
                    </a:ext>
                  </a:extLst>
                </p:cNvPr>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981;p38">
                  <a:extLst>
                    <a:ext uri="{FF2B5EF4-FFF2-40B4-BE49-F238E27FC236}">
                      <a16:creationId xmlns:a16="http://schemas.microsoft.com/office/drawing/2014/main" id="{EC7E8A89-EAD8-4C7D-A1AF-8D6CA35A7CE4}"/>
                    </a:ext>
                  </a:extLst>
                </p:cNvPr>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982;p38">
                  <a:extLst>
                    <a:ext uri="{FF2B5EF4-FFF2-40B4-BE49-F238E27FC236}">
                      <a16:creationId xmlns:a16="http://schemas.microsoft.com/office/drawing/2014/main" id="{48976377-2AE6-4F05-8B8C-F6C7AF457F79}"/>
                    </a:ext>
                  </a:extLst>
                </p:cNvPr>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983;p38">
                  <a:extLst>
                    <a:ext uri="{FF2B5EF4-FFF2-40B4-BE49-F238E27FC236}">
                      <a16:creationId xmlns:a16="http://schemas.microsoft.com/office/drawing/2014/main" id="{CCC68677-7D76-4B49-BAE7-0598C706AB15}"/>
                    </a:ext>
                  </a:extLst>
                </p:cNvPr>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984;p38">
                  <a:extLst>
                    <a:ext uri="{FF2B5EF4-FFF2-40B4-BE49-F238E27FC236}">
                      <a16:creationId xmlns:a16="http://schemas.microsoft.com/office/drawing/2014/main" id="{9E4F19BC-DCDB-47DF-A7A0-BADF4FE8F690}"/>
                    </a:ext>
                  </a:extLst>
                </p:cNvPr>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985;p38">
                  <a:extLst>
                    <a:ext uri="{FF2B5EF4-FFF2-40B4-BE49-F238E27FC236}">
                      <a16:creationId xmlns:a16="http://schemas.microsoft.com/office/drawing/2014/main" id="{6196311B-FDB1-4C94-B3A4-93BA065FCB80}"/>
                    </a:ext>
                  </a:extLst>
                </p:cNvPr>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986;p38">
                  <a:extLst>
                    <a:ext uri="{FF2B5EF4-FFF2-40B4-BE49-F238E27FC236}">
                      <a16:creationId xmlns:a16="http://schemas.microsoft.com/office/drawing/2014/main" id="{6AC25521-FF91-4171-AEBD-097955F13EDF}"/>
                    </a:ext>
                  </a:extLst>
                </p:cNvPr>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987;p38">
                  <a:extLst>
                    <a:ext uri="{FF2B5EF4-FFF2-40B4-BE49-F238E27FC236}">
                      <a16:creationId xmlns:a16="http://schemas.microsoft.com/office/drawing/2014/main" id="{4929A3A3-48C0-4662-8CDF-0C92AF454E0B}"/>
                    </a:ext>
                  </a:extLst>
                </p:cNvPr>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988;p38">
                  <a:extLst>
                    <a:ext uri="{FF2B5EF4-FFF2-40B4-BE49-F238E27FC236}">
                      <a16:creationId xmlns:a16="http://schemas.microsoft.com/office/drawing/2014/main" id="{44FA65CF-7305-4B16-84F2-FBDBD5761281}"/>
                    </a:ext>
                  </a:extLst>
                </p:cNvPr>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989;p38">
                  <a:extLst>
                    <a:ext uri="{FF2B5EF4-FFF2-40B4-BE49-F238E27FC236}">
                      <a16:creationId xmlns:a16="http://schemas.microsoft.com/office/drawing/2014/main" id="{83903B8B-0F7A-4553-9CAC-A2A4D502D937}"/>
                    </a:ext>
                  </a:extLst>
                </p:cNvPr>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990;p38">
                  <a:extLst>
                    <a:ext uri="{FF2B5EF4-FFF2-40B4-BE49-F238E27FC236}">
                      <a16:creationId xmlns:a16="http://schemas.microsoft.com/office/drawing/2014/main" id="{61CF5945-EDCC-40B0-8D48-5F642C84B233}"/>
                    </a:ext>
                  </a:extLst>
                </p:cNvPr>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991;p38">
                  <a:extLst>
                    <a:ext uri="{FF2B5EF4-FFF2-40B4-BE49-F238E27FC236}">
                      <a16:creationId xmlns:a16="http://schemas.microsoft.com/office/drawing/2014/main" id="{6495192F-E46D-4EC4-826E-D061D45AD9BF}"/>
                    </a:ext>
                  </a:extLst>
                </p:cNvPr>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992;p38">
                  <a:extLst>
                    <a:ext uri="{FF2B5EF4-FFF2-40B4-BE49-F238E27FC236}">
                      <a16:creationId xmlns:a16="http://schemas.microsoft.com/office/drawing/2014/main" id="{FDE6459E-86ED-4DC1-BA88-03D878E7C1B0}"/>
                    </a:ext>
                  </a:extLst>
                </p:cNvPr>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993;p38">
                  <a:extLst>
                    <a:ext uri="{FF2B5EF4-FFF2-40B4-BE49-F238E27FC236}">
                      <a16:creationId xmlns:a16="http://schemas.microsoft.com/office/drawing/2014/main" id="{1B15667D-4FBE-441B-94C4-CC5ADD43C09E}"/>
                    </a:ext>
                  </a:extLst>
                </p:cNvPr>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994;p38">
                  <a:extLst>
                    <a:ext uri="{FF2B5EF4-FFF2-40B4-BE49-F238E27FC236}">
                      <a16:creationId xmlns:a16="http://schemas.microsoft.com/office/drawing/2014/main" id="{C4A719C1-B1BB-4F62-B2E5-F6E55494C684}"/>
                    </a:ext>
                  </a:extLst>
                </p:cNvPr>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995;p38">
                  <a:extLst>
                    <a:ext uri="{FF2B5EF4-FFF2-40B4-BE49-F238E27FC236}">
                      <a16:creationId xmlns:a16="http://schemas.microsoft.com/office/drawing/2014/main" id="{B8FBCFC4-614E-4320-AE0D-DB278E0D6EF6}"/>
                    </a:ext>
                  </a:extLst>
                </p:cNvPr>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996;p38">
                  <a:extLst>
                    <a:ext uri="{FF2B5EF4-FFF2-40B4-BE49-F238E27FC236}">
                      <a16:creationId xmlns:a16="http://schemas.microsoft.com/office/drawing/2014/main" id="{D544EC8C-DA47-41EF-9200-6E513150D567}"/>
                    </a:ext>
                  </a:extLst>
                </p:cNvPr>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997;p38">
                  <a:extLst>
                    <a:ext uri="{FF2B5EF4-FFF2-40B4-BE49-F238E27FC236}">
                      <a16:creationId xmlns:a16="http://schemas.microsoft.com/office/drawing/2014/main" id="{92BF2850-5C33-492D-9AF3-04451E2E5DD3}"/>
                    </a:ext>
                  </a:extLst>
                </p:cNvPr>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998;p38">
                  <a:extLst>
                    <a:ext uri="{FF2B5EF4-FFF2-40B4-BE49-F238E27FC236}">
                      <a16:creationId xmlns:a16="http://schemas.microsoft.com/office/drawing/2014/main" id="{2D5A0A3E-C82A-48B5-A97C-CEFDF3678731}"/>
                    </a:ext>
                  </a:extLst>
                </p:cNvPr>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999;p38">
                  <a:extLst>
                    <a:ext uri="{FF2B5EF4-FFF2-40B4-BE49-F238E27FC236}">
                      <a16:creationId xmlns:a16="http://schemas.microsoft.com/office/drawing/2014/main" id="{25E81691-5D51-4909-A8F6-FA16C9E3335E}"/>
                    </a:ext>
                  </a:extLst>
                </p:cNvPr>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000;p38">
                  <a:extLst>
                    <a:ext uri="{FF2B5EF4-FFF2-40B4-BE49-F238E27FC236}">
                      <a16:creationId xmlns:a16="http://schemas.microsoft.com/office/drawing/2014/main" id="{2153E093-1255-4F6A-B855-434D7BCB45B6}"/>
                    </a:ext>
                  </a:extLst>
                </p:cNvPr>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001;p38">
                  <a:extLst>
                    <a:ext uri="{FF2B5EF4-FFF2-40B4-BE49-F238E27FC236}">
                      <a16:creationId xmlns:a16="http://schemas.microsoft.com/office/drawing/2014/main" id="{9E717E53-CD82-4F2C-AD06-B532E53C57C4}"/>
                    </a:ext>
                  </a:extLst>
                </p:cNvPr>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002;p38">
                  <a:extLst>
                    <a:ext uri="{FF2B5EF4-FFF2-40B4-BE49-F238E27FC236}">
                      <a16:creationId xmlns:a16="http://schemas.microsoft.com/office/drawing/2014/main" id="{804448E2-7C88-46B4-BCE8-B3DA11B75701}"/>
                    </a:ext>
                  </a:extLst>
                </p:cNvPr>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4003;p38">
                <a:extLst>
                  <a:ext uri="{FF2B5EF4-FFF2-40B4-BE49-F238E27FC236}">
                    <a16:creationId xmlns:a16="http://schemas.microsoft.com/office/drawing/2014/main" id="{E86AA51A-F879-4826-863A-195089DC35DD}"/>
                  </a:ext>
                </a:extLst>
              </p:cNvPr>
              <p:cNvGrpSpPr/>
              <p:nvPr/>
            </p:nvGrpSpPr>
            <p:grpSpPr>
              <a:xfrm>
                <a:off x="4655095" y="4952197"/>
                <a:ext cx="207390" cy="280361"/>
                <a:chOff x="4655095" y="4952197"/>
                <a:chExt cx="207390" cy="280361"/>
              </a:xfrm>
            </p:grpSpPr>
            <p:grpSp>
              <p:nvGrpSpPr>
                <p:cNvPr id="174" name="Google Shape;4004;p38">
                  <a:extLst>
                    <a:ext uri="{FF2B5EF4-FFF2-40B4-BE49-F238E27FC236}">
                      <a16:creationId xmlns:a16="http://schemas.microsoft.com/office/drawing/2014/main" id="{72F46291-D543-4DD0-BB0F-FE8154F94499}"/>
                    </a:ext>
                  </a:extLst>
                </p:cNvPr>
                <p:cNvGrpSpPr/>
                <p:nvPr/>
              </p:nvGrpSpPr>
              <p:grpSpPr>
                <a:xfrm>
                  <a:off x="4655095" y="4952197"/>
                  <a:ext cx="207390" cy="280361"/>
                  <a:chOff x="4655095" y="4952197"/>
                  <a:chExt cx="207390" cy="280361"/>
                </a:xfrm>
              </p:grpSpPr>
              <p:sp>
                <p:nvSpPr>
                  <p:cNvPr id="178" name="Google Shape;4005;p38">
                    <a:extLst>
                      <a:ext uri="{FF2B5EF4-FFF2-40B4-BE49-F238E27FC236}">
                        <a16:creationId xmlns:a16="http://schemas.microsoft.com/office/drawing/2014/main" id="{6405091C-A54C-46AC-9442-C33F7E87B30A}"/>
                      </a:ext>
                    </a:extLst>
                  </p:cNvPr>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006;p38">
                    <a:extLst>
                      <a:ext uri="{FF2B5EF4-FFF2-40B4-BE49-F238E27FC236}">
                        <a16:creationId xmlns:a16="http://schemas.microsoft.com/office/drawing/2014/main" id="{C1D10097-C068-4918-91A8-85CA9E4D796B}"/>
                      </a:ext>
                    </a:extLst>
                  </p:cNvPr>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007;p38">
                    <a:extLst>
                      <a:ext uri="{FF2B5EF4-FFF2-40B4-BE49-F238E27FC236}">
                        <a16:creationId xmlns:a16="http://schemas.microsoft.com/office/drawing/2014/main" id="{9DA2F2B7-BDE8-4C89-85D2-CB794CFE3ED9}"/>
                      </a:ext>
                    </a:extLst>
                  </p:cNvPr>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008;p38">
                    <a:extLst>
                      <a:ext uri="{FF2B5EF4-FFF2-40B4-BE49-F238E27FC236}">
                        <a16:creationId xmlns:a16="http://schemas.microsoft.com/office/drawing/2014/main" id="{AB6064D0-D753-471E-82A8-B052F8713F92}"/>
                      </a:ext>
                    </a:extLst>
                  </p:cNvPr>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009;p38">
                    <a:extLst>
                      <a:ext uri="{FF2B5EF4-FFF2-40B4-BE49-F238E27FC236}">
                        <a16:creationId xmlns:a16="http://schemas.microsoft.com/office/drawing/2014/main" id="{81A922ED-113A-40E6-9FEA-AC9BB2D2EA3D}"/>
                      </a:ext>
                    </a:extLst>
                  </p:cNvPr>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4010;p38">
                  <a:extLst>
                    <a:ext uri="{FF2B5EF4-FFF2-40B4-BE49-F238E27FC236}">
                      <a16:creationId xmlns:a16="http://schemas.microsoft.com/office/drawing/2014/main" id="{5772727A-B1FB-429D-BD4F-A4E4F44272E8}"/>
                    </a:ext>
                  </a:extLst>
                </p:cNvPr>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011;p38">
                  <a:extLst>
                    <a:ext uri="{FF2B5EF4-FFF2-40B4-BE49-F238E27FC236}">
                      <a16:creationId xmlns:a16="http://schemas.microsoft.com/office/drawing/2014/main" id="{07B0AF1A-7FBD-4433-A156-ED6E016461DC}"/>
                    </a:ext>
                  </a:extLst>
                </p:cNvPr>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012;p38">
                  <a:extLst>
                    <a:ext uri="{FF2B5EF4-FFF2-40B4-BE49-F238E27FC236}">
                      <a16:creationId xmlns:a16="http://schemas.microsoft.com/office/drawing/2014/main" id="{54D0EE37-6884-4F34-A289-A45C35115966}"/>
                    </a:ext>
                  </a:extLst>
                </p:cNvPr>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4013;p38">
              <a:extLst>
                <a:ext uri="{FF2B5EF4-FFF2-40B4-BE49-F238E27FC236}">
                  <a16:creationId xmlns:a16="http://schemas.microsoft.com/office/drawing/2014/main" id="{F7B23D07-6A1A-4A9C-A47E-FBDC91C1A225}"/>
                </a:ext>
              </a:extLst>
            </p:cNvPr>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014;p38">
              <a:extLst>
                <a:ext uri="{FF2B5EF4-FFF2-40B4-BE49-F238E27FC236}">
                  <a16:creationId xmlns:a16="http://schemas.microsoft.com/office/drawing/2014/main" id="{F6387086-DA4E-4C7F-94F0-88127F27CCCD}"/>
                </a:ext>
              </a:extLst>
            </p:cNvPr>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015;p38">
              <a:extLst>
                <a:ext uri="{FF2B5EF4-FFF2-40B4-BE49-F238E27FC236}">
                  <a16:creationId xmlns:a16="http://schemas.microsoft.com/office/drawing/2014/main" id="{14B605A4-FA9D-4A03-A61D-6007438526F9}"/>
                </a:ext>
              </a:extLst>
            </p:cNvPr>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016;p38">
              <a:extLst>
                <a:ext uri="{FF2B5EF4-FFF2-40B4-BE49-F238E27FC236}">
                  <a16:creationId xmlns:a16="http://schemas.microsoft.com/office/drawing/2014/main" id="{AE9FCEEF-AA2E-4061-8F81-A57891A007AC}"/>
                </a:ext>
              </a:extLst>
            </p:cNvPr>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017;p38">
              <a:extLst>
                <a:ext uri="{FF2B5EF4-FFF2-40B4-BE49-F238E27FC236}">
                  <a16:creationId xmlns:a16="http://schemas.microsoft.com/office/drawing/2014/main" id="{6C542EC0-438B-4509-803A-07E2629CEC1D}"/>
                </a:ext>
              </a:extLst>
            </p:cNvPr>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018;p38">
              <a:extLst>
                <a:ext uri="{FF2B5EF4-FFF2-40B4-BE49-F238E27FC236}">
                  <a16:creationId xmlns:a16="http://schemas.microsoft.com/office/drawing/2014/main" id="{1EE1C1A8-3F07-403B-ADE5-3E3F6B6BFAB0}"/>
                </a:ext>
              </a:extLst>
            </p:cNvPr>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4019;p38">
              <a:extLst>
                <a:ext uri="{FF2B5EF4-FFF2-40B4-BE49-F238E27FC236}">
                  <a16:creationId xmlns:a16="http://schemas.microsoft.com/office/drawing/2014/main" id="{CB71A99B-EFFA-4AD7-917C-0A128C8550AD}"/>
                </a:ext>
              </a:extLst>
            </p:cNvPr>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020;p38">
              <a:extLst>
                <a:ext uri="{FF2B5EF4-FFF2-40B4-BE49-F238E27FC236}">
                  <a16:creationId xmlns:a16="http://schemas.microsoft.com/office/drawing/2014/main" id="{F51ECF59-6DFA-4F18-91A9-B68A417C35FD}"/>
                </a:ext>
              </a:extLst>
            </p:cNvPr>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021;p38">
              <a:extLst>
                <a:ext uri="{FF2B5EF4-FFF2-40B4-BE49-F238E27FC236}">
                  <a16:creationId xmlns:a16="http://schemas.microsoft.com/office/drawing/2014/main" id="{C0D14AB5-0FDB-48E9-9062-C9C351D69E14}"/>
                </a:ext>
              </a:extLst>
            </p:cNvPr>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022;p38">
              <a:extLst>
                <a:ext uri="{FF2B5EF4-FFF2-40B4-BE49-F238E27FC236}">
                  <a16:creationId xmlns:a16="http://schemas.microsoft.com/office/drawing/2014/main" id="{78AD3CC2-48CD-43B7-8756-576ED676AAC9}"/>
                </a:ext>
              </a:extLst>
            </p:cNvPr>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023;p38">
              <a:extLst>
                <a:ext uri="{FF2B5EF4-FFF2-40B4-BE49-F238E27FC236}">
                  <a16:creationId xmlns:a16="http://schemas.microsoft.com/office/drawing/2014/main" id="{4E54EAE5-3122-48D3-B7DE-40F65B928231}"/>
                </a:ext>
              </a:extLst>
            </p:cNvPr>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4024;p38">
              <a:extLst>
                <a:ext uri="{FF2B5EF4-FFF2-40B4-BE49-F238E27FC236}">
                  <a16:creationId xmlns:a16="http://schemas.microsoft.com/office/drawing/2014/main" id="{BD47097A-0EB1-471A-8B47-77EA8FF8D672}"/>
                </a:ext>
              </a:extLst>
            </p:cNvPr>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4025;p38">
              <a:extLst>
                <a:ext uri="{FF2B5EF4-FFF2-40B4-BE49-F238E27FC236}">
                  <a16:creationId xmlns:a16="http://schemas.microsoft.com/office/drawing/2014/main" id="{33F1E4DA-E88F-48EF-851E-7BB1F336B66E}"/>
                </a:ext>
              </a:extLst>
            </p:cNvPr>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026;p38">
              <a:extLst>
                <a:ext uri="{FF2B5EF4-FFF2-40B4-BE49-F238E27FC236}">
                  <a16:creationId xmlns:a16="http://schemas.microsoft.com/office/drawing/2014/main" id="{0E86DCC5-499B-4608-9E96-E73A9C18D2BD}"/>
                </a:ext>
              </a:extLst>
            </p:cNvPr>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027;p38">
              <a:extLst>
                <a:ext uri="{FF2B5EF4-FFF2-40B4-BE49-F238E27FC236}">
                  <a16:creationId xmlns:a16="http://schemas.microsoft.com/office/drawing/2014/main" id="{F94C9475-DA4E-4EA8-A7DD-900597480108}"/>
                </a:ext>
              </a:extLst>
            </p:cNvPr>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028;p38">
              <a:extLst>
                <a:ext uri="{FF2B5EF4-FFF2-40B4-BE49-F238E27FC236}">
                  <a16:creationId xmlns:a16="http://schemas.microsoft.com/office/drawing/2014/main" id="{78DDA03B-8035-40FD-9CFC-38A65EA531E6}"/>
                </a:ext>
              </a:extLst>
            </p:cNvPr>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4029;p38">
              <a:extLst>
                <a:ext uri="{FF2B5EF4-FFF2-40B4-BE49-F238E27FC236}">
                  <a16:creationId xmlns:a16="http://schemas.microsoft.com/office/drawing/2014/main" id="{7BC5CAFB-E36A-451B-BDD0-B83295B46E62}"/>
                </a:ext>
              </a:extLst>
            </p:cNvPr>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4030;p38">
              <a:extLst>
                <a:ext uri="{FF2B5EF4-FFF2-40B4-BE49-F238E27FC236}">
                  <a16:creationId xmlns:a16="http://schemas.microsoft.com/office/drawing/2014/main" id="{DEB3BB46-9FC6-4E9E-8185-2ACA9B3C9C2F}"/>
                </a:ext>
              </a:extLst>
            </p:cNvPr>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4031;p38">
              <a:extLst>
                <a:ext uri="{FF2B5EF4-FFF2-40B4-BE49-F238E27FC236}">
                  <a16:creationId xmlns:a16="http://schemas.microsoft.com/office/drawing/2014/main" id="{C5496A34-1CBE-493A-AD10-C8BA6953E151}"/>
                </a:ext>
              </a:extLst>
            </p:cNvPr>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4032;p38">
              <a:extLst>
                <a:ext uri="{FF2B5EF4-FFF2-40B4-BE49-F238E27FC236}">
                  <a16:creationId xmlns:a16="http://schemas.microsoft.com/office/drawing/2014/main" id="{FDD5EA39-3F2B-460A-9DD0-ECC4271A1938}"/>
                </a:ext>
              </a:extLst>
            </p:cNvPr>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4033;p38">
              <a:extLst>
                <a:ext uri="{FF2B5EF4-FFF2-40B4-BE49-F238E27FC236}">
                  <a16:creationId xmlns:a16="http://schemas.microsoft.com/office/drawing/2014/main" id="{BE32AB36-0946-47FD-8B3E-EAA10859E86A}"/>
                </a:ext>
              </a:extLst>
            </p:cNvPr>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4034;p38">
              <a:extLst>
                <a:ext uri="{FF2B5EF4-FFF2-40B4-BE49-F238E27FC236}">
                  <a16:creationId xmlns:a16="http://schemas.microsoft.com/office/drawing/2014/main" id="{3C99BFD5-B3A9-499F-AB68-CD153D0926FE}"/>
                </a:ext>
              </a:extLst>
            </p:cNvPr>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4035;p38">
              <a:extLst>
                <a:ext uri="{FF2B5EF4-FFF2-40B4-BE49-F238E27FC236}">
                  <a16:creationId xmlns:a16="http://schemas.microsoft.com/office/drawing/2014/main" id="{4B99D9EC-F8AA-4769-AD21-0F154A44E3C4}"/>
                </a:ext>
              </a:extLst>
            </p:cNvPr>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4036;p38">
              <a:extLst>
                <a:ext uri="{FF2B5EF4-FFF2-40B4-BE49-F238E27FC236}">
                  <a16:creationId xmlns:a16="http://schemas.microsoft.com/office/drawing/2014/main" id="{84AD9F2C-25B3-469B-9AFE-46DAF6958F60}"/>
                </a:ext>
              </a:extLst>
            </p:cNvPr>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4037;p38">
              <a:extLst>
                <a:ext uri="{FF2B5EF4-FFF2-40B4-BE49-F238E27FC236}">
                  <a16:creationId xmlns:a16="http://schemas.microsoft.com/office/drawing/2014/main" id="{0305E63A-9E77-4195-B612-C5DDFF8B1203}"/>
                </a:ext>
              </a:extLst>
            </p:cNvPr>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4038;p38">
              <a:extLst>
                <a:ext uri="{FF2B5EF4-FFF2-40B4-BE49-F238E27FC236}">
                  <a16:creationId xmlns:a16="http://schemas.microsoft.com/office/drawing/2014/main" id="{3A6B1F90-A994-4F14-A298-53C904F2E796}"/>
                </a:ext>
              </a:extLst>
            </p:cNvPr>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4039;p38">
              <a:extLst>
                <a:ext uri="{FF2B5EF4-FFF2-40B4-BE49-F238E27FC236}">
                  <a16:creationId xmlns:a16="http://schemas.microsoft.com/office/drawing/2014/main" id="{82AF1149-DE0A-4210-BB39-29660EBB314C}"/>
                </a:ext>
              </a:extLst>
            </p:cNvPr>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040;p38">
              <a:extLst>
                <a:ext uri="{FF2B5EF4-FFF2-40B4-BE49-F238E27FC236}">
                  <a16:creationId xmlns:a16="http://schemas.microsoft.com/office/drawing/2014/main" id="{1A3D343E-956A-4A26-9FEA-0CE59B53B2A7}"/>
                </a:ext>
              </a:extLst>
            </p:cNvPr>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041;p38">
              <a:extLst>
                <a:ext uri="{FF2B5EF4-FFF2-40B4-BE49-F238E27FC236}">
                  <a16:creationId xmlns:a16="http://schemas.microsoft.com/office/drawing/2014/main" id="{E34B2C6F-71A0-4F4C-88B0-ECDA4CD61EAB}"/>
                </a:ext>
              </a:extLst>
            </p:cNvPr>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6" name="Google Shape;4042;p38">
              <a:extLst>
                <a:ext uri="{FF2B5EF4-FFF2-40B4-BE49-F238E27FC236}">
                  <a16:creationId xmlns:a16="http://schemas.microsoft.com/office/drawing/2014/main" id="{11750CBE-BAB6-41B1-99D5-95B53F82CE58}"/>
                </a:ext>
              </a:extLst>
            </p:cNvPr>
            <p:cNvGrpSpPr/>
            <p:nvPr/>
          </p:nvGrpSpPr>
          <p:grpSpPr>
            <a:xfrm>
              <a:off x="6161836" y="4215479"/>
              <a:ext cx="350682" cy="265782"/>
              <a:chOff x="6621095" y="1452181"/>
              <a:chExt cx="330894" cy="250785"/>
            </a:xfrm>
          </p:grpSpPr>
          <p:sp>
            <p:nvSpPr>
              <p:cNvPr id="167" name="Google Shape;4043;p38">
                <a:extLst>
                  <a:ext uri="{FF2B5EF4-FFF2-40B4-BE49-F238E27FC236}">
                    <a16:creationId xmlns:a16="http://schemas.microsoft.com/office/drawing/2014/main" id="{A7E8FEE7-ADE9-47FD-988E-B8A55ED135AB}"/>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044;p38">
                <a:extLst>
                  <a:ext uri="{FF2B5EF4-FFF2-40B4-BE49-F238E27FC236}">
                    <a16:creationId xmlns:a16="http://schemas.microsoft.com/office/drawing/2014/main" id="{BC509C93-B2A8-4ACE-BF47-AA3949BBEDE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045;p38">
                <a:extLst>
                  <a:ext uri="{FF2B5EF4-FFF2-40B4-BE49-F238E27FC236}">
                    <a16:creationId xmlns:a16="http://schemas.microsoft.com/office/drawing/2014/main" id="{4BD82E0A-5E52-4209-8676-6E1BCCFEB56D}"/>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046;p38">
                <a:extLst>
                  <a:ext uri="{FF2B5EF4-FFF2-40B4-BE49-F238E27FC236}">
                    <a16:creationId xmlns:a16="http://schemas.microsoft.com/office/drawing/2014/main" id="{ECFC4782-FA40-43BB-88F3-FC084AFC0060}"/>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047;p38">
                <a:extLst>
                  <a:ext uri="{FF2B5EF4-FFF2-40B4-BE49-F238E27FC236}">
                    <a16:creationId xmlns:a16="http://schemas.microsoft.com/office/drawing/2014/main" id="{D2A0C76A-2BA1-40F8-9558-07F1C3E83D7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06169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Fundamental vs. Technical Analysis</a:t>
            </a:r>
            <a:endParaRPr dirty="0"/>
          </a:p>
        </p:txBody>
      </p:sp>
      <p:sp>
        <p:nvSpPr>
          <p:cNvPr id="344" name="Google Shape;344;p13"/>
          <p:cNvSpPr txBox="1">
            <a:spLocks noGrp="1"/>
          </p:cNvSpPr>
          <p:nvPr>
            <p:ph type="body" idx="2"/>
          </p:nvPr>
        </p:nvSpPr>
        <p:spPr>
          <a:xfrm>
            <a:off x="3815169" y="1919550"/>
            <a:ext cx="3045000" cy="2127900"/>
          </a:xfrm>
          <a:prstGeom prst="rect">
            <a:avLst/>
          </a:prstGeom>
        </p:spPr>
        <p:txBody>
          <a:bodyPr spcFirstLastPara="1" wrap="square" lIns="0" tIns="0" rIns="0" bIns="0" anchor="t" anchorCtr="0">
            <a:noAutofit/>
          </a:bodyPr>
          <a:lstStyle/>
          <a:p>
            <a:pPr marL="0" lvl="0" indent="0">
              <a:buNone/>
            </a:pPr>
            <a:r>
              <a:rPr lang="en-US" sz="1200" b="1" dirty="0"/>
              <a:t>Fundamental Analysis</a:t>
            </a:r>
          </a:p>
          <a:p>
            <a:pPr marL="0" lvl="0" indent="0">
              <a:buNone/>
            </a:pPr>
            <a:r>
              <a:rPr lang="en-US" sz="1200" dirty="0"/>
              <a:t>Fundamental analysis is a method of evaluating securities by attempting to measure the intrinsic value of a stock.</a:t>
            </a:r>
          </a:p>
          <a:p>
            <a:pPr marL="0" lvl="0" indent="0">
              <a:buNone/>
            </a:pPr>
            <a:r>
              <a:rPr lang="en-US" sz="1200" dirty="0"/>
              <a:t>Fundamental analysts study everything from the overall economy and industry conditions to the financial condition and management of companies. Earnings, expenses, assets, and liabilities are all important characteristics to fundamental analysts.</a:t>
            </a:r>
            <a:endParaRPr sz="1200" b="1" dirty="0"/>
          </a:p>
        </p:txBody>
      </p:sp>
      <p:sp>
        <p:nvSpPr>
          <p:cNvPr id="345" name="Google Shape;345;p13"/>
          <p:cNvSpPr txBox="1">
            <a:spLocks noGrp="1"/>
          </p:cNvSpPr>
          <p:nvPr>
            <p:ph type="body" idx="1"/>
          </p:nvPr>
        </p:nvSpPr>
        <p:spPr>
          <a:xfrm>
            <a:off x="463924" y="1922353"/>
            <a:ext cx="3045000" cy="3086676"/>
          </a:xfrm>
          <a:prstGeom prst="rect">
            <a:avLst/>
          </a:prstGeom>
        </p:spPr>
        <p:txBody>
          <a:bodyPr spcFirstLastPara="1" wrap="square" lIns="0" tIns="0" rIns="0" bIns="0" anchor="t" anchorCtr="0">
            <a:noAutofit/>
          </a:bodyPr>
          <a:lstStyle/>
          <a:p>
            <a:pPr marL="0" lvl="0" indent="0">
              <a:buClr>
                <a:schemeClr val="dk1"/>
              </a:buClr>
              <a:buSzPts val="1100"/>
              <a:buNone/>
            </a:pPr>
            <a:r>
              <a:rPr lang="en-US" sz="1200" b="1" dirty="0"/>
              <a:t>Technical Analysis</a:t>
            </a:r>
          </a:p>
          <a:p>
            <a:pPr marL="0" lvl="0" indent="0">
              <a:buClr>
                <a:schemeClr val="dk1"/>
              </a:buClr>
              <a:buSzPts val="1100"/>
              <a:buNone/>
            </a:pPr>
            <a:r>
              <a:rPr lang="en-US" sz="1200" dirty="0"/>
              <a:t>Technical analysis is primarily concerned with examining the historical price movements of an asset. It is based on the underlying assumption is that all known fundamentals are factored into the price. As such there is no attempt to measure a security's intrinsic value, rather use stock charts to identify patterns and trends that suggest what a stock will do in the future.</a:t>
            </a:r>
          </a:p>
        </p:txBody>
      </p:sp>
      <p:sp>
        <p:nvSpPr>
          <p:cNvPr id="347" name="Google Shape;347;p13"/>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Fundamental vs. Technical Analysis</a:t>
            </a:r>
            <a:endParaRPr dirty="0"/>
          </a:p>
        </p:txBody>
      </p:sp>
      <p:sp>
        <p:nvSpPr>
          <p:cNvPr id="347" name="Google Shape;347;p13"/>
          <p:cNvSpPr txBox="1">
            <a:spLocks noGrp="1"/>
          </p:cNvSpPr>
          <p:nvPr>
            <p:ph type="sldNum" idx="4294967295"/>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37" name="Picture 2" descr="What is technical analysis?">
            <a:extLst>
              <a:ext uri="{FF2B5EF4-FFF2-40B4-BE49-F238E27FC236}">
                <a16:creationId xmlns:a16="http://schemas.microsoft.com/office/drawing/2014/main" id="{59DA1B83-C85F-42C0-8226-5A7D45395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674" y="1855694"/>
            <a:ext cx="5378652" cy="293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29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220" name="Google Shape;15;p3">
            <a:extLst>
              <a:ext uri="{FF2B5EF4-FFF2-40B4-BE49-F238E27FC236}">
                <a16:creationId xmlns:a16="http://schemas.microsoft.com/office/drawing/2014/main" id="{22AB2782-6118-4278-8327-04DFCF0742AA}"/>
              </a:ext>
            </a:extLst>
          </p:cNvPr>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Our</a:t>
            </a:r>
            <a:br>
              <a:rPr lang="en-US" dirty="0"/>
            </a:br>
            <a:r>
              <a:rPr lang="en-US" dirty="0"/>
              <a:t>Approach</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6E02DC4E-B18D-495C-90A7-8504CD956B4F}"/>
              </a:ext>
            </a:extLst>
          </p:cNvPr>
          <p:cNvGrpSpPr/>
          <p:nvPr/>
        </p:nvGrpSpPr>
        <p:grpSpPr>
          <a:xfrm>
            <a:off x="5762550" y="986606"/>
            <a:ext cx="2962063" cy="3170288"/>
            <a:chOff x="2152750" y="190500"/>
            <a:chExt cx="4293756" cy="4762499"/>
          </a:xfrm>
        </p:grpSpPr>
        <p:sp>
          <p:nvSpPr>
            <p:cNvPr id="112" name="Google Shape;745;p18">
              <a:extLst>
                <a:ext uri="{FF2B5EF4-FFF2-40B4-BE49-F238E27FC236}">
                  <a16:creationId xmlns:a16="http://schemas.microsoft.com/office/drawing/2014/main" id="{338BF2FA-CA7C-435A-A8FB-2F1D6147F627}"/>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8428BDF8-AA07-4D19-B337-E38CB69F9ED7}"/>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0E201864-08EC-409F-B74F-C668CE98EB2F}"/>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520D893E-492A-4095-B2A5-A96EAE957F48}"/>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5BCAF546-EF2B-4F17-A43A-0E0E862B4AB4}"/>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56CDBD01-C2E0-4008-B5D1-7063D5671816}"/>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A5A09241-B9DF-49E1-8E61-96403745C528}"/>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0A49E1E9-6D7B-4F70-86B7-EB8D344416BB}"/>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91263A-6E1B-4566-9651-BBC4CC9A3769}"/>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5990C287-2BC2-4D71-A31F-99D934DB877C}"/>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B8CDEA79-3D76-44E8-8A15-E309D4E5AD6D}"/>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53222DA8-4D07-4414-9400-D77F81542A5C}"/>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577DBFE9-ECB9-4C82-A8B8-1BD6E1C3E833}"/>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480B1822-2495-4727-A1ED-965DDDB99ED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EF1F093E-CDB6-4700-97CE-E9E6A7C07158}"/>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ABD0020D-A126-42F8-B448-EBEA8CCAE104}"/>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B259017D-BF27-465B-91E1-66869EE9C584}"/>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A9EB7259-5EEA-414B-BF6B-AD3DFD7433E1}"/>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E7C893D7-07C2-429B-8571-D41B2A9773D9}"/>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117640F5-5366-4890-BAA1-A6C84A801DBB}"/>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2D7EC281-6FC1-4E61-AA39-EB5D491969C3}"/>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10F95100-FBE2-4B6B-B9EA-EA8138B0FECD}"/>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7123E4EC-8EA5-4AA2-8C81-746B6EF1433F}"/>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76B840D9-3F08-45B0-8797-6BD325107F36}"/>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028C3CAC-F820-4314-ADCA-F34DD0B16DBE}"/>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6BFD25BD-1CE3-4927-BC5F-55CC5E36E36A}"/>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A4037D33-A5A6-48B3-9DE6-0F64A3B99C06}"/>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770CF602-01B2-46D1-B06C-EBDE3CAD1EBF}"/>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6CB036CE-4131-4223-A762-EE496CB50603}"/>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08BEB8E0-03A8-4890-87A0-CC87A1BFB957}"/>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08CE5FF2-6037-4B46-97E4-FB3F5A10AB37}"/>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E16E2FB2-9CA6-40C9-88D1-D7C9ADC4CF79}"/>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DEA2B8DC-264F-4CD5-9424-482E036A6E6C}"/>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FE61E20F-A06F-4322-9267-D96A2FCB2A43}"/>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4C284EAA-3DD5-4599-8BC1-D051BE5B6D01}"/>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ED02E65A-8686-4AAC-95B7-C865A81D3C8D}"/>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475C9326-0682-49FF-B60A-EBF809AFFCF5}"/>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BBBC8330-490E-4566-A02B-470C15695D52}"/>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8242F600-8217-4320-B4D0-C5F89B58D7E6}"/>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696C0850-E5EA-4B6D-8C02-985C681C20DB}"/>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C346DB54-D419-405F-9482-DC8BF15E4B1A}"/>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51682DE3-388C-41AD-98B4-1A9F4ADE1E97}"/>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B5B2AD30-3279-4AC5-BBD4-F6738CBA0861}"/>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34F55880-22C4-4877-A1F5-9BB2D45A3880}"/>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9F0DD4F5-7270-464D-BF9D-7733AF43D019}"/>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30AB2120-A18F-400A-B636-0A784D76A84F}"/>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6DF71650-80F6-41D2-B58C-A8826AE11BEC}"/>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C3E590B7-85CA-4365-BE54-88BFBB22D128}"/>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E75319F8-BC9A-4199-A2DF-2FF5208EFCD5}"/>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BC4D489B-BB0C-4FF0-9B49-8E3C65A51EF4}"/>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3FDE258E-9C81-4B49-92E0-030A2BBBA725}"/>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E4A858AA-B573-48D1-ADF4-5C1103F4C48C}"/>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D433BEF0-F9C1-4457-8CE8-FD4FEA762322}"/>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73E93A8F-70AA-448B-B8D3-81746CF887D0}"/>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12E60A88-D4BC-4F44-8F9E-D2E3364E3CBF}"/>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F19BD504-3364-4886-AD50-D75CAF28E3F6}"/>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88D4F414-51D4-4EA5-B2F7-946073164346}"/>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1CE62EA0-82B9-4103-85EB-99E9E8081EF0}"/>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BE5EDBA7-43BF-44B5-B5E8-F9DD18FD7D4C}"/>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9F99186D-489A-4A35-A480-FF4519B9BD11}"/>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B5130319-3F1B-4CA3-B677-6080E7A4EAD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802E761C-F8EC-4307-B552-6BDE84697956}"/>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206F7780-8A8D-4D04-88C0-355FAB477CA5}"/>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0B027BCB-B426-4B8C-B720-E85F9397C606}"/>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EF4207BC-D3C1-4738-9D6A-FADD8B2A41B5}"/>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FFE7367A-0903-4009-9769-E4BB7E127A7E}"/>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4DF0BE99-53A8-4CC2-8F61-88DC5DA9C4E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FEE6B9E-DBE3-415C-9B93-A87B1D1D6011}"/>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9B7B8D25-2B4E-49D8-A057-276FA3B93D96}"/>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F66482A5-B6EB-4C02-8361-BD802C7C85D7}"/>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9F105481-CE1D-467C-9129-382C768BE5C8}"/>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3237F737-B986-41B6-B95D-675B5A4B9636}"/>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52EFAB7F-6B94-40A5-A5D8-90EFCA2D92C9}"/>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67B2F246-6EB2-4534-9BA6-08161CF93842}"/>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65D6B5F-90A7-468F-B830-D291FA8A7D50}"/>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9A8415A3-09BC-425D-BEEA-E732DEA7C2F6}"/>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28C3F44D-596D-4E4E-84E8-963E38203765}"/>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7A384D1F-636B-49D1-90C1-50D541C5E910}"/>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882E55BB-CE0F-475C-97D6-04174B0C046C}"/>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0908DBA0-7A0B-45D8-AB38-3F2A03E619AA}"/>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7DB07522-1F65-424F-A39C-FFF5E265C665}"/>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17C34CC6-A551-40C7-B3A5-43AE31B00675}"/>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6B553766-99DF-49C5-A2F0-9F2C7AC96068}"/>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54B4D603-2BFC-487B-B8D7-5CC4D421018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1DFF0F83-A83D-40AB-B5F2-A09D20561B2F}"/>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226382-253C-4DF5-BE77-A0A04ACEE5B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01D57C46-F91C-4601-9560-F55B4DB5188F}"/>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9FEE0797-C350-4DE9-AED0-5D948EED70D9}"/>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CA05348F-7829-47E3-915B-0CE83033644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B09AE5D7-93F3-4FE2-9AA7-D0AB29F39AC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E848CDF6-6640-4A66-9F0E-B31C268E1975}"/>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B39C3FAD-DA01-43EA-95A3-B5F1EC8D3AB4}"/>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40FE7477-DEF9-456A-8F8B-C92752C00297}"/>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20F9AA33-23A4-4BB1-A72C-EDF1C7D0CBB6}"/>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2D02C6AC-A67D-485E-870E-A9C17B6A7480}"/>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78E54328-B6F2-4606-8303-3FC5D543367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42386364-1509-4AFD-8A63-DD4F4A81FEA3}"/>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2B5211DE-A335-405A-9A4D-2288444A211A}"/>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82C7C879-3E4C-4297-ACD8-49D878894D6F}"/>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14A5A687-D153-41F6-A966-18A54FA3C9DB}"/>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B94E243C-7195-4CE2-A709-93022F0DA69A}"/>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A1E5F78B-5351-467B-92C3-478B63A44F55}"/>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429D280F-641C-4142-9408-BDE4F0FB8BBB}"/>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466F3E86-01C9-4013-A3F2-2916ACA43521}"/>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E6EADD1-993C-4167-9E3D-582EF64ED4BF}"/>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E6952970-A902-4602-A34F-3A472C0F29B2}"/>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4D0FFA99-79E4-45B2-B57E-704F89C2AA22}"/>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F67D790B-0D23-4D63-8265-17F9B0C1C4B6}"/>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22837162"/>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1212</Words>
  <Application>Microsoft Office PowerPoint</Application>
  <PresentationFormat>On-screen Show (16:9)</PresentationFormat>
  <Paragraphs>201</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Raleway SemiBold</vt:lpstr>
      <vt:lpstr>Barlow</vt:lpstr>
      <vt:lpstr>Barlow SemiBold</vt:lpstr>
      <vt:lpstr>Montserrat</vt:lpstr>
      <vt:lpstr>Calibri</vt:lpstr>
      <vt:lpstr>Raleway</vt:lpstr>
      <vt:lpstr>Barlow Light</vt:lpstr>
      <vt:lpstr>Arial</vt:lpstr>
      <vt:lpstr>Gaoler template</vt:lpstr>
      <vt:lpstr>PORTFOLIO SELECTOR  ML driven sector specific portfolio selector</vt:lpstr>
      <vt:lpstr>PowerPoint Presentation</vt:lpstr>
      <vt:lpstr>Table of Contents</vt:lpstr>
      <vt:lpstr>Company Profile</vt:lpstr>
      <vt:lpstr>MUDD CAPITAL</vt:lpstr>
      <vt:lpstr>Current  Industry</vt:lpstr>
      <vt:lpstr>Fundamental vs. Technical Analysis</vt:lpstr>
      <vt:lpstr>Fundamental vs. Technical Analysis</vt:lpstr>
      <vt:lpstr>Our Approach</vt:lpstr>
      <vt:lpstr>Data  Collection</vt:lpstr>
      <vt:lpstr>Live Demo</vt:lpstr>
      <vt:lpstr>This is a slide title</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Extra 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 R</dc:creator>
  <cp:lastModifiedBy>A R</cp:lastModifiedBy>
  <cp:revision>8</cp:revision>
  <dcterms:modified xsi:type="dcterms:W3CDTF">2019-12-16T20:43:36Z</dcterms:modified>
</cp:coreProperties>
</file>