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5143500" cx="9144000"/>
  <p:notesSz cx="6858000" cy="9144000"/>
  <p:embeddedFontLst>
    <p:embeddedFont>
      <p:font typeface="Fjalla One"/>
      <p:regular r:id="rId16"/>
    </p:embeddedFont>
    <p:embeddedFont>
      <p:font typeface="Barlow Semi Condensed Medium"/>
      <p:regular r:id="rId17"/>
      <p:bold r:id="rId18"/>
      <p:italic r:id="rId19"/>
      <p:boldItalic r:id="rId20"/>
    </p:embeddedFont>
    <p:embeddedFont>
      <p:font typeface="Barlow Semi Condensed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SemiCondensedMedium-boldItalic.fntdata"/><Relationship Id="rId22" Type="http://schemas.openxmlformats.org/officeDocument/2006/relationships/font" Target="fonts/BarlowSemiCondensed-bold.fntdata"/><Relationship Id="rId21" Type="http://schemas.openxmlformats.org/officeDocument/2006/relationships/font" Target="fonts/BarlowSemiCondensed-regular.fntdata"/><Relationship Id="rId24" Type="http://schemas.openxmlformats.org/officeDocument/2006/relationships/font" Target="fonts/BarlowSemiCondensed-boldItalic.fntdata"/><Relationship Id="rId23" Type="http://schemas.openxmlformats.org/officeDocument/2006/relationships/font" Target="fonts/BarlowSemiCondensed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BarlowSemiCondensedMedium-regular.fntdata"/><Relationship Id="rId16" Type="http://schemas.openxmlformats.org/officeDocument/2006/relationships/font" Target="fonts/FjallaOne-regular.fntdata"/><Relationship Id="rId19" Type="http://schemas.openxmlformats.org/officeDocument/2006/relationships/font" Target="fonts/BarlowSemiCondensedMedium-italic.fntdata"/><Relationship Id="rId18" Type="http://schemas.openxmlformats.org/officeDocument/2006/relationships/font" Target="fonts/BarlowSemiCondensed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4" name="Google Shape;16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7" name="Shape 1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Google Shape;1958;g3552c970d26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9" name="Google Shape;1959;g3552c970d26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6" name="Shape 1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7" name="Google Shape;1967;g8714a43093_3_9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8" name="Google Shape;1968;g8714a43093_3_9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2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g3552c970d2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4" name="Google Shape;1884;g3552c970d2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4" name="Shape 1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5" name="Google Shape;1895;g3552c970d26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6" name="Google Shape;1896;g3552c970d26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4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5" name="Google Shape;1905;g3552c970d26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6" name="Google Shape;1906;g3552c970d26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3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g3552c970d2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5" name="Google Shape;1915;g3552c970d2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1" name="Shape 1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2" name="Google Shape;1922;g3552c970d2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3" name="Google Shape;1923;g3552c970d2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0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g3552c970d26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2" name="Google Shape;1932;g3552c970d2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7" name="Shape 1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8" name="Google Shape;1938;g3552c970d2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9" name="Google Shape;1939;g3552c970d2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7" name="Shape 1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Google Shape;1948;g3552c970d2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9" name="Google Shape;1949;g3552c970d2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1954823" y="1124844"/>
            <a:ext cx="5234354" cy="3069144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rect b="b" l="l" r="r" t="t"/>
              <a:pathLst>
                <a:path extrusionOk="0" h="206954" w="214347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rect b="b" l="l" r="r" t="t"/>
              <a:pathLst>
                <a:path extrusionOk="0" h="206972" w="213267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50" name="Google Shape;550;p11"/>
          <p:cNvSpPr txBox="1"/>
          <p:nvPr>
            <p:ph idx="1" type="subTitle"/>
          </p:nvPr>
        </p:nvSpPr>
        <p:spPr>
          <a:xfrm>
            <a:off x="3227832" y="2816352"/>
            <a:ext cx="26793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551" name="Google Shape;551;p11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2" name="Google Shape;552;p11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55" name="Google Shape;555;p11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2" name="Google Shape;562;p11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7" name="Google Shape;567;p11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9" name="Google Shape;579;p11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83" name="Google Shape;583;p11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5" name="Google Shape;585;p11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11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11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11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11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11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1" name="Google Shape;621;p11"/>
          <p:cNvSpPr txBox="1"/>
          <p:nvPr>
            <p:ph hasCustomPrompt="1" type="title"/>
          </p:nvPr>
        </p:nvSpPr>
        <p:spPr>
          <a:xfrm>
            <a:off x="2624328" y="2057400"/>
            <a:ext cx="3904500" cy="78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/>
          <p:nvPr>
            <p:ph type="title"/>
          </p:nvPr>
        </p:nvSpPr>
        <p:spPr>
          <a:xfrm>
            <a:off x="5907024" y="356616"/>
            <a:ext cx="2615100" cy="57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5" name="Google Shape;625;p13"/>
          <p:cNvSpPr txBox="1"/>
          <p:nvPr>
            <p:ph idx="1" type="subTitle"/>
          </p:nvPr>
        </p:nvSpPr>
        <p:spPr>
          <a:xfrm>
            <a:off x="1664208" y="429768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6" name="Google Shape;626;p13"/>
          <p:cNvSpPr txBox="1"/>
          <p:nvPr>
            <p:ph idx="2" type="subTitle"/>
          </p:nvPr>
        </p:nvSpPr>
        <p:spPr>
          <a:xfrm>
            <a:off x="1664208" y="713232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7" name="Google Shape;627;p13"/>
          <p:cNvSpPr txBox="1"/>
          <p:nvPr>
            <p:ph idx="3" type="subTitle"/>
          </p:nvPr>
        </p:nvSpPr>
        <p:spPr>
          <a:xfrm>
            <a:off x="1664208" y="1508760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28" name="Google Shape;628;p13"/>
          <p:cNvSpPr txBox="1"/>
          <p:nvPr>
            <p:ph idx="4" type="subTitle"/>
          </p:nvPr>
        </p:nvSpPr>
        <p:spPr>
          <a:xfrm>
            <a:off x="1664208" y="1792224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29" name="Google Shape;629;p13"/>
          <p:cNvSpPr txBox="1"/>
          <p:nvPr>
            <p:ph idx="5" type="subTitle"/>
          </p:nvPr>
        </p:nvSpPr>
        <p:spPr>
          <a:xfrm>
            <a:off x="1664208" y="2587752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0" name="Google Shape;630;p13"/>
          <p:cNvSpPr txBox="1"/>
          <p:nvPr>
            <p:ph idx="6" type="subTitle"/>
          </p:nvPr>
        </p:nvSpPr>
        <p:spPr>
          <a:xfrm>
            <a:off x="1664208" y="2871216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1" name="Google Shape;631;p13"/>
          <p:cNvSpPr txBox="1"/>
          <p:nvPr>
            <p:ph idx="7" type="subTitle"/>
          </p:nvPr>
        </p:nvSpPr>
        <p:spPr>
          <a:xfrm>
            <a:off x="1664208" y="3666744"/>
            <a:ext cx="2615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32" name="Google Shape;632;p13"/>
          <p:cNvSpPr txBox="1"/>
          <p:nvPr>
            <p:ph idx="8" type="subTitle"/>
          </p:nvPr>
        </p:nvSpPr>
        <p:spPr>
          <a:xfrm>
            <a:off x="1664208" y="3950208"/>
            <a:ext cx="26151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33" name="Google Shape;633;p13"/>
          <p:cNvSpPr txBox="1"/>
          <p:nvPr>
            <p:ph hasCustomPrompt="1" idx="9" type="title"/>
          </p:nvPr>
        </p:nvSpPr>
        <p:spPr>
          <a:xfrm>
            <a:off x="813816" y="722376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/>
          <p:nvPr>
            <p:ph hasCustomPrompt="1" idx="13" type="title"/>
          </p:nvPr>
        </p:nvSpPr>
        <p:spPr>
          <a:xfrm>
            <a:off x="813816" y="1801368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/>
          <p:nvPr>
            <p:ph hasCustomPrompt="1" idx="14" type="title"/>
          </p:nvPr>
        </p:nvSpPr>
        <p:spPr>
          <a:xfrm>
            <a:off x="813816" y="2880360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/>
          <p:nvPr>
            <p:ph hasCustomPrompt="1" idx="15" type="title"/>
          </p:nvPr>
        </p:nvSpPr>
        <p:spPr>
          <a:xfrm>
            <a:off x="813816" y="3959352"/>
            <a:ext cx="457200" cy="34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">
  <p:cSld name="CUSTOM_1"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/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9" name="Google Shape;639;p14"/>
          <p:cNvSpPr txBox="1"/>
          <p:nvPr>
            <p:ph idx="1" type="subTitle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0" name="Google Shape;640;p14"/>
          <p:cNvSpPr txBox="1"/>
          <p:nvPr>
            <p:ph idx="2" type="subTitle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1" name="Google Shape;641;p14"/>
          <p:cNvSpPr txBox="1"/>
          <p:nvPr>
            <p:ph idx="3" type="subTitle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42" name="Google Shape;642;p14"/>
          <p:cNvSpPr txBox="1"/>
          <p:nvPr>
            <p:ph idx="4" type="subTitle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3" name="Google Shape;643;p14"/>
          <p:cNvSpPr txBox="1"/>
          <p:nvPr>
            <p:ph idx="5" type="subTitle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44" name="Google Shape;644;p14"/>
          <p:cNvSpPr txBox="1"/>
          <p:nvPr>
            <p:ph idx="6" type="subTitle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 of text">
  <p:cSld name="CUSTOM_2"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/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7" name="Google Shape;667;p15"/>
          <p:cNvSpPr txBox="1"/>
          <p:nvPr>
            <p:ph idx="1" type="subTitle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68" name="Google Shape;668;p15"/>
          <p:cNvSpPr txBox="1"/>
          <p:nvPr>
            <p:ph idx="2" type="subTitle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69" name="Google Shape;669;p15"/>
          <p:cNvSpPr txBox="1"/>
          <p:nvPr>
            <p:ph idx="3" type="subTitle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0" name="Google Shape;670;p15"/>
          <p:cNvSpPr txBox="1"/>
          <p:nvPr>
            <p:ph idx="4" type="subTitle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1" name="Google Shape;671;p15"/>
          <p:cNvSpPr txBox="1"/>
          <p:nvPr>
            <p:ph idx="5" type="subTitle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2" name="Google Shape;672;p15"/>
          <p:cNvSpPr txBox="1"/>
          <p:nvPr>
            <p:ph idx="6" type="subTitle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673" name="Google Shape;673;p15"/>
          <p:cNvSpPr txBox="1"/>
          <p:nvPr>
            <p:ph idx="7" type="subTitle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674" name="Google Shape;674;p15"/>
          <p:cNvSpPr txBox="1"/>
          <p:nvPr>
            <p:ph idx="8" type="subTitle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77" name="Google Shape;677;p15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2">
  <p:cSld name="CUSTOM_7"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3" name="Google Shape;713;p16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714" name="Google Shape;714;p16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54" name="Google Shape;754;p16"/>
          <p:cNvSpPr txBox="1"/>
          <p:nvPr>
            <p:ph idx="1" type="subTitle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5" name="Google Shape;755;p16"/>
          <p:cNvSpPr txBox="1"/>
          <p:nvPr>
            <p:ph idx="2" type="subTitle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6" name="Google Shape;756;p16"/>
          <p:cNvSpPr txBox="1"/>
          <p:nvPr>
            <p:ph idx="3" type="subTitle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57" name="Google Shape;757;p16"/>
          <p:cNvSpPr txBox="1"/>
          <p:nvPr>
            <p:ph idx="4" type="subTitle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58" name="Google Shape;758;p16"/>
          <p:cNvSpPr txBox="1"/>
          <p:nvPr>
            <p:ph idx="5" type="subTitle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59" name="Google Shape;759;p16"/>
          <p:cNvSpPr txBox="1"/>
          <p:nvPr>
            <p:ph idx="6" type="subTitle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 of text">
  <p:cSld name="CUSTOM_8"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/>
          <p:nvPr>
            <p:ph type="title"/>
          </p:nvPr>
        </p:nvSpPr>
        <p:spPr>
          <a:xfrm>
            <a:off x="3090672" y="338328"/>
            <a:ext cx="29628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762" name="Google Shape;762;p17"/>
          <p:cNvSpPr txBox="1"/>
          <p:nvPr>
            <p:ph idx="1" type="subTitle"/>
          </p:nvPr>
        </p:nvSpPr>
        <p:spPr>
          <a:xfrm>
            <a:off x="152242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3" name="Google Shape;763;p17"/>
          <p:cNvSpPr txBox="1"/>
          <p:nvPr>
            <p:ph idx="2" type="subTitle"/>
          </p:nvPr>
        </p:nvSpPr>
        <p:spPr>
          <a:xfrm>
            <a:off x="152242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4" name="Google Shape;764;p17"/>
          <p:cNvSpPr txBox="1"/>
          <p:nvPr>
            <p:ph idx="3" type="subTitle"/>
          </p:nvPr>
        </p:nvSpPr>
        <p:spPr>
          <a:xfrm>
            <a:off x="3689552" y="1588336"/>
            <a:ext cx="1764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5" name="Google Shape;765;p17"/>
          <p:cNvSpPr txBox="1"/>
          <p:nvPr>
            <p:ph idx="4" type="subTitle"/>
          </p:nvPr>
        </p:nvSpPr>
        <p:spPr>
          <a:xfrm>
            <a:off x="3689552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6" name="Google Shape;766;p17"/>
          <p:cNvSpPr txBox="1"/>
          <p:nvPr>
            <p:ph idx="5" type="subTitle"/>
          </p:nvPr>
        </p:nvSpPr>
        <p:spPr>
          <a:xfrm>
            <a:off x="5856675" y="1588336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7" name="Google Shape;767;p17"/>
          <p:cNvSpPr txBox="1"/>
          <p:nvPr>
            <p:ph idx="6" type="subTitle"/>
          </p:nvPr>
        </p:nvSpPr>
        <p:spPr>
          <a:xfrm>
            <a:off x="5856675" y="1928169"/>
            <a:ext cx="17649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68" name="Google Shape;768;p17"/>
          <p:cNvSpPr txBox="1"/>
          <p:nvPr>
            <p:ph idx="7" type="subTitle"/>
          </p:nvPr>
        </p:nvSpPr>
        <p:spPr>
          <a:xfrm>
            <a:off x="152242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69" name="Google Shape;769;p17"/>
          <p:cNvSpPr txBox="1"/>
          <p:nvPr>
            <p:ph idx="8" type="subTitle"/>
          </p:nvPr>
        </p:nvSpPr>
        <p:spPr>
          <a:xfrm>
            <a:off x="152242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0" name="Google Shape;770;p17"/>
          <p:cNvSpPr txBox="1"/>
          <p:nvPr>
            <p:ph idx="9" type="subTitle"/>
          </p:nvPr>
        </p:nvSpPr>
        <p:spPr>
          <a:xfrm>
            <a:off x="3597450" y="3215961"/>
            <a:ext cx="1949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1" name="Google Shape;771;p17"/>
          <p:cNvSpPr txBox="1"/>
          <p:nvPr>
            <p:ph idx="13" type="subTitle"/>
          </p:nvPr>
        </p:nvSpPr>
        <p:spPr>
          <a:xfrm>
            <a:off x="3597500" y="3556017"/>
            <a:ext cx="19491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772" name="Google Shape;772;p17"/>
          <p:cNvSpPr txBox="1"/>
          <p:nvPr>
            <p:ph idx="14" type="subTitle"/>
          </p:nvPr>
        </p:nvSpPr>
        <p:spPr>
          <a:xfrm>
            <a:off x="5856675" y="3215958"/>
            <a:ext cx="176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773" name="Google Shape;773;p17"/>
          <p:cNvSpPr txBox="1"/>
          <p:nvPr>
            <p:ph idx="15" type="subTitle"/>
          </p:nvPr>
        </p:nvSpPr>
        <p:spPr>
          <a:xfrm>
            <a:off x="5856675" y="3556017"/>
            <a:ext cx="17649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774" name="Google Shape;774;p17"/>
          <p:cNvCxnSpPr/>
          <p:nvPr/>
        </p:nvCxnSpPr>
        <p:spPr>
          <a:xfrm>
            <a:off x="2904283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5" name="Google Shape;775;p17"/>
          <p:cNvCxnSpPr/>
          <p:nvPr/>
        </p:nvCxnSpPr>
        <p:spPr>
          <a:xfrm flipH="1" rot="10800000">
            <a:off x="1562083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259558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6867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278333" y="4513075"/>
            <a:ext cx="581800" cy="582350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2747608" y="4340463"/>
            <a:ext cx="292025" cy="292575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171308" y="4315025"/>
            <a:ext cx="175000" cy="175000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3873197" y="4657550"/>
            <a:ext cx="293111" cy="293388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242270" y="4142425"/>
            <a:ext cx="175013" cy="27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5995050" y="226600"/>
            <a:ext cx="1504500" cy="22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8064275" y="1040250"/>
            <a:ext cx="581800" cy="582350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8792300" y="321275"/>
            <a:ext cx="175000" cy="175000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5829305" y="68707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17"/>
          <p:cNvSpPr/>
          <p:nvPr/>
        </p:nvSpPr>
        <p:spPr>
          <a:xfrm>
            <a:off x="5827050" y="66175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17"/>
          <p:cNvSpPr/>
          <p:nvPr/>
        </p:nvSpPr>
        <p:spPr>
          <a:xfrm>
            <a:off x="5865794" y="10520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17"/>
          <p:cNvSpPr/>
          <p:nvPr/>
        </p:nvSpPr>
        <p:spPr>
          <a:xfrm>
            <a:off x="5863552" y="102677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17"/>
          <p:cNvSpPr/>
          <p:nvPr/>
        </p:nvSpPr>
        <p:spPr>
          <a:xfrm>
            <a:off x="5905382" y="144784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17"/>
          <p:cNvSpPr/>
          <p:nvPr/>
        </p:nvSpPr>
        <p:spPr>
          <a:xfrm>
            <a:off x="5903140" y="142542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8678350" y="1658000"/>
            <a:ext cx="175013" cy="27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0"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/>
          <p:nvPr>
            <p:ph type="title"/>
          </p:nvPr>
        </p:nvSpPr>
        <p:spPr>
          <a:xfrm>
            <a:off x="1271016" y="338328"/>
            <a:ext cx="66111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42" name="Google Shape;842;p18"/>
          <p:cNvSpPr txBox="1"/>
          <p:nvPr>
            <p:ph idx="1" type="subTitle"/>
          </p:nvPr>
        </p:nvSpPr>
        <p:spPr>
          <a:xfrm>
            <a:off x="4690875" y="1491351"/>
            <a:ext cx="3557100" cy="26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843" name="Google Shape;843;p18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5" name="Google Shape;845;p18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5101704" y="4513075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6234804" y="4492325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7547529" y="4408000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8872054" y="399355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7278954" y="4513075"/>
            <a:ext cx="581800" cy="582350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6099454" y="4340463"/>
            <a:ext cx="292025" cy="292575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8792779" y="4315025"/>
            <a:ext cx="175000" cy="175000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4972779" y="4657550"/>
            <a:ext cx="293111" cy="293388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8721804" y="4142425"/>
            <a:ext cx="175013" cy="27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9"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/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/>
            </a:lvl9pPr>
          </a:lstStyle>
          <a:p/>
        </p:txBody>
      </p:sp>
      <p:sp>
        <p:nvSpPr>
          <p:cNvPr id="913" name="Google Shape;913;p19"/>
          <p:cNvSpPr txBox="1"/>
          <p:nvPr>
            <p:ph idx="1" type="subTitle"/>
          </p:nvPr>
        </p:nvSpPr>
        <p:spPr>
          <a:xfrm>
            <a:off x="3017520" y="1709928"/>
            <a:ext cx="3099900" cy="14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600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14" name="Google Shape;914;p19"/>
          <p:cNvSpPr txBox="1"/>
          <p:nvPr/>
        </p:nvSpPr>
        <p:spPr>
          <a:xfrm>
            <a:off x="2489375" y="3664200"/>
            <a:ext cx="4161600" cy="7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100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6" name="Google Shape;916;p19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19" name="Google Shape;919;p19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947" name="Google Shape;947;p19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49" name="Google Shape;949;p19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ighlighted numbers">
  <p:cSld name="CUSTOM_11"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/>
          <p:nvPr>
            <p:ph hasCustomPrompt="1" type="title"/>
          </p:nvPr>
        </p:nvSpPr>
        <p:spPr>
          <a:xfrm>
            <a:off x="2825496" y="704088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/>
          <p:nvPr>
            <p:ph idx="1" type="subTitle"/>
          </p:nvPr>
        </p:nvSpPr>
        <p:spPr>
          <a:xfrm>
            <a:off x="2825496" y="1225296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88" name="Google Shape;988;p20"/>
          <p:cNvSpPr txBox="1"/>
          <p:nvPr>
            <p:ph hasCustomPrompt="1" idx="2" type="title"/>
          </p:nvPr>
        </p:nvSpPr>
        <p:spPr>
          <a:xfrm>
            <a:off x="2825496" y="218541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/>
          <p:nvPr>
            <p:ph idx="3" type="subTitle"/>
          </p:nvPr>
        </p:nvSpPr>
        <p:spPr>
          <a:xfrm>
            <a:off x="2825496" y="2697480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990" name="Google Shape;990;p20"/>
          <p:cNvSpPr txBox="1"/>
          <p:nvPr>
            <p:ph hasCustomPrompt="1" idx="4" type="title"/>
          </p:nvPr>
        </p:nvSpPr>
        <p:spPr>
          <a:xfrm>
            <a:off x="2825496" y="3648456"/>
            <a:ext cx="3483900" cy="56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/>
          <p:nvPr>
            <p:ph idx="5" type="subTitle"/>
          </p:nvPr>
        </p:nvSpPr>
        <p:spPr>
          <a:xfrm>
            <a:off x="2834640" y="4169664"/>
            <a:ext cx="34839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992" name="Google Shape;992;p20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3" name="Google Shape;993;p20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996" name="Google Shape;996;p20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24" name="Google Shape;1024;p20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6" name="Google Shape;1026;p20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rect b="b" l="l" r="r" t="t"/>
              <a:pathLst>
                <a:path extrusionOk="0" h="207444" w="272401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rect b="b" l="l" r="r" t="t"/>
              <a:pathLst>
                <a:path extrusionOk="0" h="207480" w="263009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8" name="Google Shape;48;p3"/>
          <p:cNvSpPr txBox="1"/>
          <p:nvPr>
            <p:ph hasCustomPrompt="1" idx="2" type="title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/>
          <p:nvPr>
            <p:ph idx="1" type="subTitle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3">
  <p:cSld name="CUSTOM_13"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/>
          <p:nvPr>
            <p:ph type="title"/>
          </p:nvPr>
        </p:nvSpPr>
        <p:spPr>
          <a:xfrm>
            <a:off x="2962656" y="338328"/>
            <a:ext cx="3218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1064" name="Google Shape;1064;p21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84" name="Google Shape;1084;p21"/>
          <p:cNvSpPr txBox="1"/>
          <p:nvPr>
            <p:ph idx="1" type="subTitle"/>
          </p:nvPr>
        </p:nvSpPr>
        <p:spPr>
          <a:xfrm>
            <a:off x="1408175" y="1035279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5" name="Google Shape;1085;p21"/>
          <p:cNvSpPr txBox="1"/>
          <p:nvPr>
            <p:ph idx="2" type="subTitle"/>
          </p:nvPr>
        </p:nvSpPr>
        <p:spPr>
          <a:xfrm>
            <a:off x="1408175" y="1336956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6" name="Google Shape;1086;p21"/>
          <p:cNvSpPr txBox="1"/>
          <p:nvPr>
            <p:ph idx="3" type="subTitle"/>
          </p:nvPr>
        </p:nvSpPr>
        <p:spPr>
          <a:xfrm>
            <a:off x="1408175" y="2309476"/>
            <a:ext cx="21840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7" name="Google Shape;1087;p21"/>
          <p:cNvSpPr txBox="1"/>
          <p:nvPr>
            <p:ph idx="4" type="subTitle"/>
          </p:nvPr>
        </p:nvSpPr>
        <p:spPr>
          <a:xfrm>
            <a:off x="1408175" y="2609979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088" name="Google Shape;1088;p21"/>
          <p:cNvSpPr txBox="1"/>
          <p:nvPr>
            <p:ph idx="5" type="subTitle"/>
          </p:nvPr>
        </p:nvSpPr>
        <p:spPr>
          <a:xfrm>
            <a:off x="1408175" y="3587645"/>
            <a:ext cx="218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089" name="Google Shape;1089;p21"/>
          <p:cNvSpPr txBox="1"/>
          <p:nvPr>
            <p:ph idx="6" type="subTitle"/>
          </p:nvPr>
        </p:nvSpPr>
        <p:spPr>
          <a:xfrm>
            <a:off x="1408175" y="3889317"/>
            <a:ext cx="2184000" cy="6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of text 4">
  <p:cSld name="CUSTOM_14">
    <p:spTree>
      <p:nvGrpSpPr>
        <p:cNvPr id="1090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2" name="Google Shape;1092;p22"/>
          <p:cNvSpPr txBox="1"/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093" name="Google Shape;1093;p22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3" name="Google Shape;1133;p22"/>
          <p:cNvSpPr txBox="1"/>
          <p:nvPr>
            <p:ph idx="1" type="subTitle"/>
          </p:nvPr>
        </p:nvSpPr>
        <p:spPr>
          <a:xfrm>
            <a:off x="5641848" y="2743200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4" name="Google Shape;1134;p22"/>
          <p:cNvSpPr txBox="1"/>
          <p:nvPr>
            <p:ph idx="2" type="subTitle"/>
          </p:nvPr>
        </p:nvSpPr>
        <p:spPr>
          <a:xfrm>
            <a:off x="3639312" y="1636776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5" name="Google Shape;1135;p22"/>
          <p:cNvSpPr txBox="1"/>
          <p:nvPr>
            <p:ph idx="3" type="subTitle"/>
          </p:nvPr>
        </p:nvSpPr>
        <p:spPr>
          <a:xfrm>
            <a:off x="1636776" y="2249424"/>
            <a:ext cx="1865400" cy="4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sp>
        <p:nvSpPr>
          <p:cNvPr id="1136" name="Google Shape;1136;p22"/>
          <p:cNvSpPr txBox="1"/>
          <p:nvPr>
            <p:ph idx="4" type="subTitle"/>
          </p:nvPr>
        </p:nvSpPr>
        <p:spPr>
          <a:xfrm>
            <a:off x="5641848" y="3081528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7" name="Google Shape;1137;p22"/>
          <p:cNvSpPr txBox="1"/>
          <p:nvPr>
            <p:ph idx="5" type="subTitle"/>
          </p:nvPr>
        </p:nvSpPr>
        <p:spPr>
          <a:xfrm>
            <a:off x="3639312" y="1975104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138" name="Google Shape;1138;p22"/>
          <p:cNvSpPr txBox="1"/>
          <p:nvPr>
            <p:ph idx="6" type="subTitle"/>
          </p:nvPr>
        </p:nvSpPr>
        <p:spPr>
          <a:xfrm>
            <a:off x="1636776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"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1" name="Google Shape;1141;p23"/>
          <p:cNvSpPr txBox="1"/>
          <p:nvPr>
            <p:ph idx="1" type="body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3" name="Google Shape;1143;p23"/>
          <p:cNvCxnSpPr/>
          <p:nvPr/>
        </p:nvCxnSpPr>
        <p:spPr>
          <a:xfrm flipH="1" rot="10800000">
            <a:off x="0" y="4332550"/>
            <a:ext cx="446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5">
    <p:spTree>
      <p:nvGrpSpPr>
        <p:cNvPr id="1183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185" name="Google Shape;1185;p24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86" name="Google Shape;1186;p24"/>
          <p:cNvCxnSpPr/>
          <p:nvPr/>
        </p:nvCxnSpPr>
        <p:spPr>
          <a:xfrm flipH="1" rot="10800000">
            <a:off x="0" y="4332550"/>
            <a:ext cx="590700" cy="66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6">
    <p:spTree>
      <p:nvGrpSpPr>
        <p:cNvPr id="1226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25"/>
          <p:cNvSpPr txBox="1"/>
          <p:nvPr>
            <p:ph type="title"/>
          </p:nvPr>
        </p:nvSpPr>
        <p:spPr>
          <a:xfrm>
            <a:off x="896100" y="1984450"/>
            <a:ext cx="3457200" cy="1292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cxnSp>
        <p:nvCxnSpPr>
          <p:cNvPr id="1228" name="Google Shape;1228;p25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9" name="Google Shape;1229;p25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30" name="Google Shape;1230;p25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31" name="Google Shape;1231;p25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1232" name="Google Shape;1232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38" name="Google Shape;1238;p25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1239" name="Google Shape;1239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43" name="Google Shape;1243;p25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4" name="Google Shape;1244;p25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5" name="Google Shape;1245;p25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6" name="Google Shape;1246;p25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7" name="Google Shape;1247;p25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8" name="Google Shape;1248;p25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9" name="Google Shape;1249;p25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1250" name="Google Shape;125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3" name="Google Shape;1253;p25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1254" name="Google Shape;125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7" name="Google Shape;1257;p25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1258" name="Google Shape;1258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261" name="Google Shape;1261;p25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2" name="Google Shape;1262;p25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63" name="Google Shape;1263;p25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1264" name="Google Shape;1264;p25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0" name="Google Shape;1270;p25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1271" name="Google Shape;1271;p25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5" name="Google Shape;1275;p25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1276" name="Google Shape;1276;p25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0" name="Google Shape;1280;p25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1281" name="Google Shape;1281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4" name="Google Shape;1284;p25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1285" name="Google Shape;1285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7">
    <p:spTree>
      <p:nvGrpSpPr>
        <p:cNvPr id="1288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cxnSp>
        <p:nvCxnSpPr>
          <p:cNvPr id="1290" name="Google Shape;1290;p26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92" name="Google Shape;1292;p26"/>
          <p:cNvCxnSpPr/>
          <p:nvPr/>
        </p:nvCxnSpPr>
        <p:spPr>
          <a:xfrm flipH="1" rot="10800000">
            <a:off x="0" y="274188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8">
    <p:spTree>
      <p:nvGrpSpPr>
        <p:cNvPr id="1326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8" name="Google Shape;1328;p27"/>
          <p:cNvCxnSpPr/>
          <p:nvPr/>
        </p:nvCxnSpPr>
        <p:spPr>
          <a:xfrm flipH="1" rot="-5400000">
            <a:off x="7181408" y="2082400"/>
            <a:ext cx="1342200" cy="3153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31" name="Google Shape;1331;p27"/>
          <p:cNvGrpSpPr/>
          <p:nvPr/>
        </p:nvGrpSpPr>
        <p:grpSpPr>
          <a:xfrm flipH="1" rot="5400000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flipH="1" rot="5400000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flipH="1" rot="5400000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flipH="1" rot="5400000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flipH="1" rot="5400000">
            <a:off x="740850" y="25983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1" name="Google Shape;1361;p27"/>
          <p:cNvCxnSpPr/>
          <p:nvPr/>
        </p:nvCxnSpPr>
        <p:spPr>
          <a:xfrm flipH="1" rot="5400000">
            <a:off x="1105775" y="415125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rgbClr val="1A2E35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19">
    <p:spTree>
      <p:nvGrpSpPr>
        <p:cNvPr id="1397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20"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4">
  <p:cSld name="CUSTOM_21"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idx="1" type="subTitle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4"/>
          <p:cNvSpPr txBox="1"/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22">
    <p:spTree>
      <p:nvGrpSpPr>
        <p:cNvPr id="1546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0" name="Google Shape;1550;p31"/>
          <p:cNvSpPr txBox="1"/>
          <p:nvPr>
            <p:ph type="title"/>
          </p:nvPr>
        </p:nvSpPr>
        <p:spPr>
          <a:xfrm>
            <a:off x="2624328" y="1018528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1551" name="Google Shape;1551;p31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rgbClr val="59595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18" name="Google Shape;1618;p31"/>
          <p:cNvSpPr txBox="1"/>
          <p:nvPr>
            <p:ph idx="1" type="subTitle"/>
          </p:nvPr>
        </p:nvSpPr>
        <p:spPr>
          <a:xfrm>
            <a:off x="3639300" y="2596896"/>
            <a:ext cx="1865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23">
    <p:spTree>
      <p:nvGrpSpPr>
        <p:cNvPr id="1619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/>
          <p:nvPr>
            <p:ph idx="1" type="body"/>
          </p:nvPr>
        </p:nvSpPr>
        <p:spPr>
          <a:xfrm>
            <a:off x="1881350" y="1246850"/>
            <a:ext cx="21333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1" name="Google Shape;1621;p32"/>
          <p:cNvSpPr txBox="1"/>
          <p:nvPr>
            <p:ph idx="2" type="body"/>
          </p:nvPr>
        </p:nvSpPr>
        <p:spPr>
          <a:xfrm>
            <a:off x="4220325" y="1246850"/>
            <a:ext cx="3099900" cy="35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622" name="Google Shape;1622;p32"/>
          <p:cNvSpPr txBox="1"/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623" name="Google Shape;1623;p32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/>
          <p:nvPr>
            <p:ph type="title"/>
          </p:nvPr>
        </p:nvSpPr>
        <p:spPr>
          <a:xfrm>
            <a:off x="1807671" y="338325"/>
            <a:ext cx="55287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77" name="Google Shape;177;p5"/>
          <p:cNvSpPr txBox="1"/>
          <p:nvPr>
            <p:ph idx="1" type="subTitle"/>
          </p:nvPr>
        </p:nvSpPr>
        <p:spPr>
          <a:xfrm>
            <a:off x="4956048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8" name="Google Shape;178;p5"/>
          <p:cNvSpPr txBox="1"/>
          <p:nvPr>
            <p:ph idx="2" type="subTitle"/>
          </p:nvPr>
        </p:nvSpPr>
        <p:spPr>
          <a:xfrm>
            <a:off x="2093976" y="2532888"/>
            <a:ext cx="20847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179" name="Google Shape;179;p5"/>
          <p:cNvSpPr txBox="1"/>
          <p:nvPr>
            <p:ph idx="3" type="subTitle"/>
          </p:nvPr>
        </p:nvSpPr>
        <p:spPr>
          <a:xfrm>
            <a:off x="4956048" y="2221992"/>
            <a:ext cx="2084700" cy="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0" name="Google Shape;180;p5"/>
          <p:cNvSpPr txBox="1"/>
          <p:nvPr>
            <p:ph idx="4" type="subTitle"/>
          </p:nvPr>
        </p:nvSpPr>
        <p:spPr>
          <a:xfrm>
            <a:off x="2093976" y="2203704"/>
            <a:ext cx="2084700" cy="31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1" name="Google Shape;181;p5"/>
          <p:cNvSpPr txBox="1"/>
          <p:nvPr>
            <p:ph hasCustomPrompt="1" idx="5" type="title"/>
          </p:nvPr>
        </p:nvSpPr>
        <p:spPr>
          <a:xfrm>
            <a:off x="2779776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/>
          <p:nvPr>
            <p:ph hasCustomPrompt="1" idx="6" type="title"/>
          </p:nvPr>
        </p:nvSpPr>
        <p:spPr>
          <a:xfrm>
            <a:off x="5641848" y="1627632"/>
            <a:ext cx="722400" cy="45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/>
          <p:nvPr>
            <p:ph type="title"/>
          </p:nvPr>
        </p:nvSpPr>
        <p:spPr>
          <a:xfrm>
            <a:off x="1823475" y="338328"/>
            <a:ext cx="5496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44" name="Google Shape;244;p6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/>
          <p:nvPr>
            <p:ph idx="1" type="subTitle"/>
          </p:nvPr>
        </p:nvSpPr>
        <p:spPr>
          <a:xfrm>
            <a:off x="804672" y="1984248"/>
            <a:ext cx="32919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9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sp>
        <p:nvSpPr>
          <p:cNvPr id="305" name="Google Shape;305;p7"/>
          <p:cNvSpPr txBox="1"/>
          <p:nvPr>
            <p:ph type="title"/>
          </p:nvPr>
        </p:nvSpPr>
        <p:spPr>
          <a:xfrm>
            <a:off x="804672" y="3319272"/>
            <a:ext cx="32919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16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/>
        </p:txBody>
      </p:sp>
      <p:cxnSp>
        <p:nvCxnSpPr>
          <p:cNvPr id="306" name="Google Shape;306;p7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7" name="Google Shape;307;p7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7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7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7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7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7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40" name="Google Shape;340;p7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8"/>
          <p:cNvGrpSpPr/>
          <p:nvPr/>
        </p:nvGrpSpPr>
        <p:grpSpPr>
          <a:xfrm>
            <a:off x="1349626" y="598417"/>
            <a:ext cx="6453730" cy="3631136"/>
            <a:chOff x="365750" y="1285025"/>
            <a:chExt cx="6934275" cy="3315500"/>
          </a:xfrm>
        </p:grpSpPr>
        <p:sp>
          <p:nvSpPr>
            <p:cNvPr id="368" name="Google Shape;368;p8"/>
            <p:cNvSpPr/>
            <p:nvPr/>
          </p:nvSpPr>
          <p:spPr>
            <a:xfrm>
              <a:off x="365750" y="1285025"/>
              <a:ext cx="6934275" cy="3315500"/>
            </a:xfrm>
            <a:custGeom>
              <a:rect b="b" l="l" r="r" t="t"/>
              <a:pathLst>
                <a:path extrusionOk="0" h="132620" w="277371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8"/>
            <p:cNvSpPr/>
            <p:nvPr/>
          </p:nvSpPr>
          <p:spPr>
            <a:xfrm>
              <a:off x="417100" y="1285575"/>
              <a:ext cx="6842700" cy="3314500"/>
            </a:xfrm>
            <a:custGeom>
              <a:rect b="b" l="l" r="r" t="t"/>
              <a:pathLst>
                <a:path extrusionOk="0" h="132580" w="273708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70" name="Google Shape;370;p8"/>
          <p:cNvSpPr txBox="1"/>
          <p:nvPr>
            <p:ph type="title"/>
          </p:nvPr>
        </p:nvSpPr>
        <p:spPr>
          <a:xfrm>
            <a:off x="2624328" y="1620753"/>
            <a:ext cx="3904500" cy="19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371" name="Google Shape;371;p8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372" name="Google Shape;372;p8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3" name="Google Shape;373;p8"/>
            <p:cNvCxnSpPr/>
            <p:nvPr/>
          </p:nvCxnSpPr>
          <p:spPr>
            <a:xfrm flipH="1" rot="10800000">
              <a:off x="1562083" y="4492325"/>
              <a:ext cx="1342200" cy="3153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4" name="Google Shape;374;p8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Google Shape;375;p8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76" name="Google Shape;376;p8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377" name="Google Shape;377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3" name="Google Shape;383;p8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384" name="Google Shape;384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88" name="Google Shape;388;p8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389" name="Google Shape;389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3" name="Google Shape;393;p8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394" name="Google Shape;394;p8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8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8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8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8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8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0" name="Google Shape;400;p8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401" name="Google Shape;40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404" name="Google Shape;404;p8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5" name="Google Shape;405;p8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6" name="Google Shape;406;p8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407" name="Google Shape;407;p8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408" name="Google Shape;408;p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rect b="b" l="l" r="r" t="t"/>
                <a:pathLst>
                  <a:path extrusionOk="0" h="22893" w="22915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rect b="b" l="l" r="r" t="t"/>
                <a:pathLst>
                  <a:path extrusionOk="0" h="23294" w="23272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rect b="b" l="l" r="r" t="t"/>
                <a:pathLst>
                  <a:path extrusionOk="0" h="17097" w="1712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rect b="b" l="l" r="r" t="t"/>
                <a:pathLst>
                  <a:path extrusionOk="0" h="17499" w="17477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rect b="b" l="l" r="r" t="t"/>
                <a:pathLst>
                  <a:path extrusionOk="0" h="10812" w="10812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rect b="b" l="l" r="r" t="t"/>
                <a:pathLst>
                  <a:path extrusionOk="0" h="11169" w="11191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4" name="Google Shape;414;p8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415" name="Google Shape;415;p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rect b="b" l="l" r="r" t="t"/>
                <a:pathLst>
                  <a:path extrusionOk="0" h="11302" w="11302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rect b="b" l="l" r="r" t="t"/>
                <a:pathLst>
                  <a:path extrusionOk="0" h="11703" w="11681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rect b="b" l="l" r="r" t="t"/>
                <a:pathLst>
                  <a:path extrusionOk="0" h="6332" w="6331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rect b="b" l="l" r="r" t="t"/>
                <a:pathLst>
                  <a:path extrusionOk="0" h="6711" w="671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420" name="Google Shape;420;p8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rect b="b" l="l" r="r" t="t"/>
                <a:pathLst>
                  <a:path extrusionOk="0" h="6621" w="6644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8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rect b="b" l="l" r="r" t="t"/>
                <a:pathLst>
                  <a:path extrusionOk="0" h="7000" w="700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8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rect b="b" l="l" r="r" t="t"/>
                <a:pathLst>
                  <a:path extrusionOk="0" h="3723" w="3702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8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rect b="b" l="l" r="r" t="t"/>
                <a:pathLst>
                  <a:path extrusionOk="0" h="4080" w="4102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24" name="Google Shape;424;p8"/>
            <p:cNvSpPr/>
            <p:nvPr/>
          </p:nvSpPr>
          <p:spPr>
            <a:xfrm>
              <a:off x="5829305" y="687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8"/>
            <p:cNvSpPr/>
            <p:nvPr/>
          </p:nvSpPr>
          <p:spPr>
            <a:xfrm>
              <a:off x="5827050" y="661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8"/>
            <p:cNvSpPr/>
            <p:nvPr/>
          </p:nvSpPr>
          <p:spPr>
            <a:xfrm>
              <a:off x="5865794" y="1052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8"/>
            <p:cNvSpPr/>
            <p:nvPr/>
          </p:nvSpPr>
          <p:spPr>
            <a:xfrm>
              <a:off x="5863552" y="1026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8"/>
            <p:cNvSpPr/>
            <p:nvPr/>
          </p:nvSpPr>
          <p:spPr>
            <a:xfrm>
              <a:off x="5905382" y="1447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8"/>
            <p:cNvSpPr/>
            <p:nvPr/>
          </p:nvSpPr>
          <p:spPr>
            <a:xfrm>
              <a:off x="5903140" y="1425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0" name="Google Shape;430;p8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431" name="Google Shape;431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34" name="Google Shape;434;p8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435" name="Google Shape;435;p8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/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40" name="Google Shape;440;p9"/>
          <p:cNvSpPr txBox="1"/>
          <p:nvPr>
            <p:ph idx="1" type="body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/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2" name="Google Shape;442;p9"/>
          <p:cNvCxnSpPr/>
          <p:nvPr/>
        </p:nvCxnSpPr>
        <p:spPr>
          <a:xfrm flipH="1" rot="10800000">
            <a:off x="803050" y="529675"/>
            <a:ext cx="829500" cy="74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rect b="b" l="l" r="r" t="t"/>
            <a:pathLst>
              <a:path extrusionOk="0" h="22893" w="22915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rect b="b" l="l" r="r" t="t"/>
            <a:pathLst>
              <a:path extrusionOk="0" h="23294" w="23272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rect b="b" l="l" r="r" t="t"/>
            <a:pathLst>
              <a:path extrusionOk="0" h="17097" w="1712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rect b="b" l="l" r="r" t="t"/>
            <a:pathLst>
              <a:path extrusionOk="0" h="17499" w="17477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rect b="b" l="l" r="r" t="t"/>
            <a:pathLst>
              <a:path extrusionOk="0" h="10812" w="10812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rect b="b" l="l" r="r" t="t"/>
            <a:pathLst>
              <a:path extrusionOk="0" h="11169" w="11191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5" name="Google Shape;475;p9"/>
          <p:cNvCxnSpPr/>
          <p:nvPr/>
        </p:nvCxnSpPr>
        <p:spPr>
          <a:xfrm flipH="1" rot="10800000">
            <a:off x="0" y="42204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/>
          <p:nvPr>
            <p:ph idx="1" type="body"/>
          </p:nvPr>
        </p:nvSpPr>
        <p:spPr>
          <a:xfrm>
            <a:off x="1122050" y="1947672"/>
            <a:ext cx="2788800" cy="13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/>
        </p:txBody>
      </p:sp>
      <p:sp>
        <p:nvSpPr>
          <p:cNvPr id="503" name="Google Shape;503;p10"/>
          <p:cNvSpPr txBox="1"/>
          <p:nvPr>
            <p:ph type="title"/>
          </p:nvPr>
        </p:nvSpPr>
        <p:spPr>
          <a:xfrm>
            <a:off x="2100600" y="347472"/>
            <a:ext cx="4947000" cy="5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04" name="Google Shape;504;p10"/>
          <p:cNvCxnSpPr/>
          <p:nvPr/>
        </p:nvCxnSpPr>
        <p:spPr>
          <a:xfrm>
            <a:off x="590450" y="4340600"/>
            <a:ext cx="1212900" cy="42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5" name="Google Shape;505;p10"/>
          <p:cNvCxnSpPr/>
          <p:nvPr/>
        </p:nvCxnSpPr>
        <p:spPr>
          <a:xfrm flipH="1" rot="10800000">
            <a:off x="7975" y="4332600"/>
            <a:ext cx="582600" cy="65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1646714" y="4616575"/>
            <a:ext cx="293111" cy="293388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rect b="b" l="l" r="r" t="t"/>
              <a:pathLst>
                <a:path extrusionOk="0" h="22893" w="22915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rect b="b" l="l" r="r" t="t"/>
              <a:pathLst>
                <a:path extrusionOk="0" h="23294" w="23272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rect b="b" l="l" r="r" t="t"/>
              <a:pathLst>
                <a:path extrusionOk="0" h="17097" w="1712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rect b="b" l="l" r="r" t="t"/>
              <a:pathLst>
                <a:path extrusionOk="0" h="17499" w="17477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rect b="b" l="l" r="r" t="t"/>
              <a:pathLst>
                <a:path extrusionOk="0" h="10812" w="10812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rect b="b" l="l" r="r" t="t"/>
              <a:pathLst>
                <a:path extrusionOk="0" h="11169" w="11191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rect b="b" l="l" r="r" t="t"/>
              <a:pathLst>
                <a:path extrusionOk="0" h="11302" w="11302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rect b="b" l="l" r="r" t="t"/>
              <a:pathLst>
                <a:path extrusionOk="0" h="11703" w="11681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rect b="b" l="l" r="r" t="t"/>
              <a:pathLst>
                <a:path extrusionOk="0" h="6332" w="6331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rect b="b" l="l" r="r" t="t"/>
              <a:pathLst>
                <a:path extrusionOk="0" h="6711" w="671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rect b="b" l="l" r="r" t="t"/>
              <a:pathLst>
                <a:path extrusionOk="0" h="6621" w="6644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rect b="b" l="l" r="r" t="t"/>
              <a:pathLst>
                <a:path extrusionOk="0" h="7000" w="700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rect b="b" l="l" r="r" t="t"/>
              <a:pathLst>
                <a:path extrusionOk="0" h="3723" w="3702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rect b="b" l="l" r="r" t="t"/>
              <a:pathLst>
                <a:path extrusionOk="0" h="4080" w="4102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ublic.tableau.com/views/tableau_charts_17466772124360/Trendsofreturnedcases?:language=en-US&amp;publish=yes&amp;:sid=&amp;:redirect=auth&amp;:display_count=n&amp;:origin=viz_share_link" TargetMode="External"/><Relationship Id="rId4" Type="http://schemas.openxmlformats.org/officeDocument/2006/relationships/hyperlink" Target="https://public.tableau.com/views/tableau_charts_17466772124360/Trendsofreturnedcases?:language=en-US&amp;publish=yes&amp;:sid=&amp;:redirect=auth&amp;:display_count=n&amp;:origin=viz_share_link" TargetMode="External"/><Relationship Id="rId5" Type="http://schemas.openxmlformats.org/officeDocument/2006/relationships/hyperlink" Target="https://public.tableau.com/views/tableau_charts_17466772124360/Trendsofreturnedcases?:language=en-US&amp;publish=yes&amp;:sid=&amp;:redirect=auth&amp;:display_count=n&amp;:origin=viz_share_link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6" name="Google Shape;1686;p33"/>
          <p:cNvGrpSpPr/>
          <p:nvPr/>
        </p:nvGrpSpPr>
        <p:grpSpPr>
          <a:xfrm>
            <a:off x="10" y="924269"/>
            <a:ext cx="5343540" cy="4183680"/>
            <a:chOff x="469775" y="238125"/>
            <a:chExt cx="6679425" cy="5229600"/>
          </a:xfrm>
        </p:grpSpPr>
        <p:sp>
          <p:nvSpPr>
            <p:cNvPr id="1687" name="Google Shape;1687;p33"/>
            <p:cNvSpPr/>
            <p:nvPr/>
          </p:nvSpPr>
          <p:spPr>
            <a:xfrm>
              <a:off x="830950" y="238200"/>
              <a:ext cx="6001825" cy="5109175"/>
            </a:xfrm>
            <a:custGeom>
              <a:rect b="b" l="l" r="r" t="t"/>
              <a:pathLst>
                <a:path extrusionOk="0" h="204367" w="240073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8" name="Google Shape;1688;p33"/>
            <p:cNvSpPr/>
            <p:nvPr/>
          </p:nvSpPr>
          <p:spPr>
            <a:xfrm>
              <a:off x="1009000" y="238125"/>
              <a:ext cx="5764775" cy="5102425"/>
            </a:xfrm>
            <a:custGeom>
              <a:rect b="b" l="l" r="r" t="t"/>
              <a:pathLst>
                <a:path extrusionOk="0" h="204097" w="230591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9" name="Google Shape;1689;p33"/>
            <p:cNvSpPr/>
            <p:nvPr/>
          </p:nvSpPr>
          <p:spPr>
            <a:xfrm>
              <a:off x="6155150" y="3211050"/>
              <a:ext cx="888225" cy="2247525"/>
            </a:xfrm>
            <a:custGeom>
              <a:rect b="b" l="l" r="r" t="t"/>
              <a:pathLst>
                <a:path extrusionOk="0" h="89901" w="35529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33"/>
            <p:cNvSpPr/>
            <p:nvPr/>
          </p:nvSpPr>
          <p:spPr>
            <a:xfrm>
              <a:off x="2992975" y="2455100"/>
              <a:ext cx="2658575" cy="3012625"/>
            </a:xfrm>
            <a:custGeom>
              <a:rect b="b" l="l" r="r" t="t"/>
              <a:pathLst>
                <a:path extrusionOk="0" h="120505" w="106343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33"/>
            <p:cNvSpPr/>
            <p:nvPr/>
          </p:nvSpPr>
          <p:spPr>
            <a:xfrm>
              <a:off x="2992975" y="2709450"/>
              <a:ext cx="2434725" cy="2758275"/>
            </a:xfrm>
            <a:custGeom>
              <a:rect b="b" l="l" r="r" t="t"/>
              <a:pathLst>
                <a:path extrusionOk="0" h="110331" w="97389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2" name="Google Shape;1692;p33"/>
            <p:cNvSpPr/>
            <p:nvPr/>
          </p:nvSpPr>
          <p:spPr>
            <a:xfrm>
              <a:off x="5418525" y="2464250"/>
              <a:ext cx="224875" cy="2994325"/>
            </a:xfrm>
            <a:custGeom>
              <a:rect b="b" l="l" r="r" t="t"/>
              <a:pathLst>
                <a:path extrusionOk="0" h="119773" w="8995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3" name="Google Shape;1693;p33"/>
            <p:cNvSpPr/>
            <p:nvPr/>
          </p:nvSpPr>
          <p:spPr>
            <a:xfrm>
              <a:off x="55335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4" name="Google Shape;1694;p33"/>
            <p:cNvSpPr/>
            <p:nvPr/>
          </p:nvSpPr>
          <p:spPr>
            <a:xfrm>
              <a:off x="5525350" y="4898950"/>
              <a:ext cx="126200" cy="568775"/>
            </a:xfrm>
            <a:custGeom>
              <a:rect b="b" l="l" r="r" t="t"/>
              <a:pathLst>
                <a:path extrusionOk="0" h="22751" w="5048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5" name="Google Shape;1695;p33"/>
            <p:cNvSpPr/>
            <p:nvPr/>
          </p:nvSpPr>
          <p:spPr>
            <a:xfrm>
              <a:off x="5643375" y="4524550"/>
              <a:ext cx="474150" cy="934025"/>
            </a:xfrm>
            <a:custGeom>
              <a:rect b="b" l="l" r="r" t="t"/>
              <a:pathLst>
                <a:path extrusionOk="0" h="37361" w="18966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6" name="Google Shape;1696;p33"/>
            <p:cNvSpPr/>
            <p:nvPr/>
          </p:nvSpPr>
          <p:spPr>
            <a:xfrm>
              <a:off x="56342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7" name="Google Shape;1697;p33"/>
            <p:cNvSpPr/>
            <p:nvPr/>
          </p:nvSpPr>
          <p:spPr>
            <a:xfrm>
              <a:off x="1820900" y="4907100"/>
              <a:ext cx="109900" cy="551475"/>
            </a:xfrm>
            <a:custGeom>
              <a:rect b="b" l="l" r="r" t="t"/>
              <a:pathLst>
                <a:path extrusionOk="0" h="22059" w="4396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8" name="Google Shape;1698;p33"/>
            <p:cNvSpPr/>
            <p:nvPr/>
          </p:nvSpPr>
          <p:spPr>
            <a:xfrm>
              <a:off x="1812775" y="4898950"/>
              <a:ext cx="126175" cy="568775"/>
            </a:xfrm>
            <a:custGeom>
              <a:rect b="b" l="l" r="r" t="t"/>
              <a:pathLst>
                <a:path extrusionOk="0" h="22751" w="5047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9" name="Google Shape;1699;p33"/>
            <p:cNvSpPr/>
            <p:nvPr/>
          </p:nvSpPr>
          <p:spPr>
            <a:xfrm>
              <a:off x="1930800" y="4524550"/>
              <a:ext cx="474125" cy="934025"/>
            </a:xfrm>
            <a:custGeom>
              <a:rect b="b" l="l" r="r" t="t"/>
              <a:pathLst>
                <a:path extrusionOk="0" h="37361" w="18965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0" name="Google Shape;1700;p33"/>
            <p:cNvSpPr/>
            <p:nvPr/>
          </p:nvSpPr>
          <p:spPr>
            <a:xfrm>
              <a:off x="1921625" y="4516325"/>
              <a:ext cx="491450" cy="951400"/>
            </a:xfrm>
            <a:custGeom>
              <a:rect b="b" l="l" r="r" t="t"/>
              <a:pathLst>
                <a:path extrusionOk="0" h="38056" w="19658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1" name="Google Shape;1701;p33"/>
            <p:cNvSpPr/>
            <p:nvPr/>
          </p:nvSpPr>
          <p:spPr>
            <a:xfrm>
              <a:off x="1398675" y="4437050"/>
              <a:ext cx="5067825" cy="567750"/>
            </a:xfrm>
            <a:custGeom>
              <a:rect b="b" l="l" r="r" t="t"/>
              <a:pathLst>
                <a:path extrusionOk="0" h="22710" w="202713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2" name="Google Shape;1702;p33"/>
            <p:cNvSpPr/>
            <p:nvPr/>
          </p:nvSpPr>
          <p:spPr>
            <a:xfrm>
              <a:off x="1390525" y="4428500"/>
              <a:ext cx="5084125" cy="584450"/>
            </a:xfrm>
            <a:custGeom>
              <a:rect b="b" l="l" r="r" t="t"/>
              <a:pathLst>
                <a:path extrusionOk="0" h="23378" w="203365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3" name="Google Shape;1703;p33"/>
            <p:cNvSpPr/>
            <p:nvPr/>
          </p:nvSpPr>
          <p:spPr>
            <a:xfrm>
              <a:off x="1400700" y="4437050"/>
              <a:ext cx="5065800" cy="531125"/>
            </a:xfrm>
            <a:custGeom>
              <a:rect b="b" l="l" r="r" t="t"/>
              <a:pathLst>
                <a:path extrusionOk="0" h="21245" w="202632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4" name="Google Shape;1704;p33"/>
            <p:cNvSpPr/>
            <p:nvPr/>
          </p:nvSpPr>
          <p:spPr>
            <a:xfrm>
              <a:off x="1391550" y="4427900"/>
              <a:ext cx="5084100" cy="549425"/>
            </a:xfrm>
            <a:custGeom>
              <a:rect b="b" l="l" r="r" t="t"/>
              <a:pathLst>
                <a:path extrusionOk="0" h="21977" w="203364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5" name="Google Shape;1705;p33"/>
            <p:cNvSpPr/>
            <p:nvPr/>
          </p:nvSpPr>
          <p:spPr>
            <a:xfrm>
              <a:off x="5056325" y="4664950"/>
              <a:ext cx="755975" cy="213700"/>
            </a:xfrm>
            <a:custGeom>
              <a:rect b="b" l="l" r="r" t="t"/>
              <a:pathLst>
                <a:path extrusionOk="0" h="8548" w="30239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6" name="Google Shape;1706;p33"/>
            <p:cNvSpPr/>
            <p:nvPr/>
          </p:nvSpPr>
          <p:spPr>
            <a:xfrm>
              <a:off x="5047175" y="4656825"/>
              <a:ext cx="774275" cy="230975"/>
            </a:xfrm>
            <a:custGeom>
              <a:rect b="b" l="l" r="r" t="t"/>
              <a:pathLst>
                <a:path extrusionOk="0" h="9239" w="30971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7" name="Google Shape;1707;p33"/>
            <p:cNvSpPr/>
            <p:nvPr/>
          </p:nvSpPr>
          <p:spPr>
            <a:xfrm>
              <a:off x="5774625" y="4437050"/>
              <a:ext cx="691875" cy="567750"/>
            </a:xfrm>
            <a:custGeom>
              <a:rect b="b" l="l" r="r" t="t"/>
              <a:pathLst>
                <a:path extrusionOk="0" h="22710" w="27675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8" name="Google Shape;1708;p33"/>
            <p:cNvSpPr/>
            <p:nvPr/>
          </p:nvSpPr>
          <p:spPr>
            <a:xfrm>
              <a:off x="5766475" y="4428250"/>
              <a:ext cx="708175" cy="584775"/>
            </a:xfrm>
            <a:custGeom>
              <a:rect b="b" l="l" r="r" t="t"/>
              <a:pathLst>
                <a:path extrusionOk="0" h="23391" w="28327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9" name="Google Shape;1709;p33"/>
            <p:cNvSpPr/>
            <p:nvPr/>
          </p:nvSpPr>
          <p:spPr>
            <a:xfrm>
              <a:off x="5189600" y="4452300"/>
              <a:ext cx="914700" cy="283675"/>
            </a:xfrm>
            <a:custGeom>
              <a:rect b="b" l="l" r="r" t="t"/>
              <a:pathLst>
                <a:path extrusionOk="0" h="11347" w="36588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0" name="Google Shape;1710;p33"/>
            <p:cNvSpPr/>
            <p:nvPr/>
          </p:nvSpPr>
          <p:spPr>
            <a:xfrm>
              <a:off x="5292375" y="4676900"/>
              <a:ext cx="262500" cy="176300"/>
            </a:xfrm>
            <a:custGeom>
              <a:rect b="b" l="l" r="r" t="t"/>
              <a:pathLst>
                <a:path extrusionOk="0" h="7052" w="1050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1" name="Google Shape;1711;p33"/>
            <p:cNvSpPr/>
            <p:nvPr/>
          </p:nvSpPr>
          <p:spPr>
            <a:xfrm>
              <a:off x="5442950" y="4707275"/>
              <a:ext cx="72250" cy="119475"/>
            </a:xfrm>
            <a:custGeom>
              <a:rect b="b" l="l" r="r" t="t"/>
              <a:pathLst>
                <a:path extrusionOk="0" h="4779" w="289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2" name="Google Shape;1712;p33"/>
            <p:cNvSpPr/>
            <p:nvPr/>
          </p:nvSpPr>
          <p:spPr>
            <a:xfrm>
              <a:off x="3283975" y="4592725"/>
              <a:ext cx="2022650" cy="316425"/>
            </a:xfrm>
            <a:custGeom>
              <a:rect b="b" l="l" r="r" t="t"/>
              <a:pathLst>
                <a:path extrusionOk="0" h="12657" w="80906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3" name="Google Shape;1713;p33"/>
            <p:cNvSpPr/>
            <p:nvPr/>
          </p:nvSpPr>
          <p:spPr>
            <a:xfrm>
              <a:off x="3274800" y="4584575"/>
              <a:ext cx="2041000" cy="332725"/>
            </a:xfrm>
            <a:custGeom>
              <a:rect b="b" l="l" r="r" t="t"/>
              <a:pathLst>
                <a:path extrusionOk="0" h="13309" w="8164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4" name="Google Shape;1714;p33"/>
            <p:cNvSpPr/>
            <p:nvPr/>
          </p:nvSpPr>
          <p:spPr>
            <a:xfrm>
              <a:off x="4902700" y="4584475"/>
              <a:ext cx="413100" cy="352825"/>
            </a:xfrm>
            <a:custGeom>
              <a:rect b="b" l="l" r="r" t="t"/>
              <a:pathLst>
                <a:path extrusionOk="0" h="14113" w="16524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5" name="Google Shape;1715;p33"/>
            <p:cNvSpPr/>
            <p:nvPr/>
          </p:nvSpPr>
          <p:spPr>
            <a:xfrm>
              <a:off x="3283975" y="4909125"/>
              <a:ext cx="1626875" cy="19375"/>
            </a:xfrm>
            <a:custGeom>
              <a:rect b="b" l="l" r="r" t="t"/>
              <a:pathLst>
                <a:path extrusionOk="0" h="775" w="65075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6" name="Google Shape;1716;p33"/>
            <p:cNvSpPr/>
            <p:nvPr/>
          </p:nvSpPr>
          <p:spPr>
            <a:xfrm>
              <a:off x="3274800" y="4899975"/>
              <a:ext cx="1645225" cy="37675"/>
            </a:xfrm>
            <a:custGeom>
              <a:rect b="b" l="l" r="r" t="t"/>
              <a:pathLst>
                <a:path extrusionOk="0" h="1507" w="65809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7" name="Google Shape;1717;p33"/>
            <p:cNvSpPr/>
            <p:nvPr/>
          </p:nvSpPr>
          <p:spPr>
            <a:xfrm>
              <a:off x="37530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33"/>
            <p:cNvSpPr/>
            <p:nvPr/>
          </p:nvSpPr>
          <p:spPr>
            <a:xfrm>
              <a:off x="38608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9" name="Google Shape;1719;p33"/>
            <p:cNvSpPr/>
            <p:nvPr/>
          </p:nvSpPr>
          <p:spPr>
            <a:xfrm>
              <a:off x="36451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0" name="Google Shape;1720;p33"/>
            <p:cNvSpPr/>
            <p:nvPr/>
          </p:nvSpPr>
          <p:spPr>
            <a:xfrm>
              <a:off x="36980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1" name="Google Shape;1721;p33"/>
            <p:cNvSpPr/>
            <p:nvPr/>
          </p:nvSpPr>
          <p:spPr>
            <a:xfrm>
              <a:off x="38578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2" name="Google Shape;1722;p33"/>
            <p:cNvSpPr/>
            <p:nvPr/>
          </p:nvSpPr>
          <p:spPr>
            <a:xfrm>
              <a:off x="37499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3" name="Google Shape;1723;p33"/>
            <p:cNvSpPr/>
            <p:nvPr/>
          </p:nvSpPr>
          <p:spPr>
            <a:xfrm>
              <a:off x="39676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4" name="Google Shape;1724;p33"/>
            <p:cNvSpPr/>
            <p:nvPr/>
          </p:nvSpPr>
          <p:spPr>
            <a:xfrm>
              <a:off x="450487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5" name="Google Shape;1725;p33"/>
            <p:cNvSpPr/>
            <p:nvPr/>
          </p:nvSpPr>
          <p:spPr>
            <a:xfrm>
              <a:off x="39646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6" name="Google Shape;1726;p33"/>
            <p:cNvSpPr/>
            <p:nvPr/>
          </p:nvSpPr>
          <p:spPr>
            <a:xfrm>
              <a:off x="40755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33"/>
            <p:cNvSpPr/>
            <p:nvPr/>
          </p:nvSpPr>
          <p:spPr>
            <a:xfrm>
              <a:off x="47195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8" name="Google Shape;1728;p33"/>
            <p:cNvSpPr/>
            <p:nvPr/>
          </p:nvSpPr>
          <p:spPr>
            <a:xfrm>
              <a:off x="47724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33"/>
            <p:cNvSpPr/>
            <p:nvPr/>
          </p:nvSpPr>
          <p:spPr>
            <a:xfrm>
              <a:off x="46127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33"/>
            <p:cNvSpPr/>
            <p:nvPr/>
          </p:nvSpPr>
          <p:spPr>
            <a:xfrm>
              <a:off x="43980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33"/>
            <p:cNvSpPr/>
            <p:nvPr/>
          </p:nvSpPr>
          <p:spPr>
            <a:xfrm>
              <a:off x="418235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33"/>
            <p:cNvSpPr/>
            <p:nvPr/>
          </p:nvSpPr>
          <p:spPr>
            <a:xfrm>
              <a:off x="42902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33"/>
            <p:cNvSpPr/>
            <p:nvPr/>
          </p:nvSpPr>
          <p:spPr>
            <a:xfrm>
              <a:off x="43950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33"/>
            <p:cNvSpPr/>
            <p:nvPr/>
          </p:nvSpPr>
          <p:spPr>
            <a:xfrm>
              <a:off x="45577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5" name="Google Shape;1735;p33"/>
            <p:cNvSpPr/>
            <p:nvPr/>
          </p:nvSpPr>
          <p:spPr>
            <a:xfrm>
              <a:off x="43421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6" name="Google Shape;1736;p33"/>
            <p:cNvSpPr/>
            <p:nvPr/>
          </p:nvSpPr>
          <p:spPr>
            <a:xfrm>
              <a:off x="41274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7" name="Google Shape;1737;p33"/>
            <p:cNvSpPr/>
            <p:nvPr/>
          </p:nvSpPr>
          <p:spPr>
            <a:xfrm>
              <a:off x="44499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8" name="Google Shape;1738;p33"/>
            <p:cNvSpPr/>
            <p:nvPr/>
          </p:nvSpPr>
          <p:spPr>
            <a:xfrm>
              <a:off x="40724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9" name="Google Shape;1739;p33"/>
            <p:cNvSpPr/>
            <p:nvPr/>
          </p:nvSpPr>
          <p:spPr>
            <a:xfrm>
              <a:off x="3804900" y="4721925"/>
              <a:ext cx="178050" cy="59050"/>
            </a:xfrm>
            <a:custGeom>
              <a:rect b="b" l="l" r="r" t="t"/>
              <a:pathLst>
                <a:path extrusionOk="0" h="2362" w="7122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0" name="Google Shape;1740;p33"/>
            <p:cNvSpPr/>
            <p:nvPr/>
          </p:nvSpPr>
          <p:spPr>
            <a:xfrm>
              <a:off x="402057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1" name="Google Shape;1741;p33"/>
            <p:cNvSpPr/>
            <p:nvPr/>
          </p:nvSpPr>
          <p:spPr>
            <a:xfrm>
              <a:off x="39127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33"/>
            <p:cNvSpPr/>
            <p:nvPr/>
          </p:nvSpPr>
          <p:spPr>
            <a:xfrm>
              <a:off x="423525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33"/>
            <p:cNvSpPr/>
            <p:nvPr/>
          </p:nvSpPr>
          <p:spPr>
            <a:xfrm>
              <a:off x="42871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33"/>
            <p:cNvSpPr/>
            <p:nvPr/>
          </p:nvSpPr>
          <p:spPr>
            <a:xfrm>
              <a:off x="482435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33"/>
            <p:cNvSpPr/>
            <p:nvPr/>
          </p:nvSpPr>
          <p:spPr>
            <a:xfrm>
              <a:off x="41803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33"/>
            <p:cNvSpPr/>
            <p:nvPr/>
          </p:nvSpPr>
          <p:spPr>
            <a:xfrm>
              <a:off x="460967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33"/>
            <p:cNvSpPr/>
            <p:nvPr/>
          </p:nvSpPr>
          <p:spPr>
            <a:xfrm>
              <a:off x="47175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33"/>
            <p:cNvSpPr/>
            <p:nvPr/>
          </p:nvSpPr>
          <p:spPr>
            <a:xfrm>
              <a:off x="4664625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33"/>
            <p:cNvSpPr/>
            <p:nvPr/>
          </p:nvSpPr>
          <p:spPr>
            <a:xfrm>
              <a:off x="4501825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33"/>
            <p:cNvSpPr/>
            <p:nvPr/>
          </p:nvSpPr>
          <p:spPr>
            <a:xfrm>
              <a:off x="42383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33"/>
            <p:cNvSpPr/>
            <p:nvPr/>
          </p:nvSpPr>
          <p:spPr>
            <a:xfrm>
              <a:off x="43451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33"/>
            <p:cNvSpPr/>
            <p:nvPr/>
          </p:nvSpPr>
          <p:spPr>
            <a:xfrm>
              <a:off x="41304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33"/>
            <p:cNvSpPr/>
            <p:nvPr/>
          </p:nvSpPr>
          <p:spPr>
            <a:xfrm>
              <a:off x="445300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33"/>
            <p:cNvSpPr/>
            <p:nvPr/>
          </p:nvSpPr>
          <p:spPr>
            <a:xfrm>
              <a:off x="40226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33"/>
            <p:cNvSpPr/>
            <p:nvPr/>
          </p:nvSpPr>
          <p:spPr>
            <a:xfrm>
              <a:off x="3915800" y="4806375"/>
              <a:ext cx="178050" cy="59025"/>
            </a:xfrm>
            <a:custGeom>
              <a:rect b="b" l="l" r="r" t="t"/>
              <a:pathLst>
                <a:path extrusionOk="0" h="2361" w="7122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33"/>
            <p:cNvSpPr/>
            <p:nvPr/>
          </p:nvSpPr>
          <p:spPr>
            <a:xfrm>
              <a:off x="45598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7" name="Google Shape;1757;p33"/>
            <p:cNvSpPr/>
            <p:nvPr/>
          </p:nvSpPr>
          <p:spPr>
            <a:xfrm>
              <a:off x="3700100" y="4806375"/>
              <a:ext cx="179075" cy="59025"/>
            </a:xfrm>
            <a:custGeom>
              <a:rect b="b" l="l" r="r" t="t"/>
              <a:pathLst>
                <a:path extrusionOk="0" h="2361" w="716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8" name="Google Shape;1758;p33"/>
            <p:cNvSpPr/>
            <p:nvPr/>
          </p:nvSpPr>
          <p:spPr>
            <a:xfrm>
              <a:off x="3807950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33"/>
            <p:cNvSpPr/>
            <p:nvPr/>
          </p:nvSpPr>
          <p:spPr>
            <a:xfrm>
              <a:off x="4879300" y="4721925"/>
              <a:ext cx="179075" cy="59050"/>
            </a:xfrm>
            <a:custGeom>
              <a:rect b="b" l="l" r="r" t="t"/>
              <a:pathLst>
                <a:path extrusionOk="0" h="2362" w="7163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0" name="Google Shape;1760;p33"/>
            <p:cNvSpPr/>
            <p:nvPr/>
          </p:nvSpPr>
          <p:spPr>
            <a:xfrm>
              <a:off x="49840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1" name="Google Shape;1761;p33"/>
            <p:cNvSpPr/>
            <p:nvPr/>
          </p:nvSpPr>
          <p:spPr>
            <a:xfrm>
              <a:off x="4932200" y="467920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2" name="Google Shape;1762;p33"/>
            <p:cNvSpPr/>
            <p:nvPr/>
          </p:nvSpPr>
          <p:spPr>
            <a:xfrm>
              <a:off x="35932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3" name="Google Shape;1763;p33"/>
            <p:cNvSpPr/>
            <p:nvPr/>
          </p:nvSpPr>
          <p:spPr>
            <a:xfrm>
              <a:off x="466767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4" name="Google Shape;1764;p33"/>
            <p:cNvSpPr/>
            <p:nvPr/>
          </p:nvSpPr>
          <p:spPr>
            <a:xfrm>
              <a:off x="47755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5" name="Google Shape;1765;p33"/>
            <p:cNvSpPr/>
            <p:nvPr/>
          </p:nvSpPr>
          <p:spPr>
            <a:xfrm>
              <a:off x="4827400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6" name="Google Shape;1766;p33"/>
            <p:cNvSpPr/>
            <p:nvPr/>
          </p:nvSpPr>
          <p:spPr>
            <a:xfrm>
              <a:off x="3590200" y="472192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7" name="Google Shape;1767;p33"/>
            <p:cNvSpPr/>
            <p:nvPr/>
          </p:nvSpPr>
          <p:spPr>
            <a:xfrm>
              <a:off x="43400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8" name="Google Shape;1768;p33"/>
            <p:cNvSpPr/>
            <p:nvPr/>
          </p:nvSpPr>
          <p:spPr>
            <a:xfrm>
              <a:off x="44468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9" name="Google Shape;1769;p33"/>
            <p:cNvSpPr/>
            <p:nvPr/>
          </p:nvSpPr>
          <p:spPr>
            <a:xfrm>
              <a:off x="42322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0" name="Google Shape;1770;p33"/>
            <p:cNvSpPr/>
            <p:nvPr/>
          </p:nvSpPr>
          <p:spPr>
            <a:xfrm>
              <a:off x="45547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1" name="Google Shape;1771;p33"/>
            <p:cNvSpPr/>
            <p:nvPr/>
          </p:nvSpPr>
          <p:spPr>
            <a:xfrm>
              <a:off x="47694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2" name="Google Shape;1772;p33"/>
            <p:cNvSpPr/>
            <p:nvPr/>
          </p:nvSpPr>
          <p:spPr>
            <a:xfrm>
              <a:off x="46615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3" name="Google Shape;1773;p33"/>
            <p:cNvSpPr/>
            <p:nvPr/>
          </p:nvSpPr>
          <p:spPr>
            <a:xfrm>
              <a:off x="41243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4" name="Google Shape;1774;p33"/>
            <p:cNvSpPr/>
            <p:nvPr/>
          </p:nvSpPr>
          <p:spPr>
            <a:xfrm>
              <a:off x="3538325" y="4763650"/>
              <a:ext cx="178075" cy="60050"/>
            </a:xfrm>
            <a:custGeom>
              <a:rect b="b" l="l" r="r" t="t"/>
              <a:pathLst>
                <a:path extrusionOk="0" h="2402" w="7123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5" name="Google Shape;1775;p33"/>
            <p:cNvSpPr/>
            <p:nvPr/>
          </p:nvSpPr>
          <p:spPr>
            <a:xfrm>
              <a:off x="3642100" y="4679200"/>
              <a:ext cx="179100" cy="60050"/>
            </a:xfrm>
            <a:custGeom>
              <a:rect b="b" l="l" r="r" t="t"/>
              <a:pathLst>
                <a:path extrusionOk="0" h="2402" w="7164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33"/>
            <p:cNvSpPr/>
            <p:nvPr/>
          </p:nvSpPr>
          <p:spPr>
            <a:xfrm>
              <a:off x="487725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33"/>
            <p:cNvSpPr/>
            <p:nvPr/>
          </p:nvSpPr>
          <p:spPr>
            <a:xfrm>
              <a:off x="3485425" y="4806375"/>
              <a:ext cx="178075" cy="59025"/>
            </a:xfrm>
            <a:custGeom>
              <a:rect b="b" l="l" r="r" t="t"/>
              <a:pathLst>
                <a:path extrusionOk="0" h="2361" w="7123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33"/>
            <p:cNvSpPr/>
            <p:nvPr/>
          </p:nvSpPr>
          <p:spPr>
            <a:xfrm>
              <a:off x="3695000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33"/>
            <p:cNvSpPr/>
            <p:nvPr/>
          </p:nvSpPr>
          <p:spPr>
            <a:xfrm>
              <a:off x="390967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33"/>
            <p:cNvSpPr/>
            <p:nvPr/>
          </p:nvSpPr>
          <p:spPr>
            <a:xfrm>
              <a:off x="3801825" y="4637475"/>
              <a:ext cx="179100" cy="59050"/>
            </a:xfrm>
            <a:custGeom>
              <a:rect b="b" l="l" r="r" t="t"/>
              <a:pathLst>
                <a:path extrusionOk="0" h="2362" w="7164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1" name="Google Shape;1781;p33"/>
            <p:cNvSpPr/>
            <p:nvPr/>
          </p:nvSpPr>
          <p:spPr>
            <a:xfrm>
              <a:off x="4017525" y="4637475"/>
              <a:ext cx="178075" cy="59050"/>
            </a:xfrm>
            <a:custGeom>
              <a:rect b="b" l="l" r="r" t="t"/>
              <a:pathLst>
                <a:path extrusionOk="0" h="2362" w="7123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2" name="Google Shape;1782;p33"/>
            <p:cNvSpPr/>
            <p:nvPr/>
          </p:nvSpPr>
          <p:spPr>
            <a:xfrm>
              <a:off x="479180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3" name="Google Shape;1783;p33"/>
            <p:cNvSpPr/>
            <p:nvPr/>
          </p:nvSpPr>
          <p:spPr>
            <a:xfrm>
              <a:off x="4786700" y="4470625"/>
              <a:ext cx="667450" cy="89550"/>
            </a:xfrm>
            <a:custGeom>
              <a:rect b="b" l="l" r="r" t="t"/>
              <a:pathLst>
                <a:path extrusionOk="0" h="3582" w="26698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4" name="Google Shape;1784;p33"/>
            <p:cNvSpPr/>
            <p:nvPr/>
          </p:nvSpPr>
          <p:spPr>
            <a:xfrm>
              <a:off x="509702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5" name="Google Shape;1785;p33"/>
            <p:cNvSpPr/>
            <p:nvPr/>
          </p:nvSpPr>
          <p:spPr>
            <a:xfrm>
              <a:off x="5088875" y="4119600"/>
              <a:ext cx="120075" cy="410050"/>
            </a:xfrm>
            <a:custGeom>
              <a:rect b="b" l="l" r="r" t="t"/>
              <a:pathLst>
                <a:path extrusionOk="0" h="16402" w="4803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6" name="Google Shape;1786;p33"/>
            <p:cNvSpPr/>
            <p:nvPr/>
          </p:nvSpPr>
          <p:spPr>
            <a:xfrm>
              <a:off x="5080750" y="4128775"/>
              <a:ext cx="135325" cy="284900"/>
            </a:xfrm>
            <a:custGeom>
              <a:rect b="b" l="l" r="r" t="t"/>
              <a:pathLst>
                <a:path extrusionOk="0" h="11396" w="5413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7" name="Google Shape;1787;p33"/>
            <p:cNvSpPr/>
            <p:nvPr/>
          </p:nvSpPr>
          <p:spPr>
            <a:xfrm>
              <a:off x="507260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8" name="Google Shape;1788;p33"/>
            <p:cNvSpPr/>
            <p:nvPr/>
          </p:nvSpPr>
          <p:spPr>
            <a:xfrm>
              <a:off x="431970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9" name="Google Shape;1789;p33"/>
            <p:cNvSpPr/>
            <p:nvPr/>
          </p:nvSpPr>
          <p:spPr>
            <a:xfrm>
              <a:off x="4310550" y="2813225"/>
              <a:ext cx="1724550" cy="1352200"/>
            </a:xfrm>
            <a:custGeom>
              <a:rect b="b" l="l" r="r" t="t"/>
              <a:pathLst>
                <a:path extrusionOk="0" h="54088" w="68982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0" name="Google Shape;1790;p33"/>
            <p:cNvSpPr/>
            <p:nvPr/>
          </p:nvSpPr>
          <p:spPr>
            <a:xfrm>
              <a:off x="4410250" y="2892600"/>
              <a:ext cx="1525150" cy="1193450"/>
            </a:xfrm>
            <a:custGeom>
              <a:rect b="b" l="l" r="r" t="t"/>
              <a:pathLst>
                <a:path extrusionOk="0" h="47738" w="61006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1" name="Google Shape;1791;p33"/>
            <p:cNvSpPr/>
            <p:nvPr/>
          </p:nvSpPr>
          <p:spPr>
            <a:xfrm>
              <a:off x="440212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33"/>
            <p:cNvSpPr/>
            <p:nvPr/>
          </p:nvSpPr>
          <p:spPr>
            <a:xfrm>
              <a:off x="4506925" y="2953625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33"/>
            <p:cNvSpPr/>
            <p:nvPr/>
          </p:nvSpPr>
          <p:spPr>
            <a:xfrm>
              <a:off x="4506925" y="3313800"/>
              <a:ext cx="534150" cy="334775"/>
            </a:xfrm>
            <a:custGeom>
              <a:rect b="b" l="l" r="r" t="t"/>
              <a:pathLst>
                <a:path extrusionOk="0" h="13391" w="21366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4" name="Google Shape;1794;p33"/>
            <p:cNvSpPr/>
            <p:nvPr/>
          </p:nvSpPr>
          <p:spPr>
            <a:xfrm>
              <a:off x="4506925" y="3681100"/>
              <a:ext cx="534150" cy="335775"/>
            </a:xfrm>
            <a:custGeom>
              <a:rect b="b" l="l" r="r" t="t"/>
              <a:pathLst>
                <a:path extrusionOk="0" h="13431" w="21366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5" name="Google Shape;1795;p33"/>
            <p:cNvSpPr/>
            <p:nvPr/>
          </p:nvSpPr>
          <p:spPr>
            <a:xfrm>
              <a:off x="5110250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6" name="Google Shape;1796;p33"/>
            <p:cNvSpPr/>
            <p:nvPr/>
          </p:nvSpPr>
          <p:spPr>
            <a:xfrm>
              <a:off x="5110250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7" name="Google Shape;1797;p33"/>
            <p:cNvSpPr/>
            <p:nvPr/>
          </p:nvSpPr>
          <p:spPr>
            <a:xfrm>
              <a:off x="3941225" y="2531400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8" name="Google Shape;1798;p33"/>
            <p:cNvSpPr/>
            <p:nvPr/>
          </p:nvSpPr>
          <p:spPr>
            <a:xfrm>
              <a:off x="3936125" y="2523250"/>
              <a:ext cx="668475" cy="89575"/>
            </a:xfrm>
            <a:custGeom>
              <a:rect b="b" l="l" r="r" t="t"/>
              <a:pathLst>
                <a:path extrusionOk="0" h="3583" w="26739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9" name="Google Shape;1799;p33"/>
            <p:cNvSpPr/>
            <p:nvPr/>
          </p:nvSpPr>
          <p:spPr>
            <a:xfrm>
              <a:off x="4246450" y="2181400"/>
              <a:ext cx="103800" cy="392750"/>
            </a:xfrm>
            <a:custGeom>
              <a:rect b="b" l="l" r="r" t="t"/>
              <a:pathLst>
                <a:path extrusionOk="0" h="15710" w="4152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0" name="Google Shape;1800;p33"/>
            <p:cNvSpPr/>
            <p:nvPr/>
          </p:nvSpPr>
          <p:spPr>
            <a:xfrm>
              <a:off x="4238300" y="217225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1" name="Google Shape;1801;p33"/>
            <p:cNvSpPr/>
            <p:nvPr/>
          </p:nvSpPr>
          <p:spPr>
            <a:xfrm>
              <a:off x="4230175" y="2181400"/>
              <a:ext cx="136350" cy="284900"/>
            </a:xfrm>
            <a:custGeom>
              <a:rect b="b" l="l" r="r" t="t"/>
              <a:pathLst>
                <a:path extrusionOk="0" h="11396" w="5454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2" name="Google Shape;1802;p33"/>
            <p:cNvSpPr/>
            <p:nvPr/>
          </p:nvSpPr>
          <p:spPr>
            <a:xfrm>
              <a:off x="4222025" y="2172250"/>
              <a:ext cx="152650" cy="303225"/>
            </a:xfrm>
            <a:custGeom>
              <a:rect b="b" l="l" r="r" t="t"/>
              <a:pathLst>
                <a:path extrusionOk="0" h="12129" w="6106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3" name="Google Shape;1803;p33"/>
            <p:cNvSpPr/>
            <p:nvPr/>
          </p:nvSpPr>
          <p:spPr>
            <a:xfrm>
              <a:off x="3469125" y="874000"/>
              <a:ext cx="1707275" cy="1335925"/>
            </a:xfrm>
            <a:custGeom>
              <a:rect b="b" l="l" r="r" t="t"/>
              <a:pathLst>
                <a:path extrusionOk="0" h="53437" w="68291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4" name="Google Shape;1804;p33"/>
            <p:cNvSpPr/>
            <p:nvPr/>
          </p:nvSpPr>
          <p:spPr>
            <a:xfrm>
              <a:off x="3461000" y="865875"/>
              <a:ext cx="1723550" cy="1352175"/>
            </a:xfrm>
            <a:custGeom>
              <a:rect b="b" l="l" r="r" t="t"/>
              <a:pathLst>
                <a:path extrusionOk="0" h="54087" w="68942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5" name="Google Shape;1805;p33"/>
            <p:cNvSpPr/>
            <p:nvPr/>
          </p:nvSpPr>
          <p:spPr>
            <a:xfrm>
              <a:off x="3560700" y="945225"/>
              <a:ext cx="1524125" cy="1193475"/>
            </a:xfrm>
            <a:custGeom>
              <a:rect b="b" l="l" r="r" t="t"/>
              <a:pathLst>
                <a:path extrusionOk="0" h="47739" w="60965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6" name="Google Shape;1806;p33"/>
            <p:cNvSpPr/>
            <p:nvPr/>
          </p:nvSpPr>
          <p:spPr>
            <a:xfrm>
              <a:off x="3551550" y="937075"/>
              <a:ext cx="1542450" cy="1209750"/>
            </a:xfrm>
            <a:custGeom>
              <a:rect b="b" l="l" r="r" t="t"/>
              <a:pathLst>
                <a:path extrusionOk="0" h="48390" w="61698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7" name="Google Shape;1807;p33"/>
            <p:cNvSpPr/>
            <p:nvPr/>
          </p:nvSpPr>
          <p:spPr>
            <a:xfrm>
              <a:off x="3671600" y="1070375"/>
              <a:ext cx="637950" cy="293050"/>
            </a:xfrm>
            <a:custGeom>
              <a:rect b="b" l="l" r="r" t="t"/>
              <a:pathLst>
                <a:path extrusionOk="0" h="11722" w="25518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8" name="Google Shape;1808;p33"/>
            <p:cNvSpPr/>
            <p:nvPr/>
          </p:nvSpPr>
          <p:spPr>
            <a:xfrm>
              <a:off x="3760125" y="1538400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9" name="Google Shape;1809;p33"/>
            <p:cNvSpPr/>
            <p:nvPr/>
          </p:nvSpPr>
          <p:spPr>
            <a:xfrm>
              <a:off x="3760125" y="1639125"/>
              <a:ext cx="1047975" cy="116000"/>
            </a:xfrm>
            <a:custGeom>
              <a:rect b="b" l="l" r="r" t="t"/>
              <a:pathLst>
                <a:path extrusionOk="0" h="4640" w="41919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0" name="Google Shape;1810;p33"/>
            <p:cNvSpPr/>
            <p:nvPr/>
          </p:nvSpPr>
          <p:spPr>
            <a:xfrm>
              <a:off x="3760125" y="1866000"/>
              <a:ext cx="1047975" cy="115000"/>
            </a:xfrm>
            <a:custGeom>
              <a:rect b="b" l="l" r="r" t="t"/>
              <a:pathLst>
                <a:path extrusionOk="0" h="4600" w="41919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1" name="Google Shape;1811;p33"/>
            <p:cNvSpPr/>
            <p:nvPr/>
          </p:nvSpPr>
          <p:spPr>
            <a:xfrm>
              <a:off x="3760125" y="1764250"/>
              <a:ext cx="1047975" cy="116025"/>
            </a:xfrm>
            <a:custGeom>
              <a:rect b="b" l="l" r="r" t="t"/>
              <a:pathLst>
                <a:path extrusionOk="0" h="4641" w="41919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2" name="Google Shape;1812;p33"/>
            <p:cNvSpPr/>
            <p:nvPr/>
          </p:nvSpPr>
          <p:spPr>
            <a:xfrm>
              <a:off x="4825375" y="1479375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3" name="Google Shape;1813;p33"/>
            <p:cNvSpPr/>
            <p:nvPr/>
          </p:nvSpPr>
          <p:spPr>
            <a:xfrm>
              <a:off x="4825375" y="1599425"/>
              <a:ext cx="96675" cy="96700"/>
            </a:xfrm>
            <a:custGeom>
              <a:rect b="b" l="l" r="r" t="t"/>
              <a:pathLst>
                <a:path extrusionOk="0" h="3868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4" name="Google Shape;1814;p33"/>
            <p:cNvSpPr/>
            <p:nvPr/>
          </p:nvSpPr>
          <p:spPr>
            <a:xfrm>
              <a:off x="4825375" y="1804950"/>
              <a:ext cx="96675" cy="96675"/>
            </a:xfrm>
            <a:custGeom>
              <a:rect b="b" l="l" r="r" t="t"/>
              <a:pathLst>
                <a:path extrusionOk="0" h="3867" w="3867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5" name="Google Shape;1815;p33"/>
            <p:cNvSpPr/>
            <p:nvPr/>
          </p:nvSpPr>
          <p:spPr>
            <a:xfrm>
              <a:off x="4825375" y="1924000"/>
              <a:ext cx="96675" cy="97700"/>
            </a:xfrm>
            <a:custGeom>
              <a:rect b="b" l="l" r="r" t="t"/>
              <a:pathLst>
                <a:path extrusionOk="0" h="3908" w="3867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6" name="Google Shape;1816;p33"/>
            <p:cNvSpPr/>
            <p:nvPr/>
          </p:nvSpPr>
          <p:spPr>
            <a:xfrm>
              <a:off x="3644125" y="1479375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7" name="Google Shape;1817;p33"/>
            <p:cNvSpPr/>
            <p:nvPr/>
          </p:nvSpPr>
          <p:spPr>
            <a:xfrm>
              <a:off x="3644125" y="1599425"/>
              <a:ext cx="96700" cy="96700"/>
            </a:xfrm>
            <a:custGeom>
              <a:rect b="b" l="l" r="r" t="t"/>
              <a:pathLst>
                <a:path extrusionOk="0" h="3868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8" name="Google Shape;1818;p33"/>
            <p:cNvSpPr/>
            <p:nvPr/>
          </p:nvSpPr>
          <p:spPr>
            <a:xfrm>
              <a:off x="3644125" y="1804950"/>
              <a:ext cx="96700" cy="96675"/>
            </a:xfrm>
            <a:custGeom>
              <a:rect b="b" l="l" r="r" t="t"/>
              <a:pathLst>
                <a:path extrusionOk="0" h="3867" w="3868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9" name="Google Shape;1819;p33"/>
            <p:cNvSpPr/>
            <p:nvPr/>
          </p:nvSpPr>
          <p:spPr>
            <a:xfrm>
              <a:off x="3644125" y="1924000"/>
              <a:ext cx="96700" cy="97700"/>
            </a:xfrm>
            <a:custGeom>
              <a:rect b="b" l="l" r="r" t="t"/>
              <a:pathLst>
                <a:path extrusionOk="0" h="3908" w="3868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0" name="Google Shape;1820;p33"/>
            <p:cNvSpPr/>
            <p:nvPr/>
          </p:nvSpPr>
          <p:spPr>
            <a:xfrm>
              <a:off x="4389900" y="105307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1" name="Google Shape;1821;p33"/>
            <p:cNvSpPr/>
            <p:nvPr/>
          </p:nvSpPr>
          <p:spPr>
            <a:xfrm>
              <a:off x="2792550" y="4478775"/>
              <a:ext cx="657275" cy="73275"/>
            </a:xfrm>
            <a:custGeom>
              <a:rect b="b" l="l" r="r" t="t"/>
              <a:pathLst>
                <a:path extrusionOk="0" h="2931" w="26291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2" name="Google Shape;1822;p33"/>
            <p:cNvSpPr/>
            <p:nvPr/>
          </p:nvSpPr>
          <p:spPr>
            <a:xfrm>
              <a:off x="2787450" y="4470625"/>
              <a:ext cx="667475" cy="89550"/>
            </a:xfrm>
            <a:custGeom>
              <a:rect b="b" l="l" r="r" t="t"/>
              <a:pathLst>
                <a:path extrusionOk="0" h="3582" w="26699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3" name="Google Shape;1823;p33"/>
            <p:cNvSpPr/>
            <p:nvPr/>
          </p:nvSpPr>
          <p:spPr>
            <a:xfrm>
              <a:off x="3097775" y="4128775"/>
              <a:ext cx="102775" cy="392750"/>
            </a:xfrm>
            <a:custGeom>
              <a:rect b="b" l="l" r="r" t="t"/>
              <a:pathLst>
                <a:path extrusionOk="0" h="15710" w="4111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4" name="Google Shape;1824;p33"/>
            <p:cNvSpPr/>
            <p:nvPr/>
          </p:nvSpPr>
          <p:spPr>
            <a:xfrm>
              <a:off x="3089625" y="4119600"/>
              <a:ext cx="120100" cy="410050"/>
            </a:xfrm>
            <a:custGeom>
              <a:rect b="b" l="l" r="r" t="t"/>
              <a:pathLst>
                <a:path extrusionOk="0" h="16402" w="4804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5" name="Google Shape;1825;p33"/>
            <p:cNvSpPr/>
            <p:nvPr/>
          </p:nvSpPr>
          <p:spPr>
            <a:xfrm>
              <a:off x="3081500" y="4128775"/>
              <a:ext cx="135350" cy="284900"/>
            </a:xfrm>
            <a:custGeom>
              <a:rect b="b" l="l" r="r" t="t"/>
              <a:pathLst>
                <a:path extrusionOk="0" h="11396" w="5414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6" name="Google Shape;1826;p33"/>
            <p:cNvSpPr/>
            <p:nvPr/>
          </p:nvSpPr>
          <p:spPr>
            <a:xfrm>
              <a:off x="3073350" y="4119600"/>
              <a:ext cx="152650" cy="302200"/>
            </a:xfrm>
            <a:custGeom>
              <a:rect b="b" l="l" r="r" t="t"/>
              <a:pathLst>
                <a:path extrusionOk="0" h="12088" w="6106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7" name="Google Shape;1827;p33"/>
            <p:cNvSpPr/>
            <p:nvPr/>
          </p:nvSpPr>
          <p:spPr>
            <a:xfrm>
              <a:off x="2320450" y="2821375"/>
              <a:ext cx="1707275" cy="1335900"/>
            </a:xfrm>
            <a:custGeom>
              <a:rect b="b" l="l" r="r" t="t"/>
              <a:pathLst>
                <a:path extrusionOk="0" h="53436" w="68291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8" name="Google Shape;1828;p33"/>
            <p:cNvSpPr/>
            <p:nvPr/>
          </p:nvSpPr>
          <p:spPr>
            <a:xfrm>
              <a:off x="2311300" y="2813225"/>
              <a:ext cx="1724575" cy="1352200"/>
            </a:xfrm>
            <a:custGeom>
              <a:rect b="b" l="l" r="r" t="t"/>
              <a:pathLst>
                <a:path extrusionOk="0" h="54088" w="68983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33"/>
            <p:cNvSpPr/>
            <p:nvPr/>
          </p:nvSpPr>
          <p:spPr>
            <a:xfrm>
              <a:off x="2411025" y="2892600"/>
              <a:ext cx="1525125" cy="1193450"/>
            </a:xfrm>
            <a:custGeom>
              <a:rect b="b" l="l" r="r" t="t"/>
              <a:pathLst>
                <a:path extrusionOk="0" h="47738" w="61005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33"/>
            <p:cNvSpPr/>
            <p:nvPr/>
          </p:nvSpPr>
          <p:spPr>
            <a:xfrm>
              <a:off x="2402875" y="2884450"/>
              <a:ext cx="1541425" cy="1209750"/>
            </a:xfrm>
            <a:custGeom>
              <a:rect b="b" l="l" r="r" t="t"/>
              <a:pathLst>
                <a:path extrusionOk="0" h="48390" w="61657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1" name="Google Shape;1831;p33"/>
            <p:cNvSpPr/>
            <p:nvPr/>
          </p:nvSpPr>
          <p:spPr>
            <a:xfrm>
              <a:off x="270097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2" name="Google Shape;1832;p33"/>
            <p:cNvSpPr/>
            <p:nvPr/>
          </p:nvSpPr>
          <p:spPr>
            <a:xfrm>
              <a:off x="2700975" y="3313800"/>
              <a:ext cx="534175" cy="334775"/>
            </a:xfrm>
            <a:custGeom>
              <a:rect b="b" l="l" r="r" t="t"/>
              <a:pathLst>
                <a:path extrusionOk="0" h="13391" w="21367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3" name="Google Shape;1833;p33"/>
            <p:cNvSpPr/>
            <p:nvPr/>
          </p:nvSpPr>
          <p:spPr>
            <a:xfrm>
              <a:off x="2700975" y="368110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4" name="Google Shape;1834;p33"/>
            <p:cNvSpPr/>
            <p:nvPr/>
          </p:nvSpPr>
          <p:spPr>
            <a:xfrm>
              <a:off x="2692850" y="3672950"/>
              <a:ext cx="551450" cy="352075"/>
            </a:xfrm>
            <a:custGeom>
              <a:rect b="b" l="l" r="r" t="t"/>
              <a:pathLst>
                <a:path extrusionOk="0" h="14083" w="22058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5" name="Google Shape;1835;p33"/>
            <p:cNvSpPr/>
            <p:nvPr/>
          </p:nvSpPr>
          <p:spPr>
            <a:xfrm>
              <a:off x="3304325" y="2953625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6" name="Google Shape;1836;p33"/>
            <p:cNvSpPr/>
            <p:nvPr/>
          </p:nvSpPr>
          <p:spPr>
            <a:xfrm>
              <a:off x="3304325" y="3321950"/>
              <a:ext cx="534175" cy="335775"/>
            </a:xfrm>
            <a:custGeom>
              <a:rect b="b" l="l" r="r" t="t"/>
              <a:pathLst>
                <a:path extrusionOk="0" h="13431" w="21367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7" name="Google Shape;1837;p33"/>
            <p:cNvSpPr/>
            <p:nvPr/>
          </p:nvSpPr>
          <p:spPr>
            <a:xfrm>
              <a:off x="3173075" y="2324875"/>
              <a:ext cx="135325" cy="249275"/>
            </a:xfrm>
            <a:custGeom>
              <a:rect b="b" l="l" r="r" t="t"/>
              <a:pathLst>
                <a:path extrusionOk="0" h="9971" w="5413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8" name="Google Shape;1838;p33"/>
            <p:cNvSpPr/>
            <p:nvPr/>
          </p:nvSpPr>
          <p:spPr>
            <a:xfrm>
              <a:off x="2390675" y="1910275"/>
              <a:ext cx="866850" cy="1118675"/>
            </a:xfrm>
            <a:custGeom>
              <a:rect b="b" l="l" r="r" t="t"/>
              <a:pathLst>
                <a:path extrusionOk="0" h="44747" w="34674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9" name="Google Shape;1839;p33"/>
            <p:cNvSpPr/>
            <p:nvPr/>
          </p:nvSpPr>
          <p:spPr>
            <a:xfrm>
              <a:off x="2431350" y="1943325"/>
              <a:ext cx="633900" cy="998125"/>
            </a:xfrm>
            <a:custGeom>
              <a:rect b="b" l="l" r="r" t="t"/>
              <a:pathLst>
                <a:path extrusionOk="0" h="39925" w="25356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0" name="Google Shape;1840;p33"/>
            <p:cNvSpPr/>
            <p:nvPr/>
          </p:nvSpPr>
          <p:spPr>
            <a:xfrm>
              <a:off x="2939050" y="2055250"/>
              <a:ext cx="304250" cy="177050"/>
            </a:xfrm>
            <a:custGeom>
              <a:rect b="b" l="l" r="r" t="t"/>
              <a:pathLst>
                <a:path extrusionOk="0" h="7082" w="1217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1" name="Google Shape;1841;p33"/>
            <p:cNvSpPr/>
            <p:nvPr/>
          </p:nvSpPr>
          <p:spPr>
            <a:xfrm>
              <a:off x="2382525" y="1901600"/>
              <a:ext cx="878075" cy="1136150"/>
            </a:xfrm>
            <a:custGeom>
              <a:rect b="b" l="l" r="r" t="t"/>
              <a:pathLst>
                <a:path extrusionOk="0" h="45446" w="35123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2" name="Google Shape;1842;p33"/>
            <p:cNvSpPr/>
            <p:nvPr/>
          </p:nvSpPr>
          <p:spPr>
            <a:xfrm>
              <a:off x="2417125" y="1742250"/>
              <a:ext cx="1039825" cy="903125"/>
            </a:xfrm>
            <a:custGeom>
              <a:rect b="b" l="l" r="r" t="t"/>
              <a:pathLst>
                <a:path extrusionOk="0" h="36125" w="41593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3" name="Google Shape;1843;p33"/>
            <p:cNvSpPr/>
            <p:nvPr/>
          </p:nvSpPr>
          <p:spPr>
            <a:xfrm>
              <a:off x="2435425" y="1733725"/>
              <a:ext cx="997100" cy="919800"/>
            </a:xfrm>
            <a:custGeom>
              <a:rect b="b" l="l" r="r" t="t"/>
              <a:pathLst>
                <a:path extrusionOk="0" h="36792" w="39884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4" name="Google Shape;1844;p33"/>
            <p:cNvSpPr/>
            <p:nvPr/>
          </p:nvSpPr>
          <p:spPr>
            <a:xfrm>
              <a:off x="2586000" y="2406000"/>
              <a:ext cx="59050" cy="52500"/>
            </a:xfrm>
            <a:custGeom>
              <a:rect b="b" l="l" r="r" t="t"/>
              <a:pathLst>
                <a:path extrusionOk="0" h="2100" w="2362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5" name="Google Shape;1845;p33"/>
            <p:cNvSpPr/>
            <p:nvPr/>
          </p:nvSpPr>
          <p:spPr>
            <a:xfrm>
              <a:off x="2671475" y="1981950"/>
              <a:ext cx="727475" cy="348225"/>
            </a:xfrm>
            <a:custGeom>
              <a:rect b="b" l="l" r="r" t="t"/>
              <a:pathLst>
                <a:path extrusionOk="0" h="13929" w="29099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6" name="Google Shape;1846;p33"/>
            <p:cNvSpPr/>
            <p:nvPr/>
          </p:nvSpPr>
          <p:spPr>
            <a:xfrm>
              <a:off x="2657225" y="2145625"/>
              <a:ext cx="358175" cy="400300"/>
            </a:xfrm>
            <a:custGeom>
              <a:rect b="b" l="l" r="r" t="t"/>
              <a:pathLst>
                <a:path extrusionOk="0" h="16012" w="14327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7" name="Google Shape;1847;p33"/>
            <p:cNvSpPr/>
            <p:nvPr/>
          </p:nvSpPr>
          <p:spPr>
            <a:xfrm>
              <a:off x="2814925" y="2364375"/>
              <a:ext cx="487375" cy="66325"/>
            </a:xfrm>
            <a:custGeom>
              <a:rect b="b" l="l" r="r" t="t"/>
              <a:pathLst>
                <a:path extrusionOk="0" h="2653" w="19495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8" name="Google Shape;1848;p33"/>
            <p:cNvSpPr/>
            <p:nvPr/>
          </p:nvSpPr>
          <p:spPr>
            <a:xfrm>
              <a:off x="2735575" y="2281825"/>
              <a:ext cx="160775" cy="314125"/>
            </a:xfrm>
            <a:custGeom>
              <a:rect b="b" l="l" r="r" t="t"/>
              <a:pathLst>
                <a:path extrusionOk="0" h="12565" w="6431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9" name="Google Shape;1849;p33"/>
            <p:cNvSpPr/>
            <p:nvPr/>
          </p:nvSpPr>
          <p:spPr>
            <a:xfrm>
              <a:off x="2734550" y="2272975"/>
              <a:ext cx="163825" cy="331700"/>
            </a:xfrm>
            <a:custGeom>
              <a:rect b="b" l="l" r="r" t="t"/>
              <a:pathLst>
                <a:path extrusionOk="0" h="13268" w="6553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0" name="Google Shape;1850;p33"/>
            <p:cNvSpPr/>
            <p:nvPr/>
          </p:nvSpPr>
          <p:spPr>
            <a:xfrm>
              <a:off x="1585875" y="4992575"/>
              <a:ext cx="2500875" cy="466000"/>
            </a:xfrm>
            <a:custGeom>
              <a:rect b="b" l="l" r="r" t="t"/>
              <a:pathLst>
                <a:path extrusionOk="0" h="18640" w="100035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1" name="Google Shape;1851;p33"/>
            <p:cNvSpPr/>
            <p:nvPr/>
          </p:nvSpPr>
          <p:spPr>
            <a:xfrm>
              <a:off x="1577750" y="4984425"/>
              <a:ext cx="2518150" cy="483300"/>
            </a:xfrm>
            <a:custGeom>
              <a:rect b="b" l="l" r="r" t="t"/>
              <a:pathLst>
                <a:path extrusionOk="0" h="19332" w="100726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2" name="Google Shape;1852;p33"/>
            <p:cNvSpPr/>
            <p:nvPr/>
          </p:nvSpPr>
          <p:spPr>
            <a:xfrm>
              <a:off x="1598100" y="2881400"/>
              <a:ext cx="1406100" cy="2341600"/>
            </a:xfrm>
            <a:custGeom>
              <a:rect b="b" l="l" r="r" t="t"/>
              <a:pathLst>
                <a:path extrusionOk="0" h="93664" w="56244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3" name="Google Shape;1853;p33"/>
            <p:cNvSpPr/>
            <p:nvPr/>
          </p:nvSpPr>
          <p:spPr>
            <a:xfrm>
              <a:off x="1631675" y="2921075"/>
              <a:ext cx="1264675" cy="2293325"/>
            </a:xfrm>
            <a:custGeom>
              <a:rect b="b" l="l" r="r" t="t"/>
              <a:pathLst>
                <a:path extrusionOk="0" h="91733" w="50587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4" name="Google Shape;1854;p33"/>
            <p:cNvSpPr/>
            <p:nvPr/>
          </p:nvSpPr>
          <p:spPr>
            <a:xfrm>
              <a:off x="2061025" y="3553925"/>
              <a:ext cx="189250" cy="494225"/>
            </a:xfrm>
            <a:custGeom>
              <a:rect b="b" l="l" r="r" t="t"/>
              <a:pathLst>
                <a:path extrusionOk="0" h="19769" w="757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5" name="Google Shape;1855;p33"/>
            <p:cNvSpPr/>
            <p:nvPr/>
          </p:nvSpPr>
          <p:spPr>
            <a:xfrm>
              <a:off x="2482225" y="4041475"/>
              <a:ext cx="199450" cy="202600"/>
            </a:xfrm>
            <a:custGeom>
              <a:rect b="b" l="l" r="r" t="t"/>
              <a:pathLst>
                <a:path extrusionOk="0" h="8104" w="7978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6" name="Google Shape;1856;p33"/>
            <p:cNvSpPr/>
            <p:nvPr/>
          </p:nvSpPr>
          <p:spPr>
            <a:xfrm>
              <a:off x="2361150" y="4252250"/>
              <a:ext cx="335775" cy="50525"/>
            </a:xfrm>
            <a:custGeom>
              <a:rect b="b" l="l" r="r" t="t"/>
              <a:pathLst>
                <a:path extrusionOk="0" h="2021" w="13431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7" name="Google Shape;1857;p33"/>
            <p:cNvSpPr/>
            <p:nvPr/>
          </p:nvSpPr>
          <p:spPr>
            <a:xfrm>
              <a:off x="2311300" y="4874800"/>
              <a:ext cx="481275" cy="353625"/>
            </a:xfrm>
            <a:custGeom>
              <a:rect b="b" l="l" r="r" t="t"/>
              <a:pathLst>
                <a:path extrusionOk="0" h="14145" w="19251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8" name="Google Shape;1858;p33"/>
            <p:cNvSpPr/>
            <p:nvPr/>
          </p:nvSpPr>
          <p:spPr>
            <a:xfrm>
              <a:off x="1614375" y="2872825"/>
              <a:ext cx="1385750" cy="2358850"/>
            </a:xfrm>
            <a:custGeom>
              <a:rect b="b" l="l" r="r" t="t"/>
              <a:pathLst>
                <a:path extrusionOk="0" h="94354" w="5543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9" name="Google Shape;1859;p33"/>
            <p:cNvSpPr/>
            <p:nvPr/>
          </p:nvSpPr>
          <p:spPr>
            <a:xfrm>
              <a:off x="2237025" y="2767550"/>
              <a:ext cx="724450" cy="471000"/>
            </a:xfrm>
            <a:custGeom>
              <a:rect b="b" l="l" r="r" t="t"/>
              <a:pathLst>
                <a:path extrusionOk="0" h="18840" w="28978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0" name="Google Shape;1860;p33"/>
            <p:cNvSpPr/>
            <p:nvPr/>
          </p:nvSpPr>
          <p:spPr>
            <a:xfrm>
              <a:off x="2237025" y="2767450"/>
              <a:ext cx="532150" cy="315425"/>
            </a:xfrm>
            <a:custGeom>
              <a:rect b="b" l="l" r="r" t="t"/>
              <a:pathLst>
                <a:path extrusionOk="0" h="12617" w="21286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1" name="Google Shape;1861;p33"/>
            <p:cNvSpPr/>
            <p:nvPr/>
          </p:nvSpPr>
          <p:spPr>
            <a:xfrm>
              <a:off x="2227875" y="2759300"/>
              <a:ext cx="742750" cy="488050"/>
            </a:xfrm>
            <a:custGeom>
              <a:rect b="b" l="l" r="r" t="t"/>
              <a:pathLst>
                <a:path extrusionOk="0" h="19522" w="2971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2" name="Google Shape;1862;p33"/>
            <p:cNvSpPr/>
            <p:nvPr/>
          </p:nvSpPr>
          <p:spPr>
            <a:xfrm>
              <a:off x="3860850" y="4333950"/>
              <a:ext cx="672550" cy="470425"/>
            </a:xfrm>
            <a:custGeom>
              <a:rect b="b" l="l" r="r" t="t"/>
              <a:pathLst>
                <a:path extrusionOk="0" h="18817" w="26902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3" name="Google Shape;1863;p33"/>
            <p:cNvSpPr/>
            <p:nvPr/>
          </p:nvSpPr>
          <p:spPr>
            <a:xfrm>
              <a:off x="3852700" y="4326150"/>
              <a:ext cx="674575" cy="486350"/>
            </a:xfrm>
            <a:custGeom>
              <a:rect b="b" l="l" r="r" t="t"/>
              <a:pathLst>
                <a:path extrusionOk="0" h="19454" w="26983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4" name="Google Shape;1864;p33"/>
            <p:cNvSpPr/>
            <p:nvPr/>
          </p:nvSpPr>
          <p:spPr>
            <a:xfrm>
              <a:off x="4208800" y="4389225"/>
              <a:ext cx="212675" cy="101775"/>
            </a:xfrm>
            <a:custGeom>
              <a:rect b="b" l="l" r="r" t="t"/>
              <a:pathLst>
                <a:path extrusionOk="0" h="4071" w="8507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33"/>
            <p:cNvSpPr/>
            <p:nvPr/>
          </p:nvSpPr>
          <p:spPr>
            <a:xfrm>
              <a:off x="4107075" y="4395325"/>
              <a:ext cx="78350" cy="56000"/>
            </a:xfrm>
            <a:custGeom>
              <a:rect b="b" l="l" r="r" t="t"/>
              <a:pathLst>
                <a:path extrusionOk="0" h="2240" w="3134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6" name="Google Shape;1866;p33"/>
            <p:cNvSpPr/>
            <p:nvPr/>
          </p:nvSpPr>
          <p:spPr>
            <a:xfrm>
              <a:off x="3132375" y="4321475"/>
              <a:ext cx="590625" cy="357750"/>
            </a:xfrm>
            <a:custGeom>
              <a:rect b="b" l="l" r="r" t="t"/>
              <a:pathLst>
                <a:path extrusionOk="0" h="14310" w="23625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7" name="Google Shape;1867;p33"/>
            <p:cNvSpPr/>
            <p:nvPr/>
          </p:nvSpPr>
          <p:spPr>
            <a:xfrm>
              <a:off x="3136450" y="4312925"/>
              <a:ext cx="579950" cy="374425"/>
            </a:xfrm>
            <a:custGeom>
              <a:rect b="b" l="l" r="r" t="t"/>
              <a:pathLst>
                <a:path extrusionOk="0" h="14977" w="23198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8" name="Google Shape;1868;p33"/>
            <p:cNvSpPr/>
            <p:nvPr/>
          </p:nvSpPr>
          <p:spPr>
            <a:xfrm>
              <a:off x="3444725" y="4365825"/>
              <a:ext cx="110925" cy="69225"/>
            </a:xfrm>
            <a:custGeom>
              <a:rect b="b" l="l" r="r" t="t"/>
              <a:pathLst>
                <a:path extrusionOk="0" h="2769" w="4437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9" name="Google Shape;1869;p33"/>
            <p:cNvSpPr/>
            <p:nvPr/>
          </p:nvSpPr>
          <p:spPr>
            <a:xfrm>
              <a:off x="3362300" y="4339625"/>
              <a:ext cx="85500" cy="62600"/>
            </a:xfrm>
            <a:custGeom>
              <a:rect b="b" l="l" r="r" t="t"/>
              <a:pathLst>
                <a:path extrusionOk="0" h="2504" w="342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0" name="Google Shape;1870;p33"/>
            <p:cNvSpPr/>
            <p:nvPr/>
          </p:nvSpPr>
          <p:spPr>
            <a:xfrm>
              <a:off x="2535150" y="3264975"/>
              <a:ext cx="1519025" cy="2054400"/>
            </a:xfrm>
            <a:custGeom>
              <a:rect b="b" l="l" r="r" t="t"/>
              <a:pathLst>
                <a:path extrusionOk="0" h="82176" w="60761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1" name="Google Shape;1871;p33"/>
            <p:cNvSpPr/>
            <p:nvPr/>
          </p:nvSpPr>
          <p:spPr>
            <a:xfrm>
              <a:off x="2553450" y="3316850"/>
              <a:ext cx="1490550" cy="2002325"/>
            </a:xfrm>
            <a:custGeom>
              <a:rect b="b" l="l" r="r" t="t"/>
              <a:pathLst>
                <a:path extrusionOk="0" h="80093" w="59622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2" name="Google Shape;1872;p33"/>
            <p:cNvSpPr/>
            <p:nvPr/>
          </p:nvSpPr>
          <p:spPr>
            <a:xfrm>
              <a:off x="2545325" y="3256325"/>
              <a:ext cx="1502750" cy="2072025"/>
            </a:xfrm>
            <a:custGeom>
              <a:rect b="b" l="l" r="r" t="t"/>
              <a:pathLst>
                <a:path extrusionOk="0" h="82881" w="6011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3" name="Google Shape;1873;p33"/>
            <p:cNvSpPr/>
            <p:nvPr/>
          </p:nvSpPr>
          <p:spPr>
            <a:xfrm>
              <a:off x="3802850" y="4638300"/>
              <a:ext cx="175025" cy="233225"/>
            </a:xfrm>
            <a:custGeom>
              <a:rect b="b" l="l" r="r" t="t"/>
              <a:pathLst>
                <a:path extrusionOk="0" h="9329" w="7001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4" name="Google Shape;1874;p33"/>
            <p:cNvSpPr/>
            <p:nvPr/>
          </p:nvSpPr>
          <p:spPr>
            <a:xfrm>
              <a:off x="975425" y="2808800"/>
              <a:ext cx="1312500" cy="2649775"/>
            </a:xfrm>
            <a:custGeom>
              <a:rect b="b" l="l" r="r" t="t"/>
              <a:pathLst>
                <a:path extrusionOk="0" h="105991" w="5250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5" name="Google Shape;1875;p33"/>
            <p:cNvSpPr/>
            <p:nvPr/>
          </p:nvSpPr>
          <p:spPr>
            <a:xfrm>
              <a:off x="966275" y="2801025"/>
              <a:ext cx="1330800" cy="2666700"/>
            </a:xfrm>
            <a:custGeom>
              <a:rect b="b" l="l" r="r" t="t"/>
              <a:pathLst>
                <a:path extrusionOk="0" h="106668" w="53232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6" name="Google Shape;1876;p33"/>
            <p:cNvSpPr/>
            <p:nvPr/>
          </p:nvSpPr>
          <p:spPr>
            <a:xfrm>
              <a:off x="474850" y="2774800"/>
              <a:ext cx="1737800" cy="2683775"/>
            </a:xfrm>
            <a:custGeom>
              <a:rect b="b" l="l" r="r" t="t"/>
              <a:pathLst>
                <a:path extrusionOk="0" h="107351" w="69512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7" name="Google Shape;1877;p33"/>
            <p:cNvSpPr/>
            <p:nvPr/>
          </p:nvSpPr>
          <p:spPr>
            <a:xfrm>
              <a:off x="469775" y="2766425"/>
              <a:ext cx="1751000" cy="2701300"/>
            </a:xfrm>
            <a:custGeom>
              <a:rect b="b" l="l" r="r" t="t"/>
              <a:pathLst>
                <a:path extrusionOk="0" h="108052" w="7004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8" name="Google Shape;1878;p33"/>
            <p:cNvSpPr/>
            <p:nvPr/>
          </p:nvSpPr>
          <p:spPr>
            <a:xfrm>
              <a:off x="1026300" y="5458550"/>
              <a:ext cx="6114750" cy="25"/>
            </a:xfrm>
            <a:custGeom>
              <a:rect b="b" l="l" r="r" t="t"/>
              <a:pathLst>
                <a:path extrusionOk="0" h="1" w="24459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9" name="Google Shape;1879;p33"/>
            <p:cNvSpPr/>
            <p:nvPr/>
          </p:nvSpPr>
          <p:spPr>
            <a:xfrm>
              <a:off x="1017150" y="5450400"/>
              <a:ext cx="6132050" cy="17325"/>
            </a:xfrm>
            <a:custGeom>
              <a:rect b="b" l="l" r="r" t="t"/>
              <a:pathLst>
                <a:path extrusionOk="0" h="693" w="245282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80" name="Google Shape;1880;p33"/>
          <p:cNvSpPr txBox="1"/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Data Presentation</a:t>
            </a:r>
            <a:endParaRPr sz="4900">
              <a:solidFill>
                <a:schemeClr val="dk2"/>
              </a:solidFill>
            </a:endParaRPr>
          </a:p>
        </p:txBody>
      </p:sp>
      <p:sp>
        <p:nvSpPr>
          <p:cNvPr id="1881" name="Google Shape;1881;p33"/>
          <p:cNvSpPr txBox="1"/>
          <p:nvPr>
            <p:ph idx="1" type="subTitle"/>
          </p:nvPr>
        </p:nvSpPr>
        <p:spPr>
          <a:xfrm>
            <a:off x="5070675" y="3721600"/>
            <a:ext cx="3442200" cy="89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u="sng"/>
              <a:t>Jennifer Nghi M. Nguyen</a:t>
            </a:r>
            <a:endParaRPr sz="2100" u="sng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0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Google Shape;1961;p42"/>
          <p:cNvSpPr txBox="1"/>
          <p:nvPr>
            <p:ph type="title"/>
          </p:nvPr>
        </p:nvSpPr>
        <p:spPr>
          <a:xfrm>
            <a:off x="2200700" y="109725"/>
            <a:ext cx="4771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CTQ/ Disease Burden v. IQ Score</a:t>
            </a:r>
            <a:endParaRPr/>
          </a:p>
        </p:txBody>
      </p:sp>
      <p:sp>
        <p:nvSpPr>
          <p:cNvPr id="1962" name="Google Shape;1962;p42"/>
          <p:cNvSpPr txBox="1"/>
          <p:nvPr>
            <p:ph idx="1" type="body"/>
          </p:nvPr>
        </p:nvSpPr>
        <p:spPr>
          <a:xfrm>
            <a:off x="4415175" y="2148050"/>
            <a:ext cx="4558500" cy="296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correlation between </a:t>
            </a: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IQ Score 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CTQ2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0.43, meaning there is a m</a:t>
            </a:r>
            <a:r>
              <a:rPr lang="en" sz="10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oderate positive correlation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between these two variables.</a:t>
            </a:r>
            <a:b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The correlation between </a:t>
            </a: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IQ Score 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Disease Burden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-0.16, indicating a </a:t>
            </a:r>
            <a:r>
              <a:rPr lang="en" sz="10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very weak negative correlation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The correlation between </a:t>
            </a: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CTQ 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Disease Burden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-0.24, showing a </a:t>
            </a:r>
            <a:r>
              <a:rPr lang="en" sz="1000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weak negative correlation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between these two variables.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r>
              <a:rPr lang="en" sz="1000">
                <a:solidFill>
                  <a:srgbClr val="000000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 In conclusion,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CTQ assessment demonstrate moderate but partially positive relationship to IQ score.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Disease burden demonstrates weaker relationship to IQ score 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Overall, the IQ score is more closely aligned with CTQ than with disease burden.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3" name="Google Shape;1963;p42"/>
          <p:cNvSpPr txBox="1"/>
          <p:nvPr>
            <p:ph type="title"/>
          </p:nvPr>
        </p:nvSpPr>
        <p:spPr>
          <a:xfrm>
            <a:off x="889750" y="639500"/>
            <a:ext cx="74997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27BA0"/>
                </a:solidFill>
              </a:rPr>
              <a:t>- H</a:t>
            </a:r>
            <a:r>
              <a:rPr lang="en" sz="1900">
                <a:solidFill>
                  <a:srgbClr val="C27BA0"/>
                </a:solidFill>
              </a:rPr>
              <a:t>ow does the CTQ/Disease Burden assessment relate to the IQ scores? -</a:t>
            </a:r>
            <a:endParaRPr sz="1900">
              <a:solidFill>
                <a:srgbClr val="C27BA0"/>
              </a:solidFill>
            </a:endParaRPr>
          </a:p>
        </p:txBody>
      </p:sp>
      <p:pic>
        <p:nvPicPr>
          <p:cNvPr id="1964" name="Google Shape;1964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7247" y="1274425"/>
            <a:ext cx="4397801" cy="8300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965" name="Google Shape;1965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175" y="1215500"/>
            <a:ext cx="3800114" cy="362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9" name="Shape 1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0" name="Google Shape;1970;p43"/>
          <p:cNvSpPr txBox="1"/>
          <p:nvPr>
            <p:ph type="title"/>
          </p:nvPr>
        </p:nvSpPr>
        <p:spPr>
          <a:xfrm>
            <a:off x="2971088" y="1844811"/>
            <a:ext cx="3200400" cy="8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Thank you</a:t>
            </a:r>
            <a:endParaRPr sz="4700"/>
          </a:p>
        </p:txBody>
      </p:sp>
      <p:sp>
        <p:nvSpPr>
          <p:cNvPr id="1971" name="Google Shape;1971;p43"/>
          <p:cNvSpPr txBox="1"/>
          <p:nvPr>
            <p:ph idx="1" type="subTitle"/>
          </p:nvPr>
        </p:nvSpPr>
        <p:spPr>
          <a:xfrm>
            <a:off x="2972513" y="2612907"/>
            <a:ext cx="3200400" cy="68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End</a:t>
            </a:r>
            <a:endParaRPr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5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p34"/>
          <p:cNvSpPr txBox="1"/>
          <p:nvPr>
            <p:ph type="title"/>
          </p:nvPr>
        </p:nvSpPr>
        <p:spPr>
          <a:xfrm>
            <a:off x="1822775" y="33525"/>
            <a:ext cx="56217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Setups </a:t>
            </a:r>
            <a:endParaRPr/>
          </a:p>
        </p:txBody>
      </p:sp>
      <p:sp>
        <p:nvSpPr>
          <p:cNvPr id="1887" name="Google Shape;1887;p34"/>
          <p:cNvSpPr txBox="1"/>
          <p:nvPr>
            <p:ph idx="1" type="body"/>
          </p:nvPr>
        </p:nvSpPr>
        <p:spPr>
          <a:xfrm>
            <a:off x="719250" y="1019650"/>
            <a:ext cx="5514900" cy="4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Tools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: Tableau, Python, Jupyter notebooks, Excel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Handling Missing data 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- all missing returned reasons, disease burden, CTQ will be replace with ‘N/A’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Missing disease burden and CTQ &lt;1% → no imputation; ‘N/A’ used to represent missing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Handling</a:t>
            </a:r>
            <a:r>
              <a:rPr b="1" lang="en">
                <a:latin typeface="Arial"/>
                <a:ea typeface="Arial"/>
                <a:cs typeface="Arial"/>
                <a:sym typeface="Arial"/>
              </a:rPr>
              <a:t> Outliers: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42 rows with IQ score &lt; 0 and &gt; 1.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    -&gt; replace outliers with </a:t>
            </a:r>
            <a:r>
              <a:rPr b="1" lang="en" u="sng">
                <a:latin typeface="Arial"/>
                <a:ea typeface="Arial"/>
                <a:cs typeface="Arial"/>
                <a:sym typeface="Arial"/>
              </a:rPr>
              <a:t>median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IQ scores (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0.54)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8" name="Google Shape;188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4200" y="1516575"/>
            <a:ext cx="1438800" cy="180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9" name="Google Shape;1889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28397" y="1705980"/>
            <a:ext cx="1905900" cy="16148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0" name="Google Shape;1890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78675" y="1788813"/>
            <a:ext cx="1754234" cy="144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1" name="Google Shape;1891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70375" y="3336425"/>
            <a:ext cx="2446826" cy="151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92" name="Google Shape;1892;p34"/>
          <p:cNvSpPr txBox="1"/>
          <p:nvPr>
            <p:ph idx="1" type="body"/>
          </p:nvPr>
        </p:nvSpPr>
        <p:spPr>
          <a:xfrm>
            <a:off x="6761900" y="4854075"/>
            <a:ext cx="2355300" cy="1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IQ Score distributions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3" name="Google Shape;1893;p34"/>
          <p:cNvSpPr txBox="1"/>
          <p:nvPr>
            <p:ph type="title"/>
          </p:nvPr>
        </p:nvSpPr>
        <p:spPr>
          <a:xfrm>
            <a:off x="594748" y="493000"/>
            <a:ext cx="7954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C27BA0"/>
                </a:solidFill>
              </a:rPr>
              <a:t>- Data Preparation -</a:t>
            </a:r>
            <a:endParaRPr sz="1700">
              <a:solidFill>
                <a:srgbClr val="C27BA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7" name="Shape 1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" name="Google Shape;1898;p35"/>
          <p:cNvSpPr txBox="1"/>
          <p:nvPr>
            <p:ph type="title"/>
          </p:nvPr>
        </p:nvSpPr>
        <p:spPr>
          <a:xfrm>
            <a:off x="1822775" y="33525"/>
            <a:ext cx="56217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Setups</a:t>
            </a:r>
            <a:endParaRPr/>
          </a:p>
        </p:txBody>
      </p:sp>
      <p:sp>
        <p:nvSpPr>
          <p:cNvPr id="1899" name="Google Shape;1899;p35"/>
          <p:cNvSpPr txBox="1"/>
          <p:nvPr>
            <p:ph idx="1" type="body"/>
          </p:nvPr>
        </p:nvSpPr>
        <p:spPr>
          <a:xfrm>
            <a:off x="666100" y="1500875"/>
            <a:ext cx="7705500" cy="8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Handling</a:t>
            </a:r>
            <a:r>
              <a:rPr b="1" lang="en"/>
              <a:t> Inconsistent Data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</a:t>
            </a:r>
            <a:r>
              <a:rPr lang="en"/>
              <a:t>There are</a:t>
            </a:r>
            <a:r>
              <a:rPr lang="en"/>
              <a:t> text data inconsistencies in return reasons, disease reason, CTQ columns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 Standardize text of return reasons, disease reason, CTQ into consistent format</a:t>
            </a:r>
            <a:endParaRPr/>
          </a:p>
        </p:txBody>
      </p:sp>
      <p:pic>
        <p:nvPicPr>
          <p:cNvPr id="1900" name="Google Shape;190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3950" y="2659600"/>
            <a:ext cx="3733800" cy="16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1" name="Google Shape;190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738" y="2628900"/>
            <a:ext cx="2695575" cy="15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2" name="Google Shape;1902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9900" y="2669125"/>
            <a:ext cx="1695450" cy="158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3" name="Google Shape;1903;p35"/>
          <p:cNvSpPr txBox="1"/>
          <p:nvPr>
            <p:ph type="title"/>
          </p:nvPr>
        </p:nvSpPr>
        <p:spPr>
          <a:xfrm>
            <a:off x="594748" y="493000"/>
            <a:ext cx="7954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C27BA0"/>
                </a:solidFill>
              </a:rPr>
              <a:t>- </a:t>
            </a:r>
            <a:r>
              <a:rPr lang="en" sz="1700">
                <a:solidFill>
                  <a:srgbClr val="C27BA0"/>
                </a:solidFill>
              </a:rPr>
              <a:t>Data Preparation</a:t>
            </a:r>
            <a:r>
              <a:rPr lang="en" sz="1700">
                <a:solidFill>
                  <a:srgbClr val="C27BA0"/>
                </a:solidFill>
              </a:rPr>
              <a:t> -</a:t>
            </a:r>
            <a:endParaRPr sz="1700">
              <a:solidFill>
                <a:srgbClr val="C27BA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7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p36"/>
          <p:cNvSpPr txBox="1"/>
          <p:nvPr>
            <p:ph idx="1" type="body"/>
          </p:nvPr>
        </p:nvSpPr>
        <p:spPr>
          <a:xfrm>
            <a:off x="714650" y="1152150"/>
            <a:ext cx="5377500" cy="35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 cleaned Returned Reason into 3 main groups: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Human-prone errors including motion, misalignment, anatomy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Technical limitations including: noise, GLC, </a:t>
            </a:r>
            <a:r>
              <a:rPr lang="en" sz="1000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IM-Hardware, Unsupported RA, </a:t>
            </a: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Myocardium, Coronaries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Clinical challenges: Bypass, NCP, Stents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Tableau for analyzing 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Look at distributions &amp; trends of IQ Score using histograms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Look at trends of returned reasons and their categories, which categories have most returned and why, and what recommendations we can make from the data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Show interactive visualizations as Tableau dashboards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9" name="Google Shape;190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8925" y="1217650"/>
            <a:ext cx="2933700" cy="308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0" name="Google Shape;1910;p36"/>
          <p:cNvSpPr txBox="1"/>
          <p:nvPr>
            <p:ph type="title"/>
          </p:nvPr>
        </p:nvSpPr>
        <p:spPr>
          <a:xfrm>
            <a:off x="1822775" y="33525"/>
            <a:ext cx="56217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Setups</a:t>
            </a:r>
            <a:endParaRPr/>
          </a:p>
        </p:txBody>
      </p:sp>
      <p:sp>
        <p:nvSpPr>
          <p:cNvPr id="1911" name="Google Shape;1911;p36"/>
          <p:cNvSpPr txBox="1"/>
          <p:nvPr>
            <p:ph type="title"/>
          </p:nvPr>
        </p:nvSpPr>
        <p:spPr>
          <a:xfrm>
            <a:off x="594748" y="493000"/>
            <a:ext cx="7954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C27BA0"/>
                </a:solidFill>
              </a:rPr>
              <a:t>- </a:t>
            </a:r>
            <a:r>
              <a:rPr lang="en" sz="1700">
                <a:solidFill>
                  <a:srgbClr val="C27BA0"/>
                </a:solidFill>
              </a:rPr>
              <a:t>Return Cases Trend Analysis</a:t>
            </a:r>
            <a:r>
              <a:rPr lang="en" sz="1700">
                <a:solidFill>
                  <a:srgbClr val="C27BA0"/>
                </a:solidFill>
              </a:rPr>
              <a:t> -</a:t>
            </a:r>
            <a:endParaRPr sz="1700">
              <a:solidFill>
                <a:srgbClr val="C27BA0"/>
              </a:solidFill>
            </a:endParaRPr>
          </a:p>
        </p:txBody>
      </p:sp>
      <p:sp>
        <p:nvSpPr>
          <p:cNvPr id="1912" name="Google Shape;1912;p36"/>
          <p:cNvSpPr txBox="1"/>
          <p:nvPr>
            <p:ph idx="1" type="body"/>
          </p:nvPr>
        </p:nvSpPr>
        <p:spPr>
          <a:xfrm>
            <a:off x="6413500" y="4340300"/>
            <a:ext cx="2355300" cy="19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Returned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Reason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Groups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6" name="Shape 1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7" name="Google Shape;191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0037" y="1180700"/>
            <a:ext cx="7914775" cy="230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8" name="Google Shape;1918;p37"/>
          <p:cNvSpPr txBox="1"/>
          <p:nvPr>
            <p:ph type="title"/>
          </p:nvPr>
        </p:nvSpPr>
        <p:spPr>
          <a:xfrm>
            <a:off x="2532888" y="335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Returned Cases</a:t>
            </a:r>
            <a:endParaRPr/>
          </a:p>
        </p:txBody>
      </p:sp>
      <p:sp>
        <p:nvSpPr>
          <p:cNvPr id="1919" name="Google Shape;1919;p37"/>
          <p:cNvSpPr txBox="1"/>
          <p:nvPr>
            <p:ph idx="1" type="body"/>
          </p:nvPr>
        </p:nvSpPr>
        <p:spPr>
          <a:xfrm>
            <a:off x="685125" y="3387675"/>
            <a:ext cx="8141400" cy="143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Most returned cases have IQ scores between 0.2–0.45 showing a right-skewed distribution, indicating </a:t>
            </a: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primarily</a:t>
            </a: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reasons for returned cases are due to low quality scans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0" name="Google Shape;1920;p37"/>
          <p:cNvSpPr txBox="1"/>
          <p:nvPr>
            <p:ph type="title"/>
          </p:nvPr>
        </p:nvSpPr>
        <p:spPr>
          <a:xfrm>
            <a:off x="594748" y="493000"/>
            <a:ext cx="7954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C27BA0"/>
                </a:solidFill>
              </a:rPr>
              <a:t>- </a:t>
            </a:r>
            <a:r>
              <a:rPr lang="en" sz="1700">
                <a:solidFill>
                  <a:srgbClr val="C27BA0"/>
                </a:solidFill>
              </a:rPr>
              <a:t>Are there any trends in why cases are being returned?</a:t>
            </a:r>
            <a:r>
              <a:rPr lang="en" sz="1700">
                <a:solidFill>
                  <a:srgbClr val="C27BA0"/>
                </a:solidFill>
              </a:rPr>
              <a:t> -</a:t>
            </a:r>
            <a:endParaRPr sz="1700">
              <a:solidFill>
                <a:srgbClr val="C27BA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4" name="Shape 1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5" name="Google Shape;1925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3775" y="867075"/>
            <a:ext cx="6318150" cy="26649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6" name="Google Shape;1926;p38"/>
          <p:cNvSpPr txBox="1"/>
          <p:nvPr>
            <p:ph idx="1" type="body"/>
          </p:nvPr>
        </p:nvSpPr>
        <p:spPr>
          <a:xfrm>
            <a:off x="685125" y="3789600"/>
            <a:ext cx="7705500" cy="102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">
                <a:solidFill>
                  <a:srgbClr val="000000"/>
                </a:solidFill>
                <a:highlight>
                  <a:srgbClr val="F6B26B"/>
                </a:highlight>
                <a:latin typeface="Arial"/>
                <a:ea typeface="Arial"/>
                <a:cs typeface="Arial"/>
                <a:sym typeface="Arial"/>
              </a:rPr>
              <a:t>Human-prone errors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(like motion and misalignment) account for over 50% of returns.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">
                <a:solidFill>
                  <a:srgbClr val="000000"/>
                </a:solidFill>
                <a:highlight>
                  <a:srgbClr val="00C3B1"/>
                </a:highlight>
                <a:latin typeface="Arial"/>
                <a:ea typeface="Arial"/>
                <a:cs typeface="Arial"/>
                <a:sym typeface="Arial"/>
              </a:rPr>
              <a:t>Technical issues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(like noise, hardware, and low contrast) make up about 17%.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">
                <a:solidFill>
                  <a:srgbClr val="000000"/>
                </a:solidFill>
                <a:highlight>
                  <a:srgbClr val="6D9EEB"/>
                </a:highlight>
                <a:latin typeface="Arial"/>
                <a:ea typeface="Arial"/>
                <a:cs typeface="Arial"/>
                <a:sym typeface="Arial"/>
              </a:rPr>
              <a:t>Clinical challenges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(like stents, bypasses, and NCP)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make up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around 20%.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- 9% </a:t>
            </a:r>
            <a:r>
              <a:rPr lang="en">
                <a:solidFill>
                  <a:srgbClr val="000000"/>
                </a:solidFill>
                <a:highlight>
                  <a:srgbClr val="93C47D"/>
                </a:highlight>
                <a:latin typeface="Arial"/>
                <a:ea typeface="Arial"/>
                <a:cs typeface="Arial"/>
                <a:sym typeface="Arial"/>
              </a:rPr>
              <a:t>missing reasons</a:t>
            </a:r>
            <a:endParaRPr/>
          </a:p>
        </p:txBody>
      </p:sp>
      <p:pic>
        <p:nvPicPr>
          <p:cNvPr id="1927" name="Google Shape;192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066728"/>
            <a:ext cx="2315175" cy="2164689"/>
          </a:xfrm>
          <a:prstGeom prst="rect">
            <a:avLst/>
          </a:prstGeom>
          <a:noFill/>
          <a:ln>
            <a:noFill/>
          </a:ln>
        </p:spPr>
      </p:pic>
      <p:sp>
        <p:nvSpPr>
          <p:cNvPr id="1928" name="Google Shape;1928;p38"/>
          <p:cNvSpPr txBox="1"/>
          <p:nvPr>
            <p:ph type="title"/>
          </p:nvPr>
        </p:nvSpPr>
        <p:spPr>
          <a:xfrm>
            <a:off x="2029450" y="33525"/>
            <a:ext cx="50196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Returned Cases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9" name="Google Shape;1929;p38"/>
          <p:cNvSpPr txBox="1"/>
          <p:nvPr>
            <p:ph type="title"/>
          </p:nvPr>
        </p:nvSpPr>
        <p:spPr>
          <a:xfrm>
            <a:off x="594748" y="493000"/>
            <a:ext cx="7954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C27BA0"/>
                </a:solidFill>
              </a:rPr>
              <a:t>- Are there any trends in why cases are being returned? -</a:t>
            </a:r>
            <a:endParaRPr sz="1700">
              <a:solidFill>
                <a:srgbClr val="C27BA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3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4" name="Google Shape;1934;p39"/>
          <p:cNvSpPr txBox="1"/>
          <p:nvPr>
            <p:ph type="title"/>
          </p:nvPr>
        </p:nvSpPr>
        <p:spPr>
          <a:xfrm>
            <a:off x="2532888" y="1097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Returned Cases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5" name="Google Shape;1935;p39"/>
          <p:cNvSpPr txBox="1"/>
          <p:nvPr>
            <p:ph idx="1" type="body"/>
          </p:nvPr>
        </p:nvSpPr>
        <p:spPr>
          <a:xfrm>
            <a:off x="719250" y="1227300"/>
            <a:ext cx="7705500" cy="32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Focus on improving human-</a:t>
            </a: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prone</a:t>
            </a: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errors: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Reduce motion errors: Coach patients on breath-hold and stillness before scanning; consider sedation for challenging cases.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Address misalignment: Improve scanner setups, calibrations, and technologists trainings to be done properly.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Improving workflow: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Optimize protocols: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Adjust scanning protocols to reduce noise and improve contrast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Training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technologists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always log returned reason for understanding purposes.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 Prepare for known clinical challenges: Flag patients with stents or bypasses in advance and use tailored protocols.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Return Case Dashboard (</a:t>
            </a:r>
            <a:r>
              <a:rPr b="1" lang="en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dashboard</a:t>
            </a:r>
            <a:r>
              <a:rPr b="1" lang="en" sz="15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.twb)</a:t>
            </a:r>
            <a:endParaRPr b="1" sz="15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6" name="Google Shape;1936;p39"/>
          <p:cNvSpPr txBox="1"/>
          <p:nvPr>
            <p:ph type="title"/>
          </p:nvPr>
        </p:nvSpPr>
        <p:spPr>
          <a:xfrm>
            <a:off x="2532888" y="575103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27BA0"/>
                </a:solidFill>
              </a:rPr>
              <a:t>- </a:t>
            </a:r>
            <a:r>
              <a:rPr lang="en" sz="1900">
                <a:solidFill>
                  <a:srgbClr val="C27BA0"/>
                </a:solidFill>
              </a:rPr>
              <a:t>Insight Recommendations -</a:t>
            </a:r>
            <a:endParaRPr sz="1900">
              <a:solidFill>
                <a:srgbClr val="C27BA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0" name="Shape 1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1" name="Google Shape;1941;p40"/>
          <p:cNvSpPr txBox="1"/>
          <p:nvPr>
            <p:ph idx="1" type="body"/>
          </p:nvPr>
        </p:nvSpPr>
        <p:spPr>
          <a:xfrm>
            <a:off x="801925" y="1045875"/>
            <a:ext cx="7705500" cy="46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Use Jupyter Notebook for next following steps: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Integer encoded CTQ and Disease burden columns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42" name="Google Shape;194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5200" y="1810738"/>
            <a:ext cx="2571750" cy="1000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3" name="Google Shape;194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175" y="1810750"/>
            <a:ext cx="1524000" cy="1123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44" name="Google Shape;1944;p40"/>
          <p:cNvSpPr txBox="1"/>
          <p:nvPr>
            <p:ph idx="1" type="body"/>
          </p:nvPr>
        </p:nvSpPr>
        <p:spPr>
          <a:xfrm>
            <a:off x="801925" y="2810875"/>
            <a:ext cx="7705500" cy="145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2. Filter to focus on completed cases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3.  Clean data and replace missing data with median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Analyze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spread and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variability related to IQ Score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5. Analyze correlation between CTQ, Disease burden  &amp; IQ score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5" name="Google Shape;1945;p40"/>
          <p:cNvSpPr txBox="1"/>
          <p:nvPr>
            <p:ph type="title"/>
          </p:nvPr>
        </p:nvSpPr>
        <p:spPr>
          <a:xfrm>
            <a:off x="2532888" y="33528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Setups</a:t>
            </a:r>
            <a:endParaRPr/>
          </a:p>
        </p:txBody>
      </p:sp>
      <p:sp>
        <p:nvSpPr>
          <p:cNvPr id="1946" name="Google Shape;1946;p40"/>
          <p:cNvSpPr txBox="1"/>
          <p:nvPr>
            <p:ph type="title"/>
          </p:nvPr>
        </p:nvSpPr>
        <p:spPr>
          <a:xfrm>
            <a:off x="594748" y="493000"/>
            <a:ext cx="7954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27BA0"/>
                </a:solidFill>
              </a:rPr>
              <a:t>- </a:t>
            </a:r>
            <a:r>
              <a:rPr lang="en" sz="1900">
                <a:solidFill>
                  <a:srgbClr val="C27BA0"/>
                </a:solidFill>
              </a:rPr>
              <a:t>CTQ/Disease Burden v. IQ Score</a:t>
            </a:r>
            <a:r>
              <a:rPr lang="en" sz="1900">
                <a:solidFill>
                  <a:srgbClr val="C27BA0"/>
                </a:solidFill>
              </a:rPr>
              <a:t> -</a:t>
            </a:r>
            <a:endParaRPr sz="1900">
              <a:solidFill>
                <a:srgbClr val="C27BA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0" name="Shape 1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1" name="Google Shape;1951;p41"/>
          <p:cNvSpPr txBox="1"/>
          <p:nvPr>
            <p:ph type="title"/>
          </p:nvPr>
        </p:nvSpPr>
        <p:spPr>
          <a:xfrm>
            <a:off x="2186250" y="133350"/>
            <a:ext cx="4771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CTQ/ Disease </a:t>
            </a:r>
            <a:r>
              <a:rPr lang="en"/>
              <a:t>Burden</a:t>
            </a:r>
            <a:r>
              <a:rPr lang="en"/>
              <a:t> v. IQ Score</a:t>
            </a:r>
            <a:endParaRPr/>
          </a:p>
        </p:txBody>
      </p:sp>
      <p:pic>
        <p:nvPicPr>
          <p:cNvPr id="1952" name="Google Shape;195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1988" y="1111175"/>
            <a:ext cx="3359325" cy="237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53" name="Google Shape;1953;p41"/>
          <p:cNvSpPr txBox="1"/>
          <p:nvPr>
            <p:ph idx="1" type="body"/>
          </p:nvPr>
        </p:nvSpPr>
        <p:spPr>
          <a:xfrm>
            <a:off x="665325" y="3542350"/>
            <a:ext cx="3814800" cy="141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 u="sng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</a:t>
            </a:r>
            <a:r>
              <a:rPr b="1" lang="en" sz="800" u="sng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Clear Positive Correlation: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Higher CTQ is associated with higher IQ Scores. As CTQ drops to OK and Borderline, the median and overall IQ Scores decrease.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Excellent CTQ shows a tighter distribution, suggesting consistent image quality.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Borderline has a wider spread, which indicates more variability and poorer image quality.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CTQ is strongly aligned with the quantitative IQ Score — confirming that the visual CT quality rating by analysts matches the IQ Score output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4" name="Google Shape;1954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04700" y="1173175"/>
            <a:ext cx="3424800" cy="224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55" name="Google Shape;1955;p41"/>
          <p:cNvSpPr txBox="1"/>
          <p:nvPr>
            <p:ph idx="1" type="body"/>
          </p:nvPr>
        </p:nvSpPr>
        <p:spPr>
          <a:xfrm>
            <a:off x="4875175" y="3587200"/>
            <a:ext cx="3679500" cy="13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Cases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with low disease burden tend to have higher scores on average.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As the disease burden goes from low to moderate to high, the scores go down steadily; so, the worse the burden, the lower the typical score. </a:t>
            </a:r>
            <a:endParaRPr sz="8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- This suggests a </a:t>
            </a:r>
            <a:r>
              <a:rPr b="1" lang="en" sz="800" u="sng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negative correlation</a:t>
            </a:r>
            <a:r>
              <a:rPr lang="en" sz="80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between disease burden level and the outcome score. However, </a:t>
            </a:r>
            <a:r>
              <a:rPr b="1" lang="en" sz="800" u="sng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variabilities suggest that the correlation are not that cleared.</a:t>
            </a:r>
            <a:endParaRPr b="1" sz="8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 b="1" sz="8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 u="sng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6" name="Google Shape;1956;p41"/>
          <p:cNvSpPr txBox="1"/>
          <p:nvPr>
            <p:ph type="title"/>
          </p:nvPr>
        </p:nvSpPr>
        <p:spPr>
          <a:xfrm>
            <a:off x="2528238" y="650153"/>
            <a:ext cx="40875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27BA0"/>
                </a:solidFill>
              </a:rPr>
              <a:t>- </a:t>
            </a:r>
            <a:r>
              <a:rPr lang="en" sz="1900">
                <a:solidFill>
                  <a:srgbClr val="C27BA0"/>
                </a:solidFill>
              </a:rPr>
              <a:t>Spread and Variability</a:t>
            </a:r>
            <a:r>
              <a:rPr lang="en" sz="1900">
                <a:solidFill>
                  <a:srgbClr val="C27BA0"/>
                </a:solidFill>
              </a:rPr>
              <a:t> -</a:t>
            </a:r>
            <a:endParaRPr sz="1900">
              <a:solidFill>
                <a:srgbClr val="C27BA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