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4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9" r:id="rId6"/>
    <p:sldId id="270" r:id="rId7"/>
    <p:sldId id="271" r:id="rId8"/>
    <p:sldId id="260" r:id="rId9"/>
    <p:sldId id="268" r:id="rId10"/>
    <p:sldId id="267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30324601" name="WPS_1714140770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CC88-B8D2-3B60-9CC4-73C4B4427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C8735-BF4F-9E87-0C1C-0EF065C4D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5DE97-FF84-060F-82CA-8A6B2DD9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D19F3-9DCE-5FF3-8FD6-99BA7BBB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0D22-4637-E0F4-63F3-F83B4649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8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A73D-5A3C-FC1E-DF7D-93045C21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E266B-759C-74BF-312E-5ADFD134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9976-8E09-39FB-2629-4D213793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BB843-7F56-1EC5-3C0C-A552E3DA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5F6B-25D1-EA40-1833-246C6FD3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9DF54-77EC-E9B6-D280-111344A9E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D0E2C-E7CC-1BFC-0957-4A197C822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4A27-D96A-8CC6-7A3A-C5990DA3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2CB83-1824-75EC-56C6-6C38ED7F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2CD4-C347-3206-88D9-37F57512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939C-7312-C0C3-2FF2-E13B2DA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D6AF-952A-AE0B-9487-A0758454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EAE0-223E-A3CD-065A-0CB4BAEC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73C0C-CD38-A2CA-553A-C47B3304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6B52-1DB1-2356-59A2-3DF6DFD7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8D34-0A9D-5C5B-824A-EB8F3F40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0E08-51A9-DE1B-89DD-F6F7A6C3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A4B9-9823-C7D8-6568-0141E575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0032A-A10B-27B8-BDD6-6A90C850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7150-9D4F-0FFD-434A-D1CCB511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7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77E0-D3B1-2221-9EDB-D7349880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DD23-9659-F17D-F0EB-758397C2A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76F3-1BC7-5548-3836-8AB3D3A9B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D91C4-C32D-359F-5D91-E6EF449D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A463-39D6-80F1-0265-EC9EDE5E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75AAA-D59E-4791-7FD5-AE681396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577D-BDD3-6207-26A5-D7C2396C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253D-1FAF-694C-8187-C65E14AE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BE1CE-E9FD-D7A1-9B9D-CEF78740E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E0008-4820-9995-DB91-4F2681CFD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0948B-A03E-CA36-F83F-F8CD63974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EFF60-85C8-ADCD-4C5E-FBA4F4CB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FB4AB-08BA-09C4-89D1-1A66A9A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7E931-0D97-55D2-2659-8DC1396E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3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8972-0F1E-359F-0E90-1BD2DCDD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9CAF9-DF75-3100-56AA-8816225B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7B29D-322F-4F0A-90A2-8EF29CCB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21C0-BA93-C349-2F35-714C3EB5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9174A-3F3B-9F5A-8133-B532A6A6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0BAE9-8589-F969-AE10-51ED333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23A9B-5DD2-09FD-2369-B0763935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9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F1C7-C66D-3662-FAF6-B8031CB1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8AA3-1E6D-CC70-5B2C-DF55F61F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9E6B9-BDC7-790A-5EAA-991B03F82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A2E52-0C97-609E-A8DD-56BFCC39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367A-7CD6-E527-2641-6A196F7F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F3B13-E273-56DC-D355-F0DCB36E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4761-318C-EC77-8BA6-9C7E4D70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1629A-9D67-2E77-92EB-D43489811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AAB68-72F2-8A4F-0CAE-4E65DCD34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BCB57-69B2-5D1A-EDC6-7507945A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FA3CB-FDED-F868-CD6E-2470E799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C51DD-D254-FA13-EEC5-837B9008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7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440AB-1654-0AAF-F8E9-DC3FB30E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A8980-6150-A36F-D304-035F1311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551-2984-72F0-232B-78DE00465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57C4-5C06-D244-B71B-04838287F687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CB51-F6A7-F00B-F0A9-9870D5BCC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C25D-15CB-438B-27A5-B7B3E3092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9B51-18A5-3D48-89F1-790D15AF4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6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8231" y="1069973"/>
            <a:ext cx="9144000" cy="80609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KISHKINDA UNIVERSITY </a:t>
            </a:r>
            <a:endParaRPr lang="en-US" b="1" dirty="0">
              <a:solidFill>
                <a:srgbClr val="00206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1026" name="Picture 2" descr="Kishkinda University of Science Gallery Images">
            <a:extLst>
              <a:ext uri="{FF2B5EF4-FFF2-40B4-BE49-F238E27FC236}">
                <a16:creationId xmlns:a16="http://schemas.microsoft.com/office/drawing/2014/main" id="{CAA7A5AD-FBEA-5350-9FA6-C28F0E41F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9" y="481780"/>
            <a:ext cx="1818969" cy="181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4667A-D40E-35AF-893D-2B9893D12B4A}"/>
              </a:ext>
            </a:extLst>
          </p:cNvPr>
          <p:cNvSpPr txBox="1"/>
          <p:nvPr/>
        </p:nvSpPr>
        <p:spPr>
          <a:xfrm>
            <a:off x="4871882" y="2300749"/>
            <a:ext cx="42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7EA0F-967D-177A-5FC0-B99128C683CE}"/>
              </a:ext>
            </a:extLst>
          </p:cNvPr>
          <p:cNvSpPr txBox="1"/>
          <p:nvPr/>
        </p:nvSpPr>
        <p:spPr>
          <a:xfrm>
            <a:off x="2118850" y="3037871"/>
            <a:ext cx="835741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Project presentation on</a:t>
            </a:r>
          </a:p>
          <a:p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3600" b="1" i="1" dirty="0">
                <a:solidFill>
                  <a:srgbClr val="C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THEATER EVENT CALENDAR POC”</a:t>
            </a:r>
          </a:p>
          <a:p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Yasmeen Banu     TEMPBTEch-CSE024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Jeniffer Rakshita      TEMPBTEch-CSE042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Ankitha                    TEMPBTEch-CSE089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Shwetha Awati         TEMPBTEch-CSE075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Spandana.C              TEMPBTEch-CSE100</a:t>
            </a:r>
          </a:p>
          <a:p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A765-E324-86FA-EFEF-A8D906C1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859D-6CA8-F124-735C-96182018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2690" cy="149767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Theatre Event Calendar is a vital tool for promoting theatre events, engaging audiences, and supporting the performing arts community.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a centralized platform for event information and scheduling, the calendar enhances visibility, discoverability, and accessibility for theatre companies, venues, and audiences.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662712-F3F9-B45B-2BA5-CE2DBE502C27}"/>
              </a:ext>
            </a:extLst>
          </p:cNvPr>
          <p:cNvSpPr/>
          <p:nvPr/>
        </p:nvSpPr>
        <p:spPr>
          <a:xfrm>
            <a:off x="914399" y="3254477"/>
            <a:ext cx="4444181" cy="688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5DD0E-73E9-2690-6FF9-CC4D864CA3EB}"/>
              </a:ext>
            </a:extLst>
          </p:cNvPr>
          <p:cNvSpPr txBox="1"/>
          <p:nvPr/>
        </p:nvSpPr>
        <p:spPr>
          <a:xfrm>
            <a:off x="914399" y="4168877"/>
            <a:ext cx="9851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Social Media: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events on Facebook, Twitter, Instagram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Import events from social media platforms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Notification System: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reminders and updates to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administrators of new event submissions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Reviews and Ratings: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rate and review events.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average ratings and reviews on event pages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Search Functionality: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keyword search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events by category, date, and location.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6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C9CF-A22F-25C0-C085-8E6558E9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2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EC89-B866-830F-75C5-E5D6280A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Eventbrite or Ticketmaster Calendars</a:t>
            </a:r>
          </a:p>
          <a:p>
            <a:pPr marL="0" indent="0">
              <a:buNone/>
            </a:pPr>
            <a:r>
              <a:rPr lang="en-IN" sz="2000" dirty="0"/>
              <a:t>2. Local Theatre Companies</a:t>
            </a:r>
          </a:p>
          <a:p>
            <a:pPr marL="0" indent="0">
              <a:buNone/>
            </a:pPr>
            <a:r>
              <a:rPr lang="en-US" sz="2000" dirty="0"/>
              <a:t>3. Google Calendar or Outlook Template</a:t>
            </a:r>
          </a:p>
          <a:p>
            <a:pPr marL="0" indent="0">
              <a:buNone/>
            </a:pPr>
            <a:r>
              <a:rPr lang="en-US" sz="2000" dirty="0"/>
              <a:t>4. Broadway or West End Theater Listings</a:t>
            </a:r>
          </a:p>
          <a:p>
            <a:pPr marL="0" indent="0">
              <a:buNone/>
            </a:pPr>
            <a:r>
              <a:rPr lang="en-US" sz="2000" dirty="0"/>
              <a:t>5. University or High School Theater Calendars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9910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,000+ Free Thanks &amp; Thank You Images ...">
            <a:extLst>
              <a:ext uri="{FF2B5EF4-FFF2-40B4-BE49-F238E27FC236}">
                <a16:creationId xmlns:a16="http://schemas.microsoft.com/office/drawing/2014/main" id="{52091931-41A5-904E-C312-BFE60C3ADC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28" y="773500"/>
            <a:ext cx="8565264" cy="51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3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2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Introduction</a:t>
            </a:r>
            <a:endParaRPr lang="en-US" b="1" u="sng" dirty="0">
              <a:solidFill>
                <a:schemeClr val="tx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</a:t>
            </a:r>
          </a:p>
          <a:p>
            <a:r>
              <a:rPr lang="en-IN" sz="1800" dirty="0"/>
              <a:t>This project aims to provide a comprehensive solution for theater event management , Enhancing the user experience and streamlining administrative tasks.</a:t>
            </a:r>
          </a:p>
          <a:p>
            <a:endParaRPr lang="en-IN" sz="1800" dirty="0"/>
          </a:p>
          <a:p>
            <a:r>
              <a:rPr lang="en-IN" sz="1800" dirty="0"/>
              <a:t>It provide an efficient and user-friendly platform for theater administrators to create,manage and track events, tickets and seating arrangements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Provide a centralized platform for managing and showcasing theater events.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Enable users to easily find and purchase tickets for upcoming events.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Streamline event scheduling, ticket sales, and seating management for theater administrators.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Objectives: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Create, update, and delete events.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Display event listings with dates, times, and descriptions.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Manage ticket sales and track availability.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Assign seats to ticket holders.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Generate reports on event attendance and revenue.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2535" y="337106"/>
            <a:ext cx="10581265" cy="583985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Event scheduling: Done manually through phone calls, emails, or in-person meetings.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Ticket sales: Ticket sales are handled manually through a box office or ticket counter.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Seating management: Seating arrangements are managed manually using paper charts or spreadsheets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.4. Payment processing: Payments are processed manually through cash, credit card, or check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.5. Reporting: Reports are generated manually using spreadsheets or paper records.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Event scheduling: Online event creation and scheduling tool.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Ticket sales: Integrated online ticketing system with secure payment processing.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Seating management: Visual seating chart with real-time updates.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Payment processing: Integrated payment gateway with secure transactions.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Reporting: Automated reporting system with real-time 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80093FD-C3D0-6F87-8654-7A8816309852}"/>
              </a:ext>
            </a:extLst>
          </p:cNvPr>
          <p:cNvSpPr/>
          <p:nvPr/>
        </p:nvSpPr>
        <p:spPr>
          <a:xfrm>
            <a:off x="723482" y="1406769"/>
            <a:ext cx="4962832" cy="34365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design, develop, and maintain a scalable, user-friendly, and innovative theater event calendar application.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E95BE3-F161-D751-8A00-B28675F84594}"/>
              </a:ext>
            </a:extLst>
          </p:cNvPr>
          <p:cNvSpPr/>
          <p:nvPr/>
        </p:nvSpPr>
        <p:spPr>
          <a:xfrm>
            <a:off x="6505687" y="1494504"/>
            <a:ext cx="5125873" cy="33488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become the premier online         platform for theater event discovery, ticketing, and management, providing an exceptional user experience.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4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3172-1374-A024-D861-34FA3F83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4150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CF40-D04C-4080-54BD-D471FE530F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r>
              <a:rPr lang="en-I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registration with email and password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User login and authentication</a:t>
            </a:r>
          </a:p>
          <a:p>
            <a:r>
              <a:rPr lang="en-US" sz="18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Create, edit, and delete events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Event details (title, description, date, time, location)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Event categorization (play, musical, concert, etc.)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Event tagging (genre, theme, etc.)</a:t>
            </a:r>
          </a:p>
          <a:p>
            <a:r>
              <a:rPr lang="en-US" sz="18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Calendar View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Display events in a calendar format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Filter events by date, category, and tag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Search events by title, description, or location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E5D84-F8E7-385C-5153-32C68050EF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User Interface: Intuitive and responsive design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Navigation: Simple and consistent navigation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Accessibility: Comply with WCAG 2.1 accessibility standards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Documentation: Provide clear user documentation and tutorials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D996DB-DEEE-D0D2-2173-0D4347FFAB41}"/>
              </a:ext>
            </a:extLst>
          </p:cNvPr>
          <p:cNvSpPr/>
          <p:nvPr/>
        </p:nvSpPr>
        <p:spPr>
          <a:xfrm>
            <a:off x="6508955" y="4552335"/>
            <a:ext cx="4630993" cy="19405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B9F6B-19B8-34D8-95AF-64B73AAD1673}"/>
              </a:ext>
            </a:extLst>
          </p:cNvPr>
          <p:cNvSpPr txBox="1"/>
          <p:nvPr/>
        </p:nvSpPr>
        <p:spPr>
          <a:xfrm>
            <a:off x="6951406" y="4483509"/>
            <a:ext cx="4011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C00000"/>
                </a:solidFill>
              </a:rPr>
              <a:t>Software requirements 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3.12(64bits)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IN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i5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64GB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HardDisk:500GB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83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091FA-00C7-B925-1C15-162C1F53B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2" y="1458863"/>
            <a:ext cx="5188973" cy="5188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03418-A101-1309-570D-FF8FE06F116A}"/>
              </a:ext>
            </a:extLst>
          </p:cNvPr>
          <p:cNvSpPr txBox="1"/>
          <p:nvPr/>
        </p:nvSpPr>
        <p:spPr>
          <a:xfrm>
            <a:off x="658762" y="206477"/>
            <a:ext cx="10559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FA2E18-2C7B-3082-2DF3-F68186B8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595" y="1563329"/>
            <a:ext cx="5838117" cy="485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0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064" y="365125"/>
            <a:ext cx="10419735" cy="942565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064" y="1307690"/>
            <a:ext cx="10419736" cy="54214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1. </a:t>
            </a:r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Event Class:</a:t>
            </a:r>
          </a:p>
          <a:p>
            <a:pPr marL="0" indent="0">
              <a:buNone/>
            </a:pPr>
            <a:r>
              <a:rPr lang="en-IN" alt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</a:t>
            </a:r>
            <a:r>
              <a:rPr 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Represents an event with event_id, name, start_time, and end_time.</a:t>
            </a:r>
          </a:p>
          <a:p>
            <a:r>
              <a:rPr 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 Uses datetime.strptime to parse the start_time and end_time from strings into datetime objects.</a:t>
            </a:r>
          </a:p>
          <a:p>
            <a:endParaRPr lang="en-US" sz="18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2. </a:t>
            </a:r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Event Calendar Class:</a:t>
            </a:r>
          </a:p>
          <a:p>
            <a:r>
              <a:rPr 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Manages multiple Event instances using a dictionary.</a:t>
            </a:r>
          </a:p>
          <a:p>
            <a:r>
              <a:rPr 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Provides methods for adding, retrieving, updating, deleting, and listing events.</a:t>
            </a:r>
          </a:p>
          <a:p>
            <a:r>
              <a:rPr 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Ensures no duplicate event IDs are added and raises a ValueError if an event ID already exists or is not found for updates and deletions</a:t>
            </a:r>
          </a:p>
          <a:p>
            <a:endParaRPr lang="en-US" sz="18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3. OnlinePlatformSync Class:</a:t>
            </a:r>
          </a:p>
          <a:p>
            <a:r>
              <a:rPr 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A simple sync mechanism that "syncs" events to an external platform (in this case, just prints a message).</a:t>
            </a:r>
          </a:p>
          <a:p>
            <a:r>
              <a:rPr 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The sync_events_with_platforms method iterates over the events in the EventCalendar and prints the sync operation for each.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endParaRPr lang="en-US" sz="18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endParaRPr lang="en-US" sz="18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C451-FD12-5F55-51D7-71F4B6D6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" y="530942"/>
            <a:ext cx="10537723" cy="678426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0828-B433-32C2-9411-78F9D272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1514168"/>
            <a:ext cx="10616381" cy="4662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Centralized event information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Streamlined event planning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Increased engagement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Improved communication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Enhanced overall experience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6.Saves time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7.Increases revenue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8.Enhances visibility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9.Improves organization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10.Boosts engagement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6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909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Times New Roman</vt:lpstr>
      <vt:lpstr>Office Theme</vt:lpstr>
      <vt:lpstr>KISHKINDA UNIVERSITY </vt:lpstr>
      <vt:lpstr>Introduction</vt:lpstr>
      <vt:lpstr>Objectives</vt:lpstr>
      <vt:lpstr>PowerPoint Presentation</vt:lpstr>
      <vt:lpstr>PowerPoint Presentation</vt:lpstr>
      <vt:lpstr>Requirements Specifications </vt:lpstr>
      <vt:lpstr>PowerPoint Presentation</vt:lpstr>
      <vt:lpstr>Modules and Classes</vt:lpstr>
      <vt:lpstr>Benefits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Theater event calendar</dc:title>
  <dc:creator>919449269584</dc:creator>
  <cp:lastModifiedBy>tasleem banu</cp:lastModifiedBy>
  <cp:revision>8</cp:revision>
  <dcterms:created xsi:type="dcterms:W3CDTF">2024-09-26T15:28:00Z</dcterms:created>
  <dcterms:modified xsi:type="dcterms:W3CDTF">2024-09-27T08:27:22Z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5EC988F0539D42819912AB80090005ED_13</vt:lpwstr>
  </property>
  <property fmtid="{D5CDD505-2E9C-101B-9397-08002B2CF9AE}" pid="3" name="KSOProductBuildVer">
    <vt:lpwstr>1033-12.2.0.18545</vt:lpwstr>
  </property>
</Properties>
</file>