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65" r:id="rId3"/>
    <p:sldId id="269" r:id="rId4"/>
    <p:sldId id="270" r:id="rId5"/>
    <p:sldId id="271" r:id="rId6"/>
    <p:sldId id="27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720"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7362C4-681A-41CB-B89D-2CD14AB243A7}"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78F57D53-3FDC-4C35-8D72-9D9293E99715}">
      <dgm:prSet/>
      <dgm:spPr/>
      <dgm:t>
        <a:bodyPr/>
        <a:lstStyle/>
        <a:p>
          <a:pPr>
            <a:lnSpc>
              <a:spcPct val="100000"/>
            </a:lnSpc>
          </a:pPr>
          <a:r>
            <a:rPr lang="en-US" b="1" dirty="0">
              <a:solidFill>
                <a:schemeClr val="bg1"/>
              </a:solidFill>
            </a:rPr>
            <a:t>Database management app.</a:t>
          </a:r>
        </a:p>
      </dgm:t>
    </dgm:pt>
    <dgm:pt modelId="{20197CA4-3195-4223-8569-ADB5A5BAC81A}" type="parTrans" cxnId="{402628DF-27CE-411F-8C91-D5D02B5F4156}">
      <dgm:prSet/>
      <dgm:spPr/>
      <dgm:t>
        <a:bodyPr/>
        <a:lstStyle/>
        <a:p>
          <a:endParaRPr lang="en-US"/>
        </a:p>
      </dgm:t>
    </dgm:pt>
    <dgm:pt modelId="{92BB99AF-2478-4B80-AE8B-FCED4720735E}" type="sibTrans" cxnId="{402628DF-27CE-411F-8C91-D5D02B5F4156}">
      <dgm:prSet/>
      <dgm:spPr/>
      <dgm:t>
        <a:bodyPr/>
        <a:lstStyle/>
        <a:p>
          <a:endParaRPr lang="en-US"/>
        </a:p>
      </dgm:t>
    </dgm:pt>
    <dgm:pt modelId="{84CCCF09-6B2B-444E-9E17-E63BEB43B759}">
      <dgm:prSet/>
      <dgm:spPr/>
      <dgm:t>
        <a:bodyPr/>
        <a:lstStyle/>
        <a:p>
          <a:pPr>
            <a:lnSpc>
              <a:spcPct val="100000"/>
            </a:lnSpc>
          </a:pPr>
          <a:r>
            <a:rPr lang="en-US" b="1" dirty="0">
              <a:solidFill>
                <a:schemeClr val="bg1"/>
              </a:solidFill>
            </a:rPr>
            <a:t>Tracks stock of books.</a:t>
          </a:r>
        </a:p>
      </dgm:t>
    </dgm:pt>
    <dgm:pt modelId="{5C15CEE7-8EC9-4D8E-BF0F-A06B05F49424}" type="parTrans" cxnId="{3FDA7E3F-5AF8-457A-A13E-C66FCE414286}">
      <dgm:prSet/>
      <dgm:spPr/>
      <dgm:t>
        <a:bodyPr/>
        <a:lstStyle/>
        <a:p>
          <a:endParaRPr lang="en-US"/>
        </a:p>
      </dgm:t>
    </dgm:pt>
    <dgm:pt modelId="{DE43FBB0-C23A-41E5-91C5-F3761A9A7F3E}" type="sibTrans" cxnId="{3FDA7E3F-5AF8-457A-A13E-C66FCE414286}">
      <dgm:prSet/>
      <dgm:spPr/>
      <dgm:t>
        <a:bodyPr/>
        <a:lstStyle/>
        <a:p>
          <a:endParaRPr lang="en-US"/>
        </a:p>
      </dgm:t>
    </dgm:pt>
    <dgm:pt modelId="{FDCF7544-F70B-44E4-81A8-9C280502B303}">
      <dgm:prSet/>
      <dgm:spPr/>
      <dgm:t>
        <a:bodyPr/>
        <a:lstStyle/>
        <a:p>
          <a:pPr>
            <a:lnSpc>
              <a:spcPct val="100000"/>
            </a:lnSpc>
          </a:pPr>
          <a:r>
            <a:rPr lang="en-US" b="1" dirty="0">
              <a:solidFill>
                <a:schemeClr val="bg1"/>
              </a:solidFill>
            </a:rPr>
            <a:t>Manages privileges of users and admins.</a:t>
          </a:r>
        </a:p>
      </dgm:t>
    </dgm:pt>
    <dgm:pt modelId="{153CF9FF-0778-415C-9858-DEAF9C82E11D}" type="parTrans" cxnId="{B0B0FD4A-85E3-4AFE-9A28-494E583878D8}">
      <dgm:prSet/>
      <dgm:spPr/>
      <dgm:t>
        <a:bodyPr/>
        <a:lstStyle/>
        <a:p>
          <a:endParaRPr lang="en-US"/>
        </a:p>
      </dgm:t>
    </dgm:pt>
    <dgm:pt modelId="{1B371B79-8E7A-47BA-826B-05E91A3A58A2}" type="sibTrans" cxnId="{B0B0FD4A-85E3-4AFE-9A28-494E583878D8}">
      <dgm:prSet/>
      <dgm:spPr/>
      <dgm:t>
        <a:bodyPr/>
        <a:lstStyle/>
        <a:p>
          <a:endParaRPr lang="en-US"/>
        </a:p>
      </dgm:t>
    </dgm:pt>
    <dgm:pt modelId="{9C413C9E-6693-47B7-8CA1-64FCBF171D4D}">
      <dgm:prSet/>
      <dgm:spPr/>
      <dgm:t>
        <a:bodyPr/>
        <a:lstStyle/>
        <a:p>
          <a:pPr>
            <a:lnSpc>
              <a:spcPct val="100000"/>
            </a:lnSpc>
          </a:pPr>
          <a:r>
            <a:rPr lang="en-US" b="1" dirty="0">
              <a:solidFill>
                <a:schemeClr val="bg1"/>
              </a:solidFill>
            </a:rPr>
            <a:t>Keeps track of transactions done on books (Renting , Refurbishing , Discarding , Adding, Returning)</a:t>
          </a:r>
        </a:p>
      </dgm:t>
    </dgm:pt>
    <dgm:pt modelId="{DD14E141-E233-45C0-8187-F2BE05BB367D}" type="parTrans" cxnId="{0CB48D8E-0A70-496F-8290-3944C9471F18}">
      <dgm:prSet/>
      <dgm:spPr/>
      <dgm:t>
        <a:bodyPr/>
        <a:lstStyle/>
        <a:p>
          <a:endParaRPr lang="en-US"/>
        </a:p>
      </dgm:t>
    </dgm:pt>
    <dgm:pt modelId="{351FC971-8AED-43D1-9B54-1BD5C94D12F6}" type="sibTrans" cxnId="{0CB48D8E-0A70-496F-8290-3944C9471F18}">
      <dgm:prSet/>
      <dgm:spPr/>
      <dgm:t>
        <a:bodyPr/>
        <a:lstStyle/>
        <a:p>
          <a:endParaRPr lang="en-US"/>
        </a:p>
      </dgm:t>
    </dgm:pt>
    <dgm:pt modelId="{33F035E7-BEE8-4318-8965-E3EFDCCBA637}">
      <dgm:prSet/>
      <dgm:spPr/>
      <dgm:t>
        <a:bodyPr/>
        <a:lstStyle/>
        <a:p>
          <a:pPr>
            <a:lnSpc>
              <a:spcPct val="100000"/>
            </a:lnSpc>
          </a:pPr>
          <a:r>
            <a:rPr lang="en-US" b="1" dirty="0">
              <a:solidFill>
                <a:schemeClr val="bg1"/>
              </a:solidFill>
            </a:rPr>
            <a:t>User friendly view of the database.</a:t>
          </a:r>
        </a:p>
      </dgm:t>
    </dgm:pt>
    <dgm:pt modelId="{C30A618D-A3CF-4936-B4CB-5A36E0AA4CD6}" type="parTrans" cxnId="{5181617A-982D-4CB9-A3FD-46BB82BF7CD5}">
      <dgm:prSet/>
      <dgm:spPr/>
      <dgm:t>
        <a:bodyPr/>
        <a:lstStyle/>
        <a:p>
          <a:endParaRPr lang="en-US"/>
        </a:p>
      </dgm:t>
    </dgm:pt>
    <dgm:pt modelId="{A96338EC-C961-422A-B503-B69489B54613}" type="sibTrans" cxnId="{5181617A-982D-4CB9-A3FD-46BB82BF7CD5}">
      <dgm:prSet/>
      <dgm:spPr/>
      <dgm:t>
        <a:bodyPr/>
        <a:lstStyle/>
        <a:p>
          <a:endParaRPr lang="en-US"/>
        </a:p>
      </dgm:t>
    </dgm:pt>
    <dgm:pt modelId="{364F235D-4906-4ABF-B848-80959626DD0D}" type="pres">
      <dgm:prSet presAssocID="{DB7362C4-681A-41CB-B89D-2CD14AB243A7}" presName="root" presStyleCnt="0">
        <dgm:presLayoutVars>
          <dgm:dir/>
          <dgm:resizeHandles val="exact"/>
        </dgm:presLayoutVars>
      </dgm:prSet>
      <dgm:spPr/>
    </dgm:pt>
    <dgm:pt modelId="{C9D24ADF-A280-478F-94DD-006E811EFF73}" type="pres">
      <dgm:prSet presAssocID="{78F57D53-3FDC-4C35-8D72-9D9293E99715}" presName="compNode" presStyleCnt="0"/>
      <dgm:spPr/>
    </dgm:pt>
    <dgm:pt modelId="{A8044F3F-4046-479A-A71B-975F9772D1C4}" type="pres">
      <dgm:prSet presAssocID="{78F57D53-3FDC-4C35-8D72-9D9293E99715}" presName="bgRect" presStyleLbl="bgShp" presStyleIdx="0" presStyleCnt="5"/>
      <dgm:spPr/>
    </dgm:pt>
    <dgm:pt modelId="{334E619C-A560-4454-96B0-58F7A29FAD58}" type="pres">
      <dgm:prSet presAssocID="{78F57D53-3FDC-4C35-8D72-9D9293E9971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E77745DD-DA60-41A2-9C1A-8954D5C8C3AB}" type="pres">
      <dgm:prSet presAssocID="{78F57D53-3FDC-4C35-8D72-9D9293E99715}" presName="spaceRect" presStyleCnt="0"/>
      <dgm:spPr/>
    </dgm:pt>
    <dgm:pt modelId="{798C7B96-BAE8-4D65-B13A-71FB07658086}" type="pres">
      <dgm:prSet presAssocID="{78F57D53-3FDC-4C35-8D72-9D9293E99715}" presName="parTx" presStyleLbl="revTx" presStyleIdx="0" presStyleCnt="5">
        <dgm:presLayoutVars>
          <dgm:chMax val="0"/>
          <dgm:chPref val="0"/>
        </dgm:presLayoutVars>
      </dgm:prSet>
      <dgm:spPr/>
    </dgm:pt>
    <dgm:pt modelId="{5421B2A0-BB48-401A-8271-477BF4361861}" type="pres">
      <dgm:prSet presAssocID="{92BB99AF-2478-4B80-AE8B-FCED4720735E}" presName="sibTrans" presStyleCnt="0"/>
      <dgm:spPr/>
    </dgm:pt>
    <dgm:pt modelId="{41EB7179-263E-492E-B5EA-97EF88B2E614}" type="pres">
      <dgm:prSet presAssocID="{84CCCF09-6B2B-444E-9E17-E63BEB43B759}" presName="compNode" presStyleCnt="0"/>
      <dgm:spPr/>
    </dgm:pt>
    <dgm:pt modelId="{5E900B09-C782-49BF-BF5F-ED42DFE6B4CF}" type="pres">
      <dgm:prSet presAssocID="{84CCCF09-6B2B-444E-9E17-E63BEB43B759}" presName="bgRect" presStyleLbl="bgShp" presStyleIdx="1" presStyleCnt="5"/>
      <dgm:spPr/>
    </dgm:pt>
    <dgm:pt modelId="{37A1F204-1E21-4D3C-8DF8-A3881CCC4859}" type="pres">
      <dgm:prSet presAssocID="{84CCCF09-6B2B-444E-9E17-E63BEB43B75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1A186794-4A79-42A5-BF2A-DB6A64A160AB}" type="pres">
      <dgm:prSet presAssocID="{84CCCF09-6B2B-444E-9E17-E63BEB43B759}" presName="spaceRect" presStyleCnt="0"/>
      <dgm:spPr/>
    </dgm:pt>
    <dgm:pt modelId="{E4E46CDD-5719-47F1-AC4C-93AA890BA854}" type="pres">
      <dgm:prSet presAssocID="{84CCCF09-6B2B-444E-9E17-E63BEB43B759}" presName="parTx" presStyleLbl="revTx" presStyleIdx="1" presStyleCnt="5">
        <dgm:presLayoutVars>
          <dgm:chMax val="0"/>
          <dgm:chPref val="0"/>
        </dgm:presLayoutVars>
      </dgm:prSet>
      <dgm:spPr/>
    </dgm:pt>
    <dgm:pt modelId="{B649E6F5-D433-4D10-8266-DC74C11A4AF8}" type="pres">
      <dgm:prSet presAssocID="{DE43FBB0-C23A-41E5-91C5-F3761A9A7F3E}" presName="sibTrans" presStyleCnt="0"/>
      <dgm:spPr/>
    </dgm:pt>
    <dgm:pt modelId="{A129667B-618F-418A-9F79-78DB599A4BDE}" type="pres">
      <dgm:prSet presAssocID="{FDCF7544-F70B-44E4-81A8-9C280502B303}" presName="compNode" presStyleCnt="0"/>
      <dgm:spPr/>
    </dgm:pt>
    <dgm:pt modelId="{319A96A3-9099-4291-84D3-D4670485B479}" type="pres">
      <dgm:prSet presAssocID="{FDCF7544-F70B-44E4-81A8-9C280502B303}" presName="bgRect" presStyleLbl="bgShp" presStyleIdx="2" presStyleCnt="5"/>
      <dgm:spPr/>
    </dgm:pt>
    <dgm:pt modelId="{427CA818-6F67-4DED-9FEB-B90B33644B8B}" type="pres">
      <dgm:prSet presAssocID="{FDCF7544-F70B-44E4-81A8-9C280502B30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93909C56-FFB4-426C-82E8-2A5FFB7E36D7}" type="pres">
      <dgm:prSet presAssocID="{FDCF7544-F70B-44E4-81A8-9C280502B303}" presName="spaceRect" presStyleCnt="0"/>
      <dgm:spPr/>
    </dgm:pt>
    <dgm:pt modelId="{251EB5FB-0CCD-42D7-A4E8-5E5C3EAF8936}" type="pres">
      <dgm:prSet presAssocID="{FDCF7544-F70B-44E4-81A8-9C280502B303}" presName="parTx" presStyleLbl="revTx" presStyleIdx="2" presStyleCnt="5">
        <dgm:presLayoutVars>
          <dgm:chMax val="0"/>
          <dgm:chPref val="0"/>
        </dgm:presLayoutVars>
      </dgm:prSet>
      <dgm:spPr/>
    </dgm:pt>
    <dgm:pt modelId="{8FD116D5-C261-45C5-90D3-A1396D9DD11D}" type="pres">
      <dgm:prSet presAssocID="{1B371B79-8E7A-47BA-826B-05E91A3A58A2}" presName="sibTrans" presStyleCnt="0"/>
      <dgm:spPr/>
    </dgm:pt>
    <dgm:pt modelId="{F8FECC7B-0260-4045-92B8-DEFCDCFA5B26}" type="pres">
      <dgm:prSet presAssocID="{9C413C9E-6693-47B7-8CA1-64FCBF171D4D}" presName="compNode" presStyleCnt="0"/>
      <dgm:spPr/>
    </dgm:pt>
    <dgm:pt modelId="{CF0F1E07-11A9-4A14-9665-77C0047BD691}" type="pres">
      <dgm:prSet presAssocID="{9C413C9E-6693-47B7-8CA1-64FCBF171D4D}" presName="bgRect" presStyleLbl="bgShp" presStyleIdx="3" presStyleCnt="5"/>
      <dgm:spPr/>
    </dgm:pt>
    <dgm:pt modelId="{DA0A6325-DEC4-4222-B5DA-95CA2306C4BE}" type="pres">
      <dgm:prSet presAssocID="{9C413C9E-6693-47B7-8CA1-64FCBF171D4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llar"/>
        </a:ext>
      </dgm:extLst>
    </dgm:pt>
    <dgm:pt modelId="{3DE08DC1-F31B-49CF-BD2F-8526F9A25E15}" type="pres">
      <dgm:prSet presAssocID="{9C413C9E-6693-47B7-8CA1-64FCBF171D4D}" presName="spaceRect" presStyleCnt="0"/>
      <dgm:spPr/>
    </dgm:pt>
    <dgm:pt modelId="{003A35A9-7B9C-47E4-80DE-C31D6534E73A}" type="pres">
      <dgm:prSet presAssocID="{9C413C9E-6693-47B7-8CA1-64FCBF171D4D}" presName="parTx" presStyleLbl="revTx" presStyleIdx="3" presStyleCnt="5">
        <dgm:presLayoutVars>
          <dgm:chMax val="0"/>
          <dgm:chPref val="0"/>
        </dgm:presLayoutVars>
      </dgm:prSet>
      <dgm:spPr/>
    </dgm:pt>
    <dgm:pt modelId="{13C8E18B-CD6F-44DE-84F8-80FB64CACAF9}" type="pres">
      <dgm:prSet presAssocID="{351FC971-8AED-43D1-9B54-1BD5C94D12F6}" presName="sibTrans" presStyleCnt="0"/>
      <dgm:spPr/>
    </dgm:pt>
    <dgm:pt modelId="{40F550A6-D55C-43D9-BC11-3FBE53E142A1}" type="pres">
      <dgm:prSet presAssocID="{33F035E7-BEE8-4318-8965-E3EFDCCBA637}" presName="compNode" presStyleCnt="0"/>
      <dgm:spPr/>
    </dgm:pt>
    <dgm:pt modelId="{F48EF02E-D944-4965-BF24-7D8CA3929F54}" type="pres">
      <dgm:prSet presAssocID="{33F035E7-BEE8-4318-8965-E3EFDCCBA637}" presName="bgRect" presStyleLbl="bgShp" presStyleIdx="4" presStyleCnt="5"/>
      <dgm:spPr/>
    </dgm:pt>
    <dgm:pt modelId="{C6EFB514-9935-443F-9F26-49F0EE5B4EAA}" type="pres">
      <dgm:prSet presAssocID="{33F035E7-BEE8-4318-8965-E3EFDCCBA63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sor"/>
        </a:ext>
      </dgm:extLst>
    </dgm:pt>
    <dgm:pt modelId="{8F97EB47-0A59-4282-A4C8-CD929ACF27A0}" type="pres">
      <dgm:prSet presAssocID="{33F035E7-BEE8-4318-8965-E3EFDCCBA637}" presName="spaceRect" presStyleCnt="0"/>
      <dgm:spPr/>
    </dgm:pt>
    <dgm:pt modelId="{4551B9A3-9643-4493-9C5C-A29E12703E6E}" type="pres">
      <dgm:prSet presAssocID="{33F035E7-BEE8-4318-8965-E3EFDCCBA637}" presName="parTx" presStyleLbl="revTx" presStyleIdx="4" presStyleCnt="5">
        <dgm:presLayoutVars>
          <dgm:chMax val="0"/>
          <dgm:chPref val="0"/>
        </dgm:presLayoutVars>
      </dgm:prSet>
      <dgm:spPr/>
    </dgm:pt>
  </dgm:ptLst>
  <dgm:cxnLst>
    <dgm:cxn modelId="{BF3BDE24-6E1D-46A6-8B4C-1B9095D1398E}" type="presOf" srcId="{84CCCF09-6B2B-444E-9E17-E63BEB43B759}" destId="{E4E46CDD-5719-47F1-AC4C-93AA890BA854}" srcOrd="0" destOrd="0" presId="urn:microsoft.com/office/officeart/2018/2/layout/IconVerticalSolidList"/>
    <dgm:cxn modelId="{85EFAC3C-6A4F-417E-BDB1-95F509D9A2BA}" type="presOf" srcId="{78F57D53-3FDC-4C35-8D72-9D9293E99715}" destId="{798C7B96-BAE8-4D65-B13A-71FB07658086}" srcOrd="0" destOrd="0" presId="urn:microsoft.com/office/officeart/2018/2/layout/IconVerticalSolidList"/>
    <dgm:cxn modelId="{3FDA7E3F-5AF8-457A-A13E-C66FCE414286}" srcId="{DB7362C4-681A-41CB-B89D-2CD14AB243A7}" destId="{84CCCF09-6B2B-444E-9E17-E63BEB43B759}" srcOrd="1" destOrd="0" parTransId="{5C15CEE7-8EC9-4D8E-BF0F-A06B05F49424}" sibTransId="{DE43FBB0-C23A-41E5-91C5-F3761A9A7F3E}"/>
    <dgm:cxn modelId="{B0B0FD4A-85E3-4AFE-9A28-494E583878D8}" srcId="{DB7362C4-681A-41CB-B89D-2CD14AB243A7}" destId="{FDCF7544-F70B-44E4-81A8-9C280502B303}" srcOrd="2" destOrd="0" parTransId="{153CF9FF-0778-415C-9858-DEAF9C82E11D}" sibTransId="{1B371B79-8E7A-47BA-826B-05E91A3A58A2}"/>
    <dgm:cxn modelId="{5181617A-982D-4CB9-A3FD-46BB82BF7CD5}" srcId="{DB7362C4-681A-41CB-B89D-2CD14AB243A7}" destId="{33F035E7-BEE8-4318-8965-E3EFDCCBA637}" srcOrd="4" destOrd="0" parTransId="{C30A618D-A3CF-4936-B4CB-5A36E0AA4CD6}" sibTransId="{A96338EC-C961-422A-B503-B69489B54613}"/>
    <dgm:cxn modelId="{0CB48D8E-0A70-496F-8290-3944C9471F18}" srcId="{DB7362C4-681A-41CB-B89D-2CD14AB243A7}" destId="{9C413C9E-6693-47B7-8CA1-64FCBF171D4D}" srcOrd="3" destOrd="0" parTransId="{DD14E141-E233-45C0-8187-F2BE05BB367D}" sibTransId="{351FC971-8AED-43D1-9B54-1BD5C94D12F6}"/>
    <dgm:cxn modelId="{8585CDAA-2F39-4BD4-A5CF-E5FCEB83CD86}" type="presOf" srcId="{DB7362C4-681A-41CB-B89D-2CD14AB243A7}" destId="{364F235D-4906-4ABF-B848-80959626DD0D}" srcOrd="0" destOrd="0" presId="urn:microsoft.com/office/officeart/2018/2/layout/IconVerticalSolidList"/>
    <dgm:cxn modelId="{D0A8E2AB-723E-42C7-B952-5908598983AE}" type="presOf" srcId="{9C413C9E-6693-47B7-8CA1-64FCBF171D4D}" destId="{003A35A9-7B9C-47E4-80DE-C31D6534E73A}" srcOrd="0" destOrd="0" presId="urn:microsoft.com/office/officeart/2018/2/layout/IconVerticalSolidList"/>
    <dgm:cxn modelId="{6CA862D0-912D-4DA9-BEAD-2999089C10DD}" type="presOf" srcId="{33F035E7-BEE8-4318-8965-E3EFDCCBA637}" destId="{4551B9A3-9643-4493-9C5C-A29E12703E6E}" srcOrd="0" destOrd="0" presId="urn:microsoft.com/office/officeart/2018/2/layout/IconVerticalSolidList"/>
    <dgm:cxn modelId="{402628DF-27CE-411F-8C91-D5D02B5F4156}" srcId="{DB7362C4-681A-41CB-B89D-2CD14AB243A7}" destId="{78F57D53-3FDC-4C35-8D72-9D9293E99715}" srcOrd="0" destOrd="0" parTransId="{20197CA4-3195-4223-8569-ADB5A5BAC81A}" sibTransId="{92BB99AF-2478-4B80-AE8B-FCED4720735E}"/>
    <dgm:cxn modelId="{F6E224FE-04E3-4E02-8FB1-8CC53C69C4E3}" type="presOf" srcId="{FDCF7544-F70B-44E4-81A8-9C280502B303}" destId="{251EB5FB-0CCD-42D7-A4E8-5E5C3EAF8936}" srcOrd="0" destOrd="0" presId="urn:microsoft.com/office/officeart/2018/2/layout/IconVerticalSolidList"/>
    <dgm:cxn modelId="{D98C2809-6CD2-43DD-B0D0-B3FF58464F7F}" type="presParOf" srcId="{364F235D-4906-4ABF-B848-80959626DD0D}" destId="{C9D24ADF-A280-478F-94DD-006E811EFF73}" srcOrd="0" destOrd="0" presId="urn:microsoft.com/office/officeart/2018/2/layout/IconVerticalSolidList"/>
    <dgm:cxn modelId="{E6CE92E4-F0AE-43B9-955D-41C3DAF6049C}" type="presParOf" srcId="{C9D24ADF-A280-478F-94DD-006E811EFF73}" destId="{A8044F3F-4046-479A-A71B-975F9772D1C4}" srcOrd="0" destOrd="0" presId="urn:microsoft.com/office/officeart/2018/2/layout/IconVerticalSolidList"/>
    <dgm:cxn modelId="{73D50441-F24F-4560-A9E3-8E5520FAEA32}" type="presParOf" srcId="{C9D24ADF-A280-478F-94DD-006E811EFF73}" destId="{334E619C-A560-4454-96B0-58F7A29FAD58}" srcOrd="1" destOrd="0" presId="urn:microsoft.com/office/officeart/2018/2/layout/IconVerticalSolidList"/>
    <dgm:cxn modelId="{33AB23AC-2787-4D60-BD9A-311359446815}" type="presParOf" srcId="{C9D24ADF-A280-478F-94DD-006E811EFF73}" destId="{E77745DD-DA60-41A2-9C1A-8954D5C8C3AB}" srcOrd="2" destOrd="0" presId="urn:microsoft.com/office/officeart/2018/2/layout/IconVerticalSolidList"/>
    <dgm:cxn modelId="{421EBE97-B3B4-40A3-AEE9-9D56F46FF13A}" type="presParOf" srcId="{C9D24ADF-A280-478F-94DD-006E811EFF73}" destId="{798C7B96-BAE8-4D65-B13A-71FB07658086}" srcOrd="3" destOrd="0" presId="urn:microsoft.com/office/officeart/2018/2/layout/IconVerticalSolidList"/>
    <dgm:cxn modelId="{3BEC8DDB-683E-4761-A7A5-E553F063F24C}" type="presParOf" srcId="{364F235D-4906-4ABF-B848-80959626DD0D}" destId="{5421B2A0-BB48-401A-8271-477BF4361861}" srcOrd="1" destOrd="0" presId="urn:microsoft.com/office/officeart/2018/2/layout/IconVerticalSolidList"/>
    <dgm:cxn modelId="{0618FF36-CB42-4790-8E76-904C8F5606E0}" type="presParOf" srcId="{364F235D-4906-4ABF-B848-80959626DD0D}" destId="{41EB7179-263E-492E-B5EA-97EF88B2E614}" srcOrd="2" destOrd="0" presId="urn:microsoft.com/office/officeart/2018/2/layout/IconVerticalSolidList"/>
    <dgm:cxn modelId="{069C2F4F-F20F-4349-891F-A60191B7B335}" type="presParOf" srcId="{41EB7179-263E-492E-B5EA-97EF88B2E614}" destId="{5E900B09-C782-49BF-BF5F-ED42DFE6B4CF}" srcOrd="0" destOrd="0" presId="urn:microsoft.com/office/officeart/2018/2/layout/IconVerticalSolidList"/>
    <dgm:cxn modelId="{B1812408-519C-4867-A8C0-3ADF675DCB29}" type="presParOf" srcId="{41EB7179-263E-492E-B5EA-97EF88B2E614}" destId="{37A1F204-1E21-4D3C-8DF8-A3881CCC4859}" srcOrd="1" destOrd="0" presId="urn:microsoft.com/office/officeart/2018/2/layout/IconVerticalSolidList"/>
    <dgm:cxn modelId="{4DC6D580-5678-445E-AA2E-A3DF6D065E73}" type="presParOf" srcId="{41EB7179-263E-492E-B5EA-97EF88B2E614}" destId="{1A186794-4A79-42A5-BF2A-DB6A64A160AB}" srcOrd="2" destOrd="0" presId="urn:microsoft.com/office/officeart/2018/2/layout/IconVerticalSolidList"/>
    <dgm:cxn modelId="{9ED89EE5-9B5A-4241-A4D2-6268F4A09BCB}" type="presParOf" srcId="{41EB7179-263E-492E-B5EA-97EF88B2E614}" destId="{E4E46CDD-5719-47F1-AC4C-93AA890BA854}" srcOrd="3" destOrd="0" presId="urn:microsoft.com/office/officeart/2018/2/layout/IconVerticalSolidList"/>
    <dgm:cxn modelId="{251A4294-7324-4680-8A08-494CFAFCA877}" type="presParOf" srcId="{364F235D-4906-4ABF-B848-80959626DD0D}" destId="{B649E6F5-D433-4D10-8266-DC74C11A4AF8}" srcOrd="3" destOrd="0" presId="urn:microsoft.com/office/officeart/2018/2/layout/IconVerticalSolidList"/>
    <dgm:cxn modelId="{0AA7F643-EC83-4E83-BD77-517AA87C7A6E}" type="presParOf" srcId="{364F235D-4906-4ABF-B848-80959626DD0D}" destId="{A129667B-618F-418A-9F79-78DB599A4BDE}" srcOrd="4" destOrd="0" presId="urn:microsoft.com/office/officeart/2018/2/layout/IconVerticalSolidList"/>
    <dgm:cxn modelId="{B022507C-A518-47AE-9B03-7FC9B9E01DE2}" type="presParOf" srcId="{A129667B-618F-418A-9F79-78DB599A4BDE}" destId="{319A96A3-9099-4291-84D3-D4670485B479}" srcOrd="0" destOrd="0" presId="urn:microsoft.com/office/officeart/2018/2/layout/IconVerticalSolidList"/>
    <dgm:cxn modelId="{75D987D5-0544-489D-A93A-AA216A87DB2A}" type="presParOf" srcId="{A129667B-618F-418A-9F79-78DB599A4BDE}" destId="{427CA818-6F67-4DED-9FEB-B90B33644B8B}" srcOrd="1" destOrd="0" presId="urn:microsoft.com/office/officeart/2018/2/layout/IconVerticalSolidList"/>
    <dgm:cxn modelId="{1EE37121-D997-47AF-98AF-00C256B2BB3F}" type="presParOf" srcId="{A129667B-618F-418A-9F79-78DB599A4BDE}" destId="{93909C56-FFB4-426C-82E8-2A5FFB7E36D7}" srcOrd="2" destOrd="0" presId="urn:microsoft.com/office/officeart/2018/2/layout/IconVerticalSolidList"/>
    <dgm:cxn modelId="{4F6701B6-9B52-4E9B-869B-905094B52BE0}" type="presParOf" srcId="{A129667B-618F-418A-9F79-78DB599A4BDE}" destId="{251EB5FB-0CCD-42D7-A4E8-5E5C3EAF8936}" srcOrd="3" destOrd="0" presId="urn:microsoft.com/office/officeart/2018/2/layout/IconVerticalSolidList"/>
    <dgm:cxn modelId="{D0F7AC92-1650-4DF6-A5BF-77DC1487022F}" type="presParOf" srcId="{364F235D-4906-4ABF-B848-80959626DD0D}" destId="{8FD116D5-C261-45C5-90D3-A1396D9DD11D}" srcOrd="5" destOrd="0" presId="urn:microsoft.com/office/officeart/2018/2/layout/IconVerticalSolidList"/>
    <dgm:cxn modelId="{8E931757-F033-4FDB-9FA1-F8B941470599}" type="presParOf" srcId="{364F235D-4906-4ABF-B848-80959626DD0D}" destId="{F8FECC7B-0260-4045-92B8-DEFCDCFA5B26}" srcOrd="6" destOrd="0" presId="urn:microsoft.com/office/officeart/2018/2/layout/IconVerticalSolidList"/>
    <dgm:cxn modelId="{916171B9-5081-4BC2-A29D-A242A1BD9B05}" type="presParOf" srcId="{F8FECC7B-0260-4045-92B8-DEFCDCFA5B26}" destId="{CF0F1E07-11A9-4A14-9665-77C0047BD691}" srcOrd="0" destOrd="0" presId="urn:microsoft.com/office/officeart/2018/2/layout/IconVerticalSolidList"/>
    <dgm:cxn modelId="{7DFA365D-76B5-4979-BBF1-01C93ED6DF83}" type="presParOf" srcId="{F8FECC7B-0260-4045-92B8-DEFCDCFA5B26}" destId="{DA0A6325-DEC4-4222-B5DA-95CA2306C4BE}" srcOrd="1" destOrd="0" presId="urn:microsoft.com/office/officeart/2018/2/layout/IconVerticalSolidList"/>
    <dgm:cxn modelId="{4B6B90E8-381D-4265-88C5-1EF03FD33E2F}" type="presParOf" srcId="{F8FECC7B-0260-4045-92B8-DEFCDCFA5B26}" destId="{3DE08DC1-F31B-49CF-BD2F-8526F9A25E15}" srcOrd="2" destOrd="0" presId="urn:microsoft.com/office/officeart/2018/2/layout/IconVerticalSolidList"/>
    <dgm:cxn modelId="{56318336-7F24-4291-9334-7793A01B5CCF}" type="presParOf" srcId="{F8FECC7B-0260-4045-92B8-DEFCDCFA5B26}" destId="{003A35A9-7B9C-47E4-80DE-C31D6534E73A}" srcOrd="3" destOrd="0" presId="urn:microsoft.com/office/officeart/2018/2/layout/IconVerticalSolidList"/>
    <dgm:cxn modelId="{CD3ADF2F-0B43-450F-AF99-6B058B30AA4C}" type="presParOf" srcId="{364F235D-4906-4ABF-B848-80959626DD0D}" destId="{13C8E18B-CD6F-44DE-84F8-80FB64CACAF9}" srcOrd="7" destOrd="0" presId="urn:microsoft.com/office/officeart/2018/2/layout/IconVerticalSolidList"/>
    <dgm:cxn modelId="{9DDE8202-08FF-492F-89DC-B1CE34105712}" type="presParOf" srcId="{364F235D-4906-4ABF-B848-80959626DD0D}" destId="{40F550A6-D55C-43D9-BC11-3FBE53E142A1}" srcOrd="8" destOrd="0" presId="urn:microsoft.com/office/officeart/2018/2/layout/IconVerticalSolidList"/>
    <dgm:cxn modelId="{E1D6CC64-D77B-4158-8333-C5CA151293E8}" type="presParOf" srcId="{40F550A6-D55C-43D9-BC11-3FBE53E142A1}" destId="{F48EF02E-D944-4965-BF24-7D8CA3929F54}" srcOrd="0" destOrd="0" presId="urn:microsoft.com/office/officeart/2018/2/layout/IconVerticalSolidList"/>
    <dgm:cxn modelId="{CB7D8905-2BD6-4AA3-80B3-8C278E606DDF}" type="presParOf" srcId="{40F550A6-D55C-43D9-BC11-3FBE53E142A1}" destId="{C6EFB514-9935-443F-9F26-49F0EE5B4EAA}" srcOrd="1" destOrd="0" presId="urn:microsoft.com/office/officeart/2018/2/layout/IconVerticalSolidList"/>
    <dgm:cxn modelId="{28A32D46-7004-4649-92EE-2AE7C3E3246F}" type="presParOf" srcId="{40F550A6-D55C-43D9-BC11-3FBE53E142A1}" destId="{8F97EB47-0A59-4282-A4C8-CD929ACF27A0}" srcOrd="2" destOrd="0" presId="urn:microsoft.com/office/officeart/2018/2/layout/IconVerticalSolidList"/>
    <dgm:cxn modelId="{7B3C86B1-998F-4C18-84A4-4F3C73D1DC31}" type="presParOf" srcId="{40F550A6-D55C-43D9-BC11-3FBE53E142A1}" destId="{4551B9A3-9643-4493-9C5C-A29E12703E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6CAFD3-7C36-46F8-9A0D-67ECDA404E52}"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7DB373-6F97-47A2-907C-D63BD74C2CD5}">
      <dgm:prSet phldrT="[Text]"/>
      <dgm:spPr/>
      <dgm:t>
        <a:bodyPr/>
        <a:lstStyle/>
        <a:p>
          <a:pPr>
            <a:lnSpc>
              <a:spcPct val="100000"/>
            </a:lnSpc>
            <a:defRPr b="1"/>
          </a:pPr>
          <a:r>
            <a:rPr lang="en-US" dirty="0"/>
            <a:t>Programming Languages</a:t>
          </a:r>
        </a:p>
      </dgm:t>
    </dgm:pt>
    <dgm:pt modelId="{BB2ABFF4-EE89-4578-BE61-3CE80C4419B3}" type="parTrans" cxnId="{7AEDAF6E-7A16-4A42-8331-5DD5F66DFA51}">
      <dgm:prSet/>
      <dgm:spPr/>
      <dgm:t>
        <a:bodyPr/>
        <a:lstStyle/>
        <a:p>
          <a:endParaRPr lang="en-US"/>
        </a:p>
      </dgm:t>
    </dgm:pt>
    <dgm:pt modelId="{0A52B222-168A-422D-8C52-27FDE1BA6A4A}" type="sibTrans" cxnId="{7AEDAF6E-7A16-4A42-8331-5DD5F66DFA51}">
      <dgm:prSet/>
      <dgm:spPr/>
      <dgm:t>
        <a:bodyPr/>
        <a:lstStyle/>
        <a:p>
          <a:endParaRPr lang="en-US"/>
        </a:p>
      </dgm:t>
    </dgm:pt>
    <dgm:pt modelId="{4F82C49C-1C7C-4677-B04F-03FFDD241BEB}">
      <dgm:prSet phldrT="[Text]"/>
      <dgm:spPr/>
      <dgm:t>
        <a:bodyPr/>
        <a:lstStyle/>
        <a:p>
          <a:pPr>
            <a:lnSpc>
              <a:spcPct val="100000"/>
            </a:lnSpc>
          </a:pPr>
          <a:r>
            <a:rPr lang="en-US" dirty="0"/>
            <a:t>Java</a:t>
          </a:r>
        </a:p>
      </dgm:t>
    </dgm:pt>
    <dgm:pt modelId="{79896700-B2EF-40CA-B279-75ABDBADAED7}" type="parTrans" cxnId="{EC7A4838-DE64-4E60-A7CC-45A45246C472}">
      <dgm:prSet/>
      <dgm:spPr/>
      <dgm:t>
        <a:bodyPr/>
        <a:lstStyle/>
        <a:p>
          <a:endParaRPr lang="en-US"/>
        </a:p>
      </dgm:t>
    </dgm:pt>
    <dgm:pt modelId="{4ED82874-8B7B-43E5-85C2-2305F6DECE7A}" type="sibTrans" cxnId="{EC7A4838-DE64-4E60-A7CC-45A45246C472}">
      <dgm:prSet/>
      <dgm:spPr/>
      <dgm:t>
        <a:bodyPr/>
        <a:lstStyle/>
        <a:p>
          <a:endParaRPr lang="en-US"/>
        </a:p>
      </dgm:t>
    </dgm:pt>
    <dgm:pt modelId="{F4753FA3-68B1-4E12-89BC-C707C34CE0A5}">
      <dgm:prSet phldrT="[Text]"/>
      <dgm:spPr/>
      <dgm:t>
        <a:bodyPr/>
        <a:lstStyle/>
        <a:p>
          <a:pPr>
            <a:lnSpc>
              <a:spcPct val="100000"/>
            </a:lnSpc>
            <a:defRPr b="1"/>
          </a:pPr>
          <a:r>
            <a:rPr lang="en-US" dirty="0"/>
            <a:t>Database</a:t>
          </a:r>
        </a:p>
      </dgm:t>
    </dgm:pt>
    <dgm:pt modelId="{CD04C90E-80DD-492A-A222-75F4B3DEBF83}" type="parTrans" cxnId="{5E2993A1-7A65-4933-A489-B625AD45420A}">
      <dgm:prSet/>
      <dgm:spPr/>
      <dgm:t>
        <a:bodyPr/>
        <a:lstStyle/>
        <a:p>
          <a:endParaRPr lang="en-US"/>
        </a:p>
      </dgm:t>
    </dgm:pt>
    <dgm:pt modelId="{FDBB0A02-B598-45DF-AEDC-F81CA228FCE3}" type="sibTrans" cxnId="{5E2993A1-7A65-4933-A489-B625AD45420A}">
      <dgm:prSet/>
      <dgm:spPr/>
      <dgm:t>
        <a:bodyPr/>
        <a:lstStyle/>
        <a:p>
          <a:endParaRPr lang="en-US"/>
        </a:p>
      </dgm:t>
    </dgm:pt>
    <dgm:pt modelId="{0642CBBF-71B3-4F9A-B42F-84EE8E92BC1B}">
      <dgm:prSet phldrT="[Text]"/>
      <dgm:spPr/>
      <dgm:t>
        <a:bodyPr/>
        <a:lstStyle/>
        <a:p>
          <a:pPr>
            <a:lnSpc>
              <a:spcPct val="100000"/>
            </a:lnSpc>
          </a:pPr>
          <a:r>
            <a:rPr lang="en-US" dirty="0"/>
            <a:t>MySQL</a:t>
          </a:r>
        </a:p>
      </dgm:t>
    </dgm:pt>
    <dgm:pt modelId="{AAE6BF27-DE41-4AB6-BBE3-37EE9758905A}" type="parTrans" cxnId="{6701C609-3F96-4B5B-8637-876DBE188989}">
      <dgm:prSet/>
      <dgm:spPr/>
      <dgm:t>
        <a:bodyPr/>
        <a:lstStyle/>
        <a:p>
          <a:endParaRPr lang="en-US"/>
        </a:p>
      </dgm:t>
    </dgm:pt>
    <dgm:pt modelId="{8027048B-7718-4EC8-B50E-F0DAE15B0C5B}" type="sibTrans" cxnId="{6701C609-3F96-4B5B-8637-876DBE188989}">
      <dgm:prSet/>
      <dgm:spPr/>
      <dgm:t>
        <a:bodyPr/>
        <a:lstStyle/>
        <a:p>
          <a:endParaRPr lang="en-US"/>
        </a:p>
      </dgm:t>
    </dgm:pt>
    <dgm:pt modelId="{4204FF4D-E3D4-48A2-B86F-47455C0383CC}">
      <dgm:prSet phldrT="[Text]"/>
      <dgm:spPr/>
      <dgm:t>
        <a:bodyPr/>
        <a:lstStyle/>
        <a:p>
          <a:pPr>
            <a:lnSpc>
              <a:spcPct val="100000"/>
            </a:lnSpc>
            <a:defRPr b="1"/>
          </a:pPr>
          <a:r>
            <a:rPr lang="en-US"/>
            <a:t>Interface</a:t>
          </a:r>
        </a:p>
      </dgm:t>
    </dgm:pt>
    <dgm:pt modelId="{6D491F28-EAEA-49BC-8C77-E9D1A4ECF788}" type="parTrans" cxnId="{AF31E40E-74E4-4070-ADF3-76E7E5F97001}">
      <dgm:prSet/>
      <dgm:spPr/>
      <dgm:t>
        <a:bodyPr/>
        <a:lstStyle/>
        <a:p>
          <a:endParaRPr lang="en-US"/>
        </a:p>
      </dgm:t>
    </dgm:pt>
    <dgm:pt modelId="{88AA6C5C-F60A-4D41-A503-1FA9E13552F1}" type="sibTrans" cxnId="{AF31E40E-74E4-4070-ADF3-76E7E5F97001}">
      <dgm:prSet/>
      <dgm:spPr/>
      <dgm:t>
        <a:bodyPr/>
        <a:lstStyle/>
        <a:p>
          <a:endParaRPr lang="en-US"/>
        </a:p>
      </dgm:t>
    </dgm:pt>
    <dgm:pt modelId="{9B2752F6-5EBF-4879-B488-3806E5E4297A}">
      <dgm:prSet phldrT="[Text]"/>
      <dgm:spPr/>
      <dgm:t>
        <a:bodyPr/>
        <a:lstStyle/>
        <a:p>
          <a:pPr>
            <a:lnSpc>
              <a:spcPct val="100000"/>
            </a:lnSpc>
          </a:pPr>
          <a:r>
            <a:rPr lang="en-US" dirty="0"/>
            <a:t>JavaFX</a:t>
          </a:r>
        </a:p>
      </dgm:t>
    </dgm:pt>
    <dgm:pt modelId="{081E1AFD-7905-4031-8A26-574FA2C4671F}" type="parTrans" cxnId="{306709CF-D9C1-40C0-8FFE-01B77F4D0646}">
      <dgm:prSet/>
      <dgm:spPr/>
      <dgm:t>
        <a:bodyPr/>
        <a:lstStyle/>
        <a:p>
          <a:endParaRPr lang="en-US"/>
        </a:p>
      </dgm:t>
    </dgm:pt>
    <dgm:pt modelId="{63885C67-1896-4528-A480-B6D4F1D35DCB}" type="sibTrans" cxnId="{306709CF-D9C1-40C0-8FFE-01B77F4D0646}">
      <dgm:prSet/>
      <dgm:spPr/>
      <dgm:t>
        <a:bodyPr/>
        <a:lstStyle/>
        <a:p>
          <a:endParaRPr lang="en-US"/>
        </a:p>
      </dgm:t>
    </dgm:pt>
    <dgm:pt modelId="{36797110-4330-40CB-BAB4-38484C9083FE}">
      <dgm:prSet phldrT="[Text]"/>
      <dgm:spPr/>
      <dgm:t>
        <a:bodyPr/>
        <a:lstStyle/>
        <a:p>
          <a:pPr>
            <a:lnSpc>
              <a:spcPct val="100000"/>
            </a:lnSpc>
          </a:pPr>
          <a:r>
            <a:rPr lang="en-US" dirty="0"/>
            <a:t>Gradle (build automation tool)</a:t>
          </a:r>
        </a:p>
      </dgm:t>
    </dgm:pt>
    <dgm:pt modelId="{8921C501-12B1-459C-90DD-CF057CB5D022}" type="parTrans" cxnId="{41EEE9C6-25FA-40DB-81F8-F78C797B0D9C}">
      <dgm:prSet/>
      <dgm:spPr/>
      <dgm:t>
        <a:bodyPr/>
        <a:lstStyle/>
        <a:p>
          <a:endParaRPr lang="en-US"/>
        </a:p>
      </dgm:t>
    </dgm:pt>
    <dgm:pt modelId="{147ACA9F-CBA6-4090-A7D3-94AA8777988E}" type="sibTrans" cxnId="{41EEE9C6-25FA-40DB-81F8-F78C797B0D9C}">
      <dgm:prSet/>
      <dgm:spPr/>
      <dgm:t>
        <a:bodyPr/>
        <a:lstStyle/>
        <a:p>
          <a:endParaRPr lang="en-US"/>
        </a:p>
      </dgm:t>
    </dgm:pt>
    <dgm:pt modelId="{F8A7D37C-B940-421D-B585-3B41F985902C}">
      <dgm:prSet phldrT="[Text]"/>
      <dgm:spPr/>
      <dgm:t>
        <a:bodyPr/>
        <a:lstStyle/>
        <a:p>
          <a:pPr>
            <a:lnSpc>
              <a:spcPct val="100000"/>
            </a:lnSpc>
          </a:pPr>
          <a:r>
            <a:rPr lang="en-US" dirty="0"/>
            <a:t>SQL</a:t>
          </a:r>
        </a:p>
      </dgm:t>
    </dgm:pt>
    <dgm:pt modelId="{BD046F97-3DF4-4EA5-9B59-6F1AD4C09BF3}" type="parTrans" cxnId="{C981C2F4-2691-4D63-890C-DEA3CBE5AE73}">
      <dgm:prSet/>
      <dgm:spPr/>
      <dgm:t>
        <a:bodyPr/>
        <a:lstStyle/>
        <a:p>
          <a:endParaRPr lang="en-US"/>
        </a:p>
      </dgm:t>
    </dgm:pt>
    <dgm:pt modelId="{D0423795-7423-4A5D-B661-C56034B3ABF8}" type="sibTrans" cxnId="{C981C2F4-2691-4D63-890C-DEA3CBE5AE73}">
      <dgm:prSet/>
      <dgm:spPr/>
      <dgm:t>
        <a:bodyPr/>
        <a:lstStyle/>
        <a:p>
          <a:endParaRPr lang="en-US"/>
        </a:p>
      </dgm:t>
    </dgm:pt>
    <dgm:pt modelId="{86D074D4-A35D-48E8-87A2-13F5F62C8C94}">
      <dgm:prSet phldrT="[Text]"/>
      <dgm:spPr/>
      <dgm:t>
        <a:bodyPr/>
        <a:lstStyle/>
        <a:p>
          <a:pPr>
            <a:lnSpc>
              <a:spcPct val="100000"/>
            </a:lnSpc>
          </a:pPr>
          <a:r>
            <a:rPr lang="en-US" dirty="0"/>
            <a:t>XML</a:t>
          </a:r>
        </a:p>
      </dgm:t>
    </dgm:pt>
    <dgm:pt modelId="{CB010E00-6CCA-4A6B-A494-AF56B7658C86}" type="parTrans" cxnId="{58BBDA3D-9475-471C-8B51-1D45D1382F0A}">
      <dgm:prSet/>
      <dgm:spPr/>
      <dgm:t>
        <a:bodyPr/>
        <a:lstStyle/>
        <a:p>
          <a:endParaRPr lang="en-US"/>
        </a:p>
      </dgm:t>
    </dgm:pt>
    <dgm:pt modelId="{9738B2D5-5F99-49C5-8BD1-70A450B4FA9D}" type="sibTrans" cxnId="{58BBDA3D-9475-471C-8B51-1D45D1382F0A}">
      <dgm:prSet/>
      <dgm:spPr/>
      <dgm:t>
        <a:bodyPr/>
        <a:lstStyle/>
        <a:p>
          <a:endParaRPr lang="en-US"/>
        </a:p>
      </dgm:t>
    </dgm:pt>
    <dgm:pt modelId="{A55EFAEE-CBD4-4A03-AF52-3B2A6E70C632}" type="pres">
      <dgm:prSet presAssocID="{696CAFD3-7C36-46F8-9A0D-67ECDA404E52}" presName="root" presStyleCnt="0">
        <dgm:presLayoutVars>
          <dgm:dir/>
          <dgm:resizeHandles val="exact"/>
        </dgm:presLayoutVars>
      </dgm:prSet>
      <dgm:spPr/>
    </dgm:pt>
    <dgm:pt modelId="{9A53E853-1DBA-43DB-BAA2-C1709B0EB73D}" type="pres">
      <dgm:prSet presAssocID="{D57DB373-6F97-47A2-907C-D63BD74C2CD5}" presName="compNode" presStyleCnt="0"/>
      <dgm:spPr/>
    </dgm:pt>
    <dgm:pt modelId="{638587CD-8FC8-45AE-9D36-6EEE05149441}" type="pres">
      <dgm:prSet presAssocID="{D57DB373-6F97-47A2-907C-D63BD74C2CD5}" presName="iconRect" presStyleLbl="node1" presStyleIdx="0" presStyleCnt="3" custLinFactNeighborX="-31909" custLinFactNeighborY="-18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mputer with solid fill"/>
        </a:ext>
      </dgm:extLst>
    </dgm:pt>
    <dgm:pt modelId="{6E411FB0-5098-4C7F-B7C7-26F5AD83EB5F}" type="pres">
      <dgm:prSet presAssocID="{D57DB373-6F97-47A2-907C-D63BD74C2CD5}" presName="iconSpace" presStyleCnt="0"/>
      <dgm:spPr/>
    </dgm:pt>
    <dgm:pt modelId="{0895E538-B70B-4A35-9DCC-78E2E237D6BC}" type="pres">
      <dgm:prSet presAssocID="{D57DB373-6F97-47A2-907C-D63BD74C2CD5}" presName="parTx" presStyleLbl="revTx" presStyleIdx="0" presStyleCnt="6" custLinFactNeighborX="-11168" custLinFactNeighborY="-4312">
        <dgm:presLayoutVars>
          <dgm:chMax val="0"/>
          <dgm:chPref val="0"/>
        </dgm:presLayoutVars>
      </dgm:prSet>
      <dgm:spPr/>
    </dgm:pt>
    <dgm:pt modelId="{C48058F3-4B0D-4AEB-B779-1B743AE3D007}" type="pres">
      <dgm:prSet presAssocID="{D57DB373-6F97-47A2-907C-D63BD74C2CD5}" presName="txSpace" presStyleCnt="0"/>
      <dgm:spPr/>
    </dgm:pt>
    <dgm:pt modelId="{C627E24F-DDCF-4700-A973-5C7BD667721B}" type="pres">
      <dgm:prSet presAssocID="{D57DB373-6F97-47A2-907C-D63BD74C2CD5}" presName="desTx" presStyleLbl="revTx" presStyleIdx="1" presStyleCnt="6" custLinFactNeighborX="-11168" custLinFactNeighborY="-2029">
        <dgm:presLayoutVars/>
      </dgm:prSet>
      <dgm:spPr/>
    </dgm:pt>
    <dgm:pt modelId="{0BB979D6-AD78-4A59-9F3E-D261A14C125A}" type="pres">
      <dgm:prSet presAssocID="{0A52B222-168A-422D-8C52-27FDE1BA6A4A}" presName="sibTrans" presStyleCnt="0"/>
      <dgm:spPr/>
    </dgm:pt>
    <dgm:pt modelId="{23468572-B2AC-410D-B79A-74CD693C9218}" type="pres">
      <dgm:prSet presAssocID="{F4753FA3-68B1-4E12-89BC-C707C34CE0A5}" presName="compNode" presStyleCnt="0"/>
      <dgm:spPr/>
    </dgm:pt>
    <dgm:pt modelId="{AC506683-19C0-4466-BFE8-504DB4C27AF9}" type="pres">
      <dgm:prSet presAssocID="{F4753FA3-68B1-4E12-89BC-C707C34CE0A5}" presName="iconRect" presStyleLbl="node1" presStyleIdx="1" presStyleCnt="3" custLinFactNeighborX="14295" custLinFactNeighborY="0"/>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mputer"/>
        </a:ext>
      </dgm:extLst>
    </dgm:pt>
    <dgm:pt modelId="{38F49DCA-80F6-4DA6-A70B-50D73413F1FD}" type="pres">
      <dgm:prSet presAssocID="{F4753FA3-68B1-4E12-89BC-C707C34CE0A5}" presName="iconSpace" presStyleCnt="0"/>
      <dgm:spPr/>
    </dgm:pt>
    <dgm:pt modelId="{7C332F53-696D-4291-A7DA-9E2E1C913F9F}" type="pres">
      <dgm:prSet presAssocID="{F4753FA3-68B1-4E12-89BC-C707C34CE0A5}" presName="parTx" presStyleLbl="revTx" presStyleIdx="2" presStyleCnt="6" custScaleX="85058" custLinFactNeighborX="-7505" custLinFactNeighborY="7871">
        <dgm:presLayoutVars>
          <dgm:chMax val="0"/>
          <dgm:chPref val="0"/>
        </dgm:presLayoutVars>
      </dgm:prSet>
      <dgm:spPr/>
    </dgm:pt>
    <dgm:pt modelId="{0CB32795-BE80-4413-841F-32ADD85192BB}" type="pres">
      <dgm:prSet presAssocID="{F4753FA3-68B1-4E12-89BC-C707C34CE0A5}" presName="txSpace" presStyleCnt="0"/>
      <dgm:spPr/>
    </dgm:pt>
    <dgm:pt modelId="{F98105EF-3E2F-4022-80B9-56723FF49CF6}" type="pres">
      <dgm:prSet presAssocID="{F4753FA3-68B1-4E12-89BC-C707C34CE0A5}" presName="desTx" presStyleLbl="revTx" presStyleIdx="3" presStyleCnt="6" custScaleX="35840" custScaleY="67491" custLinFactNeighborX="-24609" custLinFactNeighborY="-18004">
        <dgm:presLayoutVars/>
      </dgm:prSet>
      <dgm:spPr/>
    </dgm:pt>
    <dgm:pt modelId="{E05FDDE8-FDA2-4DF4-BC00-31A6AD78E535}" type="pres">
      <dgm:prSet presAssocID="{FDBB0A02-B598-45DF-AEDC-F81CA228FCE3}" presName="sibTrans" presStyleCnt="0"/>
      <dgm:spPr/>
    </dgm:pt>
    <dgm:pt modelId="{868FC563-C031-408A-87B3-1CF78858F231}" type="pres">
      <dgm:prSet presAssocID="{4204FF4D-E3D4-48A2-B86F-47455C0383CC}" presName="compNode" presStyleCnt="0"/>
      <dgm:spPr/>
    </dgm:pt>
    <dgm:pt modelId="{4AFA70CC-AE77-460E-9CCE-984EB31DA9E1}" type="pres">
      <dgm:prSet presAssocID="{4204FF4D-E3D4-48A2-B86F-47455C0383C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8E15B9A7-7604-436D-982E-DF0E3B12EF5F}" type="pres">
      <dgm:prSet presAssocID="{4204FF4D-E3D4-48A2-B86F-47455C0383CC}" presName="iconSpace" presStyleCnt="0"/>
      <dgm:spPr/>
    </dgm:pt>
    <dgm:pt modelId="{12877236-EA87-4B77-8965-3B6BB1E5F18B}" type="pres">
      <dgm:prSet presAssocID="{4204FF4D-E3D4-48A2-B86F-47455C0383CC}" presName="parTx" presStyleLbl="revTx" presStyleIdx="4" presStyleCnt="6">
        <dgm:presLayoutVars>
          <dgm:chMax val="0"/>
          <dgm:chPref val="0"/>
        </dgm:presLayoutVars>
      </dgm:prSet>
      <dgm:spPr/>
    </dgm:pt>
    <dgm:pt modelId="{B3C33517-FDEE-4532-8749-FFF859566FCF}" type="pres">
      <dgm:prSet presAssocID="{4204FF4D-E3D4-48A2-B86F-47455C0383CC}" presName="txSpace" presStyleCnt="0"/>
      <dgm:spPr/>
    </dgm:pt>
    <dgm:pt modelId="{F55965C5-5C4A-4B2F-9A97-CDA6262C71E0}" type="pres">
      <dgm:prSet presAssocID="{4204FF4D-E3D4-48A2-B86F-47455C0383CC}" presName="desTx" presStyleLbl="revTx" presStyleIdx="5" presStyleCnt="6">
        <dgm:presLayoutVars/>
      </dgm:prSet>
      <dgm:spPr/>
    </dgm:pt>
  </dgm:ptLst>
  <dgm:cxnLst>
    <dgm:cxn modelId="{6701C609-3F96-4B5B-8637-876DBE188989}" srcId="{F4753FA3-68B1-4E12-89BC-C707C34CE0A5}" destId="{0642CBBF-71B3-4F9A-B42F-84EE8E92BC1B}" srcOrd="0" destOrd="0" parTransId="{AAE6BF27-DE41-4AB6-BBE3-37EE9758905A}" sibTransId="{8027048B-7718-4EC8-B50E-F0DAE15B0C5B}"/>
    <dgm:cxn modelId="{AF31E40E-74E4-4070-ADF3-76E7E5F97001}" srcId="{696CAFD3-7C36-46F8-9A0D-67ECDA404E52}" destId="{4204FF4D-E3D4-48A2-B86F-47455C0383CC}" srcOrd="2" destOrd="0" parTransId="{6D491F28-EAEA-49BC-8C77-E9D1A4ECF788}" sibTransId="{88AA6C5C-F60A-4D41-A503-1FA9E13552F1}"/>
    <dgm:cxn modelId="{EC7A4838-DE64-4E60-A7CC-45A45246C472}" srcId="{D57DB373-6F97-47A2-907C-D63BD74C2CD5}" destId="{4F82C49C-1C7C-4677-B04F-03FFDD241BEB}" srcOrd="0" destOrd="0" parTransId="{79896700-B2EF-40CA-B279-75ABDBADAED7}" sibTransId="{4ED82874-8B7B-43E5-85C2-2305F6DECE7A}"/>
    <dgm:cxn modelId="{58BBDA3D-9475-471C-8B51-1D45D1382F0A}" srcId="{D57DB373-6F97-47A2-907C-D63BD74C2CD5}" destId="{86D074D4-A35D-48E8-87A2-13F5F62C8C94}" srcOrd="2" destOrd="0" parTransId="{CB010E00-6CCA-4A6B-A494-AF56B7658C86}" sibTransId="{9738B2D5-5F99-49C5-8BD1-70A450B4FA9D}"/>
    <dgm:cxn modelId="{30F1FE4C-DE7F-4E9F-B66A-AFA6A79CAE8E}" type="presOf" srcId="{D57DB373-6F97-47A2-907C-D63BD74C2CD5}" destId="{0895E538-B70B-4A35-9DCC-78E2E237D6BC}" srcOrd="0" destOrd="0" presId="urn:microsoft.com/office/officeart/2018/2/layout/IconLabelDescriptionList"/>
    <dgm:cxn modelId="{7AEDAF6E-7A16-4A42-8331-5DD5F66DFA51}" srcId="{696CAFD3-7C36-46F8-9A0D-67ECDA404E52}" destId="{D57DB373-6F97-47A2-907C-D63BD74C2CD5}" srcOrd="0" destOrd="0" parTransId="{BB2ABFF4-EE89-4578-BE61-3CE80C4419B3}" sibTransId="{0A52B222-168A-422D-8C52-27FDE1BA6A4A}"/>
    <dgm:cxn modelId="{17775B70-5F23-4037-8F3A-024727F4376F}" type="presOf" srcId="{F8A7D37C-B940-421D-B585-3B41F985902C}" destId="{C627E24F-DDCF-4700-A973-5C7BD667721B}" srcOrd="0" destOrd="1" presId="urn:microsoft.com/office/officeart/2018/2/layout/IconLabelDescriptionList"/>
    <dgm:cxn modelId="{77AE8C56-76AA-4234-B5A4-9B36B77E7753}" type="presOf" srcId="{696CAFD3-7C36-46F8-9A0D-67ECDA404E52}" destId="{A55EFAEE-CBD4-4A03-AF52-3B2A6E70C632}" srcOrd="0" destOrd="0" presId="urn:microsoft.com/office/officeart/2018/2/layout/IconLabelDescriptionList"/>
    <dgm:cxn modelId="{BE833977-17D5-4184-A020-D4F641D2A95A}" type="presOf" srcId="{4F82C49C-1C7C-4677-B04F-03FFDD241BEB}" destId="{C627E24F-DDCF-4700-A973-5C7BD667721B}" srcOrd="0" destOrd="0" presId="urn:microsoft.com/office/officeart/2018/2/layout/IconLabelDescriptionList"/>
    <dgm:cxn modelId="{E3DFEC80-858E-411E-87C6-9691EC884539}" type="presOf" srcId="{86D074D4-A35D-48E8-87A2-13F5F62C8C94}" destId="{C627E24F-DDCF-4700-A973-5C7BD667721B}" srcOrd="0" destOrd="2" presId="urn:microsoft.com/office/officeart/2018/2/layout/IconLabelDescriptionList"/>
    <dgm:cxn modelId="{5E2993A1-7A65-4933-A489-B625AD45420A}" srcId="{696CAFD3-7C36-46F8-9A0D-67ECDA404E52}" destId="{F4753FA3-68B1-4E12-89BC-C707C34CE0A5}" srcOrd="1" destOrd="0" parTransId="{CD04C90E-80DD-492A-A222-75F4B3DEBF83}" sibTransId="{FDBB0A02-B598-45DF-AEDC-F81CA228FCE3}"/>
    <dgm:cxn modelId="{7B3024A4-2D05-4D5C-8864-EB333855919A}" type="presOf" srcId="{0642CBBF-71B3-4F9A-B42F-84EE8E92BC1B}" destId="{F98105EF-3E2F-4022-80B9-56723FF49CF6}" srcOrd="0" destOrd="0" presId="urn:microsoft.com/office/officeart/2018/2/layout/IconLabelDescriptionList"/>
    <dgm:cxn modelId="{2F4EE9A8-384E-4A1A-AA91-74D24798A794}" type="presOf" srcId="{4204FF4D-E3D4-48A2-B86F-47455C0383CC}" destId="{12877236-EA87-4B77-8965-3B6BB1E5F18B}" srcOrd="0" destOrd="0" presId="urn:microsoft.com/office/officeart/2018/2/layout/IconLabelDescriptionList"/>
    <dgm:cxn modelId="{241908B2-18D4-4AC3-9BA5-7EC890A66AB3}" type="presOf" srcId="{36797110-4330-40CB-BAB4-38484C9083FE}" destId="{F55965C5-5C4A-4B2F-9A97-CDA6262C71E0}" srcOrd="0" destOrd="1" presId="urn:microsoft.com/office/officeart/2018/2/layout/IconLabelDescriptionList"/>
    <dgm:cxn modelId="{41EEE9C6-25FA-40DB-81F8-F78C797B0D9C}" srcId="{4204FF4D-E3D4-48A2-B86F-47455C0383CC}" destId="{36797110-4330-40CB-BAB4-38484C9083FE}" srcOrd="1" destOrd="0" parTransId="{8921C501-12B1-459C-90DD-CF057CB5D022}" sibTransId="{147ACA9F-CBA6-4090-A7D3-94AA8777988E}"/>
    <dgm:cxn modelId="{306709CF-D9C1-40C0-8FFE-01B77F4D0646}" srcId="{4204FF4D-E3D4-48A2-B86F-47455C0383CC}" destId="{9B2752F6-5EBF-4879-B488-3806E5E4297A}" srcOrd="0" destOrd="0" parTransId="{081E1AFD-7905-4031-8A26-574FA2C4671F}" sibTransId="{63885C67-1896-4528-A480-B6D4F1D35DCB}"/>
    <dgm:cxn modelId="{5EF3A7DA-8CB3-42EE-B0C3-850FF485B2CF}" type="presOf" srcId="{F4753FA3-68B1-4E12-89BC-C707C34CE0A5}" destId="{7C332F53-696D-4291-A7DA-9E2E1C913F9F}" srcOrd="0" destOrd="0" presId="urn:microsoft.com/office/officeart/2018/2/layout/IconLabelDescriptionList"/>
    <dgm:cxn modelId="{C981C2F4-2691-4D63-890C-DEA3CBE5AE73}" srcId="{D57DB373-6F97-47A2-907C-D63BD74C2CD5}" destId="{F8A7D37C-B940-421D-B585-3B41F985902C}" srcOrd="1" destOrd="0" parTransId="{BD046F97-3DF4-4EA5-9B59-6F1AD4C09BF3}" sibTransId="{D0423795-7423-4A5D-B661-C56034B3ABF8}"/>
    <dgm:cxn modelId="{14EC46F7-7D93-4894-AD72-8476DF052397}" type="presOf" srcId="{9B2752F6-5EBF-4879-B488-3806E5E4297A}" destId="{F55965C5-5C4A-4B2F-9A97-CDA6262C71E0}" srcOrd="0" destOrd="0" presId="urn:microsoft.com/office/officeart/2018/2/layout/IconLabelDescriptionList"/>
    <dgm:cxn modelId="{666C6DF6-2584-4A72-B047-CA5AE0F29DC1}" type="presParOf" srcId="{A55EFAEE-CBD4-4A03-AF52-3B2A6E70C632}" destId="{9A53E853-1DBA-43DB-BAA2-C1709B0EB73D}" srcOrd="0" destOrd="0" presId="urn:microsoft.com/office/officeart/2018/2/layout/IconLabelDescriptionList"/>
    <dgm:cxn modelId="{2EAD0443-D670-4B2B-A6D6-12A6236913D2}" type="presParOf" srcId="{9A53E853-1DBA-43DB-BAA2-C1709B0EB73D}" destId="{638587CD-8FC8-45AE-9D36-6EEE05149441}" srcOrd="0" destOrd="0" presId="urn:microsoft.com/office/officeart/2018/2/layout/IconLabelDescriptionList"/>
    <dgm:cxn modelId="{46E26F7B-4E49-48C8-A4E5-4E3E9DEEBF9C}" type="presParOf" srcId="{9A53E853-1DBA-43DB-BAA2-C1709B0EB73D}" destId="{6E411FB0-5098-4C7F-B7C7-26F5AD83EB5F}" srcOrd="1" destOrd="0" presId="urn:microsoft.com/office/officeart/2018/2/layout/IconLabelDescriptionList"/>
    <dgm:cxn modelId="{955E81D5-FE1E-443B-B645-64D95338FE9B}" type="presParOf" srcId="{9A53E853-1DBA-43DB-BAA2-C1709B0EB73D}" destId="{0895E538-B70B-4A35-9DCC-78E2E237D6BC}" srcOrd="2" destOrd="0" presId="urn:microsoft.com/office/officeart/2018/2/layout/IconLabelDescriptionList"/>
    <dgm:cxn modelId="{84CBC7CE-20CE-43C1-93A8-C4AD11F6C1AE}" type="presParOf" srcId="{9A53E853-1DBA-43DB-BAA2-C1709B0EB73D}" destId="{C48058F3-4B0D-4AEB-B779-1B743AE3D007}" srcOrd="3" destOrd="0" presId="urn:microsoft.com/office/officeart/2018/2/layout/IconLabelDescriptionList"/>
    <dgm:cxn modelId="{B60C3FC9-2FFC-4EB5-8312-902E7EA1D051}" type="presParOf" srcId="{9A53E853-1DBA-43DB-BAA2-C1709B0EB73D}" destId="{C627E24F-DDCF-4700-A973-5C7BD667721B}" srcOrd="4" destOrd="0" presId="urn:microsoft.com/office/officeart/2018/2/layout/IconLabelDescriptionList"/>
    <dgm:cxn modelId="{8A89F6F4-4602-4D0E-8976-F0B802E8949A}" type="presParOf" srcId="{A55EFAEE-CBD4-4A03-AF52-3B2A6E70C632}" destId="{0BB979D6-AD78-4A59-9F3E-D261A14C125A}" srcOrd="1" destOrd="0" presId="urn:microsoft.com/office/officeart/2018/2/layout/IconLabelDescriptionList"/>
    <dgm:cxn modelId="{F7549A40-3F25-4E36-BE9A-43B542779DD5}" type="presParOf" srcId="{A55EFAEE-CBD4-4A03-AF52-3B2A6E70C632}" destId="{23468572-B2AC-410D-B79A-74CD693C9218}" srcOrd="2" destOrd="0" presId="urn:microsoft.com/office/officeart/2018/2/layout/IconLabelDescriptionList"/>
    <dgm:cxn modelId="{BE522790-B75A-4908-991A-222D443A6899}" type="presParOf" srcId="{23468572-B2AC-410D-B79A-74CD693C9218}" destId="{AC506683-19C0-4466-BFE8-504DB4C27AF9}" srcOrd="0" destOrd="0" presId="urn:microsoft.com/office/officeart/2018/2/layout/IconLabelDescriptionList"/>
    <dgm:cxn modelId="{BCA976E9-0EB2-4E60-9F98-5623B3E9E2D2}" type="presParOf" srcId="{23468572-B2AC-410D-B79A-74CD693C9218}" destId="{38F49DCA-80F6-4DA6-A70B-50D73413F1FD}" srcOrd="1" destOrd="0" presId="urn:microsoft.com/office/officeart/2018/2/layout/IconLabelDescriptionList"/>
    <dgm:cxn modelId="{8A323257-DC09-4339-AEA6-E683199A12B4}" type="presParOf" srcId="{23468572-B2AC-410D-B79A-74CD693C9218}" destId="{7C332F53-696D-4291-A7DA-9E2E1C913F9F}" srcOrd="2" destOrd="0" presId="urn:microsoft.com/office/officeart/2018/2/layout/IconLabelDescriptionList"/>
    <dgm:cxn modelId="{C2F6E5B3-83F4-4FD1-B247-B8C3DD816894}" type="presParOf" srcId="{23468572-B2AC-410D-B79A-74CD693C9218}" destId="{0CB32795-BE80-4413-841F-32ADD85192BB}" srcOrd="3" destOrd="0" presId="urn:microsoft.com/office/officeart/2018/2/layout/IconLabelDescriptionList"/>
    <dgm:cxn modelId="{4BA39692-4AC8-4B5A-8727-8034A1868801}" type="presParOf" srcId="{23468572-B2AC-410D-B79A-74CD693C9218}" destId="{F98105EF-3E2F-4022-80B9-56723FF49CF6}" srcOrd="4" destOrd="0" presId="urn:microsoft.com/office/officeart/2018/2/layout/IconLabelDescriptionList"/>
    <dgm:cxn modelId="{C2A7A529-932B-4087-B371-609B4ADEDDF9}" type="presParOf" srcId="{A55EFAEE-CBD4-4A03-AF52-3B2A6E70C632}" destId="{E05FDDE8-FDA2-4DF4-BC00-31A6AD78E535}" srcOrd="3" destOrd="0" presId="urn:microsoft.com/office/officeart/2018/2/layout/IconLabelDescriptionList"/>
    <dgm:cxn modelId="{AC165205-4484-47D8-A3A0-05E547368294}" type="presParOf" srcId="{A55EFAEE-CBD4-4A03-AF52-3B2A6E70C632}" destId="{868FC563-C031-408A-87B3-1CF78858F231}" srcOrd="4" destOrd="0" presId="urn:microsoft.com/office/officeart/2018/2/layout/IconLabelDescriptionList"/>
    <dgm:cxn modelId="{12F97B8F-9EE2-4E56-A52E-77B8D19D25E4}" type="presParOf" srcId="{868FC563-C031-408A-87B3-1CF78858F231}" destId="{4AFA70CC-AE77-460E-9CCE-984EB31DA9E1}" srcOrd="0" destOrd="0" presId="urn:microsoft.com/office/officeart/2018/2/layout/IconLabelDescriptionList"/>
    <dgm:cxn modelId="{3676005C-A8C3-4332-8D2E-C266484AF2D2}" type="presParOf" srcId="{868FC563-C031-408A-87B3-1CF78858F231}" destId="{8E15B9A7-7604-436D-982E-DF0E3B12EF5F}" srcOrd="1" destOrd="0" presId="urn:microsoft.com/office/officeart/2018/2/layout/IconLabelDescriptionList"/>
    <dgm:cxn modelId="{D7745741-A800-4349-BB95-3A5CD9FEAFF4}" type="presParOf" srcId="{868FC563-C031-408A-87B3-1CF78858F231}" destId="{12877236-EA87-4B77-8965-3B6BB1E5F18B}" srcOrd="2" destOrd="0" presId="urn:microsoft.com/office/officeart/2018/2/layout/IconLabelDescriptionList"/>
    <dgm:cxn modelId="{77020E28-126B-437B-82BD-087C24324250}" type="presParOf" srcId="{868FC563-C031-408A-87B3-1CF78858F231}" destId="{B3C33517-FDEE-4532-8749-FFF859566FCF}" srcOrd="3" destOrd="0" presId="urn:microsoft.com/office/officeart/2018/2/layout/IconLabelDescriptionList"/>
    <dgm:cxn modelId="{2F612B7D-68F3-4F32-A522-803CA9F528FA}" type="presParOf" srcId="{868FC563-C031-408A-87B3-1CF78858F231}" destId="{F55965C5-5C4A-4B2F-9A97-CDA6262C71E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44F3F-4046-479A-A71B-975F9772D1C4}">
      <dsp:nvSpPr>
        <dsp:cNvPr id="0" name=""/>
        <dsp:cNvSpPr/>
      </dsp:nvSpPr>
      <dsp:spPr>
        <a:xfrm>
          <a:off x="0" y="3333"/>
          <a:ext cx="9144000" cy="71008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4E619C-A560-4454-96B0-58F7A29FAD58}">
      <dsp:nvSpPr>
        <dsp:cNvPr id="0" name=""/>
        <dsp:cNvSpPr/>
      </dsp:nvSpPr>
      <dsp:spPr>
        <a:xfrm>
          <a:off x="214801" y="163103"/>
          <a:ext cx="390548" cy="390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8C7B96-BAE8-4D65-B13A-71FB07658086}">
      <dsp:nvSpPr>
        <dsp:cNvPr id="0" name=""/>
        <dsp:cNvSpPr/>
      </dsp:nvSpPr>
      <dsp:spPr>
        <a:xfrm>
          <a:off x="820152" y="3333"/>
          <a:ext cx="8323847" cy="71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151" tIns="75151" rIns="75151" bIns="75151" numCol="1" spcCol="1270" anchor="ctr" anchorCtr="0">
          <a:noAutofit/>
        </a:bodyPr>
        <a:lstStyle/>
        <a:p>
          <a:pPr marL="0" lvl="0" indent="0" algn="l" defTabSz="800100">
            <a:lnSpc>
              <a:spcPct val="100000"/>
            </a:lnSpc>
            <a:spcBef>
              <a:spcPct val="0"/>
            </a:spcBef>
            <a:spcAft>
              <a:spcPct val="35000"/>
            </a:spcAft>
            <a:buNone/>
          </a:pPr>
          <a:r>
            <a:rPr lang="en-US" sz="1800" b="1" kern="1200" dirty="0">
              <a:solidFill>
                <a:schemeClr val="bg1"/>
              </a:solidFill>
            </a:rPr>
            <a:t>Database management app.</a:t>
          </a:r>
        </a:p>
      </dsp:txBody>
      <dsp:txXfrm>
        <a:off x="820152" y="3333"/>
        <a:ext cx="8323847" cy="710088"/>
      </dsp:txXfrm>
    </dsp:sp>
    <dsp:sp modelId="{5E900B09-C782-49BF-BF5F-ED42DFE6B4CF}">
      <dsp:nvSpPr>
        <dsp:cNvPr id="0" name=""/>
        <dsp:cNvSpPr/>
      </dsp:nvSpPr>
      <dsp:spPr>
        <a:xfrm>
          <a:off x="0" y="890944"/>
          <a:ext cx="9144000" cy="71008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A1F204-1E21-4D3C-8DF8-A3881CCC4859}">
      <dsp:nvSpPr>
        <dsp:cNvPr id="0" name=""/>
        <dsp:cNvSpPr/>
      </dsp:nvSpPr>
      <dsp:spPr>
        <a:xfrm>
          <a:off x="214801" y="1050714"/>
          <a:ext cx="390548" cy="390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E46CDD-5719-47F1-AC4C-93AA890BA854}">
      <dsp:nvSpPr>
        <dsp:cNvPr id="0" name=""/>
        <dsp:cNvSpPr/>
      </dsp:nvSpPr>
      <dsp:spPr>
        <a:xfrm>
          <a:off x="820152" y="890944"/>
          <a:ext cx="8323847" cy="71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151" tIns="75151" rIns="75151" bIns="75151" numCol="1" spcCol="1270" anchor="ctr" anchorCtr="0">
          <a:noAutofit/>
        </a:bodyPr>
        <a:lstStyle/>
        <a:p>
          <a:pPr marL="0" lvl="0" indent="0" algn="l" defTabSz="800100">
            <a:lnSpc>
              <a:spcPct val="100000"/>
            </a:lnSpc>
            <a:spcBef>
              <a:spcPct val="0"/>
            </a:spcBef>
            <a:spcAft>
              <a:spcPct val="35000"/>
            </a:spcAft>
            <a:buNone/>
          </a:pPr>
          <a:r>
            <a:rPr lang="en-US" sz="1800" b="1" kern="1200" dirty="0">
              <a:solidFill>
                <a:schemeClr val="bg1"/>
              </a:solidFill>
            </a:rPr>
            <a:t>Tracks stock of books.</a:t>
          </a:r>
        </a:p>
      </dsp:txBody>
      <dsp:txXfrm>
        <a:off x="820152" y="890944"/>
        <a:ext cx="8323847" cy="710088"/>
      </dsp:txXfrm>
    </dsp:sp>
    <dsp:sp modelId="{319A96A3-9099-4291-84D3-D4670485B479}">
      <dsp:nvSpPr>
        <dsp:cNvPr id="0" name=""/>
        <dsp:cNvSpPr/>
      </dsp:nvSpPr>
      <dsp:spPr>
        <a:xfrm>
          <a:off x="0" y="1778555"/>
          <a:ext cx="9144000" cy="71008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7CA818-6F67-4DED-9FEB-B90B33644B8B}">
      <dsp:nvSpPr>
        <dsp:cNvPr id="0" name=""/>
        <dsp:cNvSpPr/>
      </dsp:nvSpPr>
      <dsp:spPr>
        <a:xfrm>
          <a:off x="214801" y="1938325"/>
          <a:ext cx="390548" cy="3905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1EB5FB-0CCD-42D7-A4E8-5E5C3EAF8936}">
      <dsp:nvSpPr>
        <dsp:cNvPr id="0" name=""/>
        <dsp:cNvSpPr/>
      </dsp:nvSpPr>
      <dsp:spPr>
        <a:xfrm>
          <a:off x="820152" y="1778555"/>
          <a:ext cx="8323847" cy="71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151" tIns="75151" rIns="75151" bIns="75151" numCol="1" spcCol="1270" anchor="ctr" anchorCtr="0">
          <a:noAutofit/>
        </a:bodyPr>
        <a:lstStyle/>
        <a:p>
          <a:pPr marL="0" lvl="0" indent="0" algn="l" defTabSz="800100">
            <a:lnSpc>
              <a:spcPct val="100000"/>
            </a:lnSpc>
            <a:spcBef>
              <a:spcPct val="0"/>
            </a:spcBef>
            <a:spcAft>
              <a:spcPct val="35000"/>
            </a:spcAft>
            <a:buNone/>
          </a:pPr>
          <a:r>
            <a:rPr lang="en-US" sz="1800" b="1" kern="1200" dirty="0">
              <a:solidFill>
                <a:schemeClr val="bg1"/>
              </a:solidFill>
            </a:rPr>
            <a:t>Manages privileges of users and admins.</a:t>
          </a:r>
        </a:p>
      </dsp:txBody>
      <dsp:txXfrm>
        <a:off x="820152" y="1778555"/>
        <a:ext cx="8323847" cy="710088"/>
      </dsp:txXfrm>
    </dsp:sp>
    <dsp:sp modelId="{CF0F1E07-11A9-4A14-9665-77C0047BD691}">
      <dsp:nvSpPr>
        <dsp:cNvPr id="0" name=""/>
        <dsp:cNvSpPr/>
      </dsp:nvSpPr>
      <dsp:spPr>
        <a:xfrm>
          <a:off x="0" y="2666166"/>
          <a:ext cx="9144000" cy="71008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0A6325-DEC4-4222-B5DA-95CA2306C4BE}">
      <dsp:nvSpPr>
        <dsp:cNvPr id="0" name=""/>
        <dsp:cNvSpPr/>
      </dsp:nvSpPr>
      <dsp:spPr>
        <a:xfrm>
          <a:off x="214801" y="2825936"/>
          <a:ext cx="390548" cy="3905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3A35A9-7B9C-47E4-80DE-C31D6534E73A}">
      <dsp:nvSpPr>
        <dsp:cNvPr id="0" name=""/>
        <dsp:cNvSpPr/>
      </dsp:nvSpPr>
      <dsp:spPr>
        <a:xfrm>
          <a:off x="820152" y="2666166"/>
          <a:ext cx="8323847" cy="71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151" tIns="75151" rIns="75151" bIns="75151" numCol="1" spcCol="1270" anchor="ctr" anchorCtr="0">
          <a:noAutofit/>
        </a:bodyPr>
        <a:lstStyle/>
        <a:p>
          <a:pPr marL="0" lvl="0" indent="0" algn="l" defTabSz="800100">
            <a:lnSpc>
              <a:spcPct val="100000"/>
            </a:lnSpc>
            <a:spcBef>
              <a:spcPct val="0"/>
            </a:spcBef>
            <a:spcAft>
              <a:spcPct val="35000"/>
            </a:spcAft>
            <a:buNone/>
          </a:pPr>
          <a:r>
            <a:rPr lang="en-US" sz="1800" b="1" kern="1200" dirty="0">
              <a:solidFill>
                <a:schemeClr val="bg1"/>
              </a:solidFill>
            </a:rPr>
            <a:t>Keeps track of transactions done on books (Renting , Refurbishing , Discarding , Adding, Returning)</a:t>
          </a:r>
        </a:p>
      </dsp:txBody>
      <dsp:txXfrm>
        <a:off x="820152" y="2666166"/>
        <a:ext cx="8323847" cy="710088"/>
      </dsp:txXfrm>
    </dsp:sp>
    <dsp:sp modelId="{F48EF02E-D944-4965-BF24-7D8CA3929F54}">
      <dsp:nvSpPr>
        <dsp:cNvPr id="0" name=""/>
        <dsp:cNvSpPr/>
      </dsp:nvSpPr>
      <dsp:spPr>
        <a:xfrm>
          <a:off x="0" y="3553777"/>
          <a:ext cx="9144000" cy="71008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EFB514-9935-443F-9F26-49F0EE5B4EAA}">
      <dsp:nvSpPr>
        <dsp:cNvPr id="0" name=""/>
        <dsp:cNvSpPr/>
      </dsp:nvSpPr>
      <dsp:spPr>
        <a:xfrm>
          <a:off x="214801" y="3713547"/>
          <a:ext cx="390548" cy="3905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51B9A3-9643-4493-9C5C-A29E12703E6E}">
      <dsp:nvSpPr>
        <dsp:cNvPr id="0" name=""/>
        <dsp:cNvSpPr/>
      </dsp:nvSpPr>
      <dsp:spPr>
        <a:xfrm>
          <a:off x="820152" y="3553777"/>
          <a:ext cx="8323847" cy="710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151" tIns="75151" rIns="75151" bIns="75151" numCol="1" spcCol="1270" anchor="ctr" anchorCtr="0">
          <a:noAutofit/>
        </a:bodyPr>
        <a:lstStyle/>
        <a:p>
          <a:pPr marL="0" lvl="0" indent="0" algn="l" defTabSz="800100">
            <a:lnSpc>
              <a:spcPct val="100000"/>
            </a:lnSpc>
            <a:spcBef>
              <a:spcPct val="0"/>
            </a:spcBef>
            <a:spcAft>
              <a:spcPct val="35000"/>
            </a:spcAft>
            <a:buNone/>
          </a:pPr>
          <a:r>
            <a:rPr lang="en-US" sz="1800" b="1" kern="1200" dirty="0">
              <a:solidFill>
                <a:schemeClr val="bg1"/>
              </a:solidFill>
            </a:rPr>
            <a:t>User friendly view of the database.</a:t>
          </a:r>
        </a:p>
      </dsp:txBody>
      <dsp:txXfrm>
        <a:off x="820152" y="3553777"/>
        <a:ext cx="8323847" cy="7100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587CD-8FC8-45AE-9D36-6EEE05149441}">
      <dsp:nvSpPr>
        <dsp:cNvPr id="0" name=""/>
        <dsp:cNvSpPr/>
      </dsp:nvSpPr>
      <dsp:spPr>
        <a:xfrm>
          <a:off x="0" y="741452"/>
          <a:ext cx="1066078" cy="1066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95E538-B70B-4A35-9DCC-78E2E237D6BC}">
      <dsp:nvSpPr>
        <dsp:cNvPr id="0" name=""/>
        <dsp:cNvSpPr/>
      </dsp:nvSpPr>
      <dsp:spPr>
        <a:xfrm>
          <a:off x="0" y="1922284"/>
          <a:ext cx="3045937" cy="456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dirty="0"/>
            <a:t>Programming Languages</a:t>
          </a:r>
        </a:p>
      </dsp:txBody>
      <dsp:txXfrm>
        <a:off x="0" y="1922284"/>
        <a:ext cx="3045937" cy="456890"/>
      </dsp:txXfrm>
    </dsp:sp>
    <dsp:sp modelId="{C627E24F-DDCF-4700-A973-5C7BD667721B}">
      <dsp:nvSpPr>
        <dsp:cNvPr id="0" name=""/>
        <dsp:cNvSpPr/>
      </dsp:nvSpPr>
      <dsp:spPr>
        <a:xfrm>
          <a:off x="0" y="2432414"/>
          <a:ext cx="3045937" cy="97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Java</a:t>
          </a:r>
        </a:p>
        <a:p>
          <a:pPr marL="0" lvl="0" indent="0" algn="l" defTabSz="755650">
            <a:lnSpc>
              <a:spcPct val="100000"/>
            </a:lnSpc>
            <a:spcBef>
              <a:spcPct val="0"/>
            </a:spcBef>
            <a:spcAft>
              <a:spcPct val="35000"/>
            </a:spcAft>
            <a:buNone/>
          </a:pPr>
          <a:r>
            <a:rPr lang="en-US" sz="1700" kern="1200" dirty="0"/>
            <a:t>SQL</a:t>
          </a:r>
        </a:p>
        <a:p>
          <a:pPr marL="0" lvl="0" indent="0" algn="l" defTabSz="755650">
            <a:lnSpc>
              <a:spcPct val="100000"/>
            </a:lnSpc>
            <a:spcBef>
              <a:spcPct val="0"/>
            </a:spcBef>
            <a:spcAft>
              <a:spcPct val="35000"/>
            </a:spcAft>
            <a:buNone/>
          </a:pPr>
          <a:r>
            <a:rPr lang="en-US" sz="1700" kern="1200" dirty="0"/>
            <a:t>XML</a:t>
          </a:r>
        </a:p>
      </dsp:txBody>
      <dsp:txXfrm>
        <a:off x="0" y="2432414"/>
        <a:ext cx="3045937" cy="977596"/>
      </dsp:txXfrm>
    </dsp:sp>
    <dsp:sp modelId="{AC506683-19C0-4466-BFE8-504DB4C27AF9}">
      <dsp:nvSpPr>
        <dsp:cNvPr id="0" name=""/>
        <dsp:cNvSpPr/>
      </dsp:nvSpPr>
      <dsp:spPr>
        <a:xfrm>
          <a:off x="3734827" y="840605"/>
          <a:ext cx="1066078" cy="1066078"/>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332F53-696D-4291-A7DA-9E2E1C913F9F}">
      <dsp:nvSpPr>
        <dsp:cNvPr id="0" name=""/>
        <dsp:cNvSpPr/>
      </dsp:nvSpPr>
      <dsp:spPr>
        <a:xfrm>
          <a:off x="3581395" y="2057399"/>
          <a:ext cx="2590813" cy="456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dirty="0"/>
            <a:t>Database</a:t>
          </a:r>
        </a:p>
      </dsp:txBody>
      <dsp:txXfrm>
        <a:off x="3581395" y="2057399"/>
        <a:ext cx="2590813" cy="456890"/>
      </dsp:txXfrm>
    </dsp:sp>
    <dsp:sp modelId="{F98105EF-3E2F-4022-80B9-56723FF49CF6}">
      <dsp:nvSpPr>
        <dsp:cNvPr id="0" name=""/>
        <dsp:cNvSpPr/>
      </dsp:nvSpPr>
      <dsp:spPr>
        <a:xfrm>
          <a:off x="3809993" y="2514598"/>
          <a:ext cx="1091664" cy="659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MySQL</a:t>
          </a:r>
        </a:p>
      </dsp:txBody>
      <dsp:txXfrm>
        <a:off x="3809993" y="2514598"/>
        <a:ext cx="1091664" cy="659789"/>
      </dsp:txXfrm>
    </dsp:sp>
    <dsp:sp modelId="{4AFA70CC-AE77-460E-9CCE-984EB31DA9E1}">
      <dsp:nvSpPr>
        <dsp:cNvPr id="0" name=""/>
        <dsp:cNvSpPr/>
      </dsp:nvSpPr>
      <dsp:spPr>
        <a:xfrm>
          <a:off x="7161407" y="761153"/>
          <a:ext cx="1066078" cy="10660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877236-EA87-4B77-8965-3B6BB1E5F18B}">
      <dsp:nvSpPr>
        <dsp:cNvPr id="0" name=""/>
        <dsp:cNvSpPr/>
      </dsp:nvSpPr>
      <dsp:spPr>
        <a:xfrm>
          <a:off x="7161407" y="1941985"/>
          <a:ext cx="3045937" cy="456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a:t>Interface</a:t>
          </a:r>
        </a:p>
      </dsp:txBody>
      <dsp:txXfrm>
        <a:off x="7161407" y="1941985"/>
        <a:ext cx="3045937" cy="456890"/>
      </dsp:txXfrm>
    </dsp:sp>
    <dsp:sp modelId="{F55965C5-5C4A-4B2F-9A97-CDA6262C71E0}">
      <dsp:nvSpPr>
        <dsp:cNvPr id="0" name=""/>
        <dsp:cNvSpPr/>
      </dsp:nvSpPr>
      <dsp:spPr>
        <a:xfrm>
          <a:off x="7161407" y="2452249"/>
          <a:ext cx="3045937" cy="97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JavaFX</a:t>
          </a:r>
        </a:p>
        <a:p>
          <a:pPr marL="0" lvl="0" indent="0" algn="l" defTabSz="755650">
            <a:lnSpc>
              <a:spcPct val="100000"/>
            </a:lnSpc>
            <a:spcBef>
              <a:spcPct val="0"/>
            </a:spcBef>
            <a:spcAft>
              <a:spcPct val="35000"/>
            </a:spcAft>
            <a:buNone/>
          </a:pPr>
          <a:r>
            <a:rPr lang="en-US" sz="1700" kern="1200" dirty="0"/>
            <a:t>Gradle (build automation tool)</a:t>
          </a:r>
        </a:p>
      </dsp:txBody>
      <dsp:txXfrm>
        <a:off x="7161407" y="2452249"/>
        <a:ext cx="3045937" cy="9775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12/6/2022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12/6/2022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12/6/2022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12/6/2022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12/6/2022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12/6/2022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12/6/2022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12/6/2022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12/6/2022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12/6/2022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12/6/2022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12/6/2022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Library App</a:t>
            </a:r>
            <a:endParaRPr dirty="0"/>
          </a:p>
        </p:txBody>
      </p:sp>
      <p:sp>
        <p:nvSpPr>
          <p:cNvPr id="3" name="Subtitle 2"/>
          <p:cNvSpPr>
            <a:spLocks noGrp="1"/>
          </p:cNvSpPr>
          <p:nvPr>
            <p:ph type="subTitle" idx="1"/>
          </p:nvPr>
        </p:nvSpPr>
        <p:spPr/>
        <p:txBody>
          <a:bodyPr/>
          <a:lstStyle/>
          <a:p>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457200"/>
            <a:ext cx="9144000" cy="1143000"/>
          </a:xfrm>
        </p:spPr>
        <p:txBody>
          <a:bodyPr anchor="b">
            <a:normAutofit/>
          </a:bodyPr>
          <a:lstStyle/>
          <a:p>
            <a:r>
              <a:rPr lang="en-US" dirty="0"/>
              <a:t>Library App</a:t>
            </a:r>
            <a:endParaRPr dirty="0"/>
          </a:p>
        </p:txBody>
      </p:sp>
      <p:graphicFrame>
        <p:nvGraphicFramePr>
          <p:cNvPr id="16" name="Content Placeholder 13">
            <a:extLst>
              <a:ext uri="{FF2B5EF4-FFF2-40B4-BE49-F238E27FC236}">
                <a16:creationId xmlns:a16="http://schemas.microsoft.com/office/drawing/2014/main" id="{9FF64881-48F5-2004-0439-581164A1137D}"/>
              </a:ext>
            </a:extLst>
          </p:cNvPr>
          <p:cNvGraphicFramePr>
            <a:graphicFrameLocks noGrp="1"/>
          </p:cNvGraphicFramePr>
          <p:nvPr>
            <p:ph idx="1"/>
            <p:extLst>
              <p:ext uri="{D42A27DB-BD31-4B8C-83A1-F6EECF244321}">
                <p14:modId xmlns:p14="http://schemas.microsoft.com/office/powerpoint/2010/main" val="3207949638"/>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1143000"/>
          </a:xfrm>
        </p:spPr>
        <p:txBody>
          <a:bodyPr anchor="b">
            <a:normAutofit/>
          </a:bodyPr>
          <a:lstStyle/>
          <a:p>
            <a:r>
              <a:rPr lang="en-US" dirty="0"/>
              <a:t>Technologies</a:t>
            </a:r>
            <a:endParaRPr dirty="0"/>
          </a:p>
        </p:txBody>
      </p:sp>
      <p:graphicFrame>
        <p:nvGraphicFramePr>
          <p:cNvPr id="5" name="Content Placeholder 4">
            <a:extLst>
              <a:ext uri="{FF2B5EF4-FFF2-40B4-BE49-F238E27FC236}">
                <a16:creationId xmlns:a16="http://schemas.microsoft.com/office/drawing/2014/main" id="{8D33995F-B83D-7958-6AC4-937CA43D6709}"/>
              </a:ext>
            </a:extLst>
          </p:cNvPr>
          <p:cNvGraphicFramePr>
            <a:graphicFrameLocks noGrp="1"/>
          </p:cNvGraphicFramePr>
          <p:nvPr>
            <p:ph idx="1"/>
            <p:extLst>
              <p:ext uri="{D42A27DB-BD31-4B8C-83A1-F6EECF244321}">
                <p14:modId xmlns:p14="http://schemas.microsoft.com/office/powerpoint/2010/main" val="2040241248"/>
              </p:ext>
            </p:extLst>
          </p:nvPr>
        </p:nvGraphicFramePr>
        <p:xfrm>
          <a:off x="1066800" y="1828800"/>
          <a:ext cx="10210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92"/>
            <a:ext cx="9144000" cy="1419808"/>
          </a:xfrm>
        </p:spPr>
        <p:txBody>
          <a:bodyPr/>
          <a:lstStyle/>
          <a:p>
            <a:r>
              <a:rPr lang="en-US" dirty="0"/>
              <a:t>Demo Video </a:t>
            </a:r>
            <a:endParaRPr dirty="0"/>
          </a:p>
        </p:txBody>
      </p:sp>
    </p:spTree>
    <p:extLst>
      <p:ext uri="{BB962C8B-B14F-4D97-AF65-F5344CB8AC3E}">
        <p14:creationId xmlns:p14="http://schemas.microsoft.com/office/powerpoint/2010/main" val="3444435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Did What?</a:t>
            </a:r>
            <a:endParaRPr dirty="0"/>
          </a:p>
        </p:txBody>
      </p:sp>
      <p:sp>
        <p:nvSpPr>
          <p:cNvPr id="7" name="Content Placeholder 6">
            <a:extLst>
              <a:ext uri="{FF2B5EF4-FFF2-40B4-BE49-F238E27FC236}">
                <a16:creationId xmlns:a16="http://schemas.microsoft.com/office/drawing/2014/main" id="{2F3F2195-E34C-C687-FD4C-D4D54DC3EA4B}"/>
              </a:ext>
            </a:extLst>
          </p:cNvPr>
          <p:cNvSpPr>
            <a:spLocks noGrp="1"/>
          </p:cNvSpPr>
          <p:nvPr>
            <p:ph idx="1"/>
          </p:nvPr>
        </p:nvSpPr>
        <p:spPr/>
        <p:txBody>
          <a:bodyPr/>
          <a:lstStyle/>
          <a:p>
            <a:r>
              <a:rPr lang="en-US" dirty="0"/>
              <a:t>Mahmoud Kebbi :  Idea Conception – Database Design – Database Implementation – Database API – Intermediary Classes (API to </a:t>
            </a:r>
            <a:r>
              <a:rPr lang="en-US" dirty="0" err="1"/>
              <a:t>JavaFx</a:t>
            </a:r>
            <a:r>
              <a:rPr lang="en-US" dirty="0"/>
              <a:t>) </a:t>
            </a:r>
          </a:p>
          <a:p>
            <a:r>
              <a:rPr lang="en-US" dirty="0"/>
              <a:t>Abed Al Rahman Mneimneh : Scene Design – XML Structuring – Styling  </a:t>
            </a:r>
          </a:p>
          <a:p>
            <a:r>
              <a:rPr lang="en-US" dirty="0"/>
              <a:t>Ali Sleiman : Research and Development  – Financial Advisor –Hotline Operator - Chief Logistics Manager </a:t>
            </a:r>
          </a:p>
          <a:p>
            <a:r>
              <a:rPr lang="en-US" dirty="0"/>
              <a:t>Karim </a:t>
            </a:r>
            <a:r>
              <a:rPr lang="en-US" dirty="0" err="1"/>
              <a:t>Ghoraby</a:t>
            </a:r>
            <a:r>
              <a:rPr lang="en-US" dirty="0"/>
              <a:t>: Research and Development –Technical Analyst – Part-time IT Support – Full-time Mascot</a:t>
            </a:r>
          </a:p>
          <a:p>
            <a:r>
              <a:rPr lang="en-US" dirty="0"/>
              <a:t>Mariam </a:t>
            </a:r>
            <a:r>
              <a:rPr lang="en-US" dirty="0" err="1"/>
              <a:t>Barhoumi</a:t>
            </a:r>
            <a:r>
              <a:rPr lang="en-US" dirty="0"/>
              <a:t>: Research and Development – Human Resources – Recruitment Officer – Company Activity Organizer</a:t>
            </a:r>
          </a:p>
        </p:txBody>
      </p:sp>
    </p:spTree>
    <p:extLst>
      <p:ext uri="{BB962C8B-B14F-4D97-AF65-F5344CB8AC3E}">
        <p14:creationId xmlns:p14="http://schemas.microsoft.com/office/powerpoint/2010/main" val="147584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dirty="0"/>
          </a:p>
        </p:txBody>
      </p:sp>
      <p:sp>
        <p:nvSpPr>
          <p:cNvPr id="3" name="Content Placeholder 2">
            <a:extLst>
              <a:ext uri="{FF2B5EF4-FFF2-40B4-BE49-F238E27FC236}">
                <a16:creationId xmlns:a16="http://schemas.microsoft.com/office/drawing/2014/main" id="{201A6702-E51F-154E-CA79-43B6671BF9DE}"/>
              </a:ext>
            </a:extLst>
          </p:cNvPr>
          <p:cNvSpPr>
            <a:spLocks noGrp="1"/>
          </p:cNvSpPr>
          <p:nvPr>
            <p:ph idx="1"/>
          </p:nvPr>
        </p:nvSpPr>
        <p:spPr>
          <a:xfrm>
            <a:off x="1524000" y="1905000"/>
            <a:ext cx="9144000" cy="4267200"/>
          </a:xfrm>
        </p:spPr>
        <p:txBody>
          <a:bodyPr/>
          <a:lstStyle/>
          <a:p>
            <a:r>
              <a:rPr lang="en-US" dirty="0"/>
              <a:t>Although the project is incomplete, the effort put into making an app well out of the scope of the data structures course has been fruitful in terms of developing new skills and discovering new perspectives in programming.</a:t>
            </a:r>
          </a:p>
          <a:p>
            <a:pPr marL="0" indent="0">
              <a:buNone/>
            </a:pPr>
            <a:r>
              <a:rPr lang="en-US" dirty="0"/>
              <a:t>Lessons Learned</a:t>
            </a:r>
          </a:p>
          <a:p>
            <a:r>
              <a:rPr lang="en-US" dirty="0"/>
              <a:t>Database systems are an essential and powerful tool for building almost every app, because it facilitates the persistence of data.</a:t>
            </a:r>
          </a:p>
          <a:p>
            <a:r>
              <a:rPr lang="en-US" dirty="0"/>
              <a:t>Teamwork and time management are key for the success of any project.</a:t>
            </a:r>
          </a:p>
          <a:p>
            <a:r>
              <a:rPr lang="en-US" dirty="0"/>
              <a:t>Self-taught soft skills are crucial for progression in software development.</a:t>
            </a:r>
          </a:p>
          <a:p>
            <a:r>
              <a:rPr lang="en-US" dirty="0"/>
              <a:t> Don’t bite off more than you can chew.</a:t>
            </a:r>
          </a:p>
        </p:txBody>
      </p:sp>
    </p:spTree>
    <p:extLst>
      <p:ext uri="{BB962C8B-B14F-4D97-AF65-F5344CB8AC3E}">
        <p14:creationId xmlns:p14="http://schemas.microsoft.com/office/powerpoint/2010/main" val="21598867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57</TotalTime>
  <Words>247</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Candara</vt:lpstr>
      <vt:lpstr>Consolas</vt:lpstr>
      <vt:lpstr>Tech Computer 16x9</vt:lpstr>
      <vt:lpstr>Library App</vt:lpstr>
      <vt:lpstr>Library App</vt:lpstr>
      <vt:lpstr>Technologies</vt:lpstr>
      <vt:lpstr>Demo Video </vt:lpstr>
      <vt:lpstr>Who Did What?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App</dc:title>
  <dc:creator>Mahmoud Kebbi</dc:creator>
  <cp:lastModifiedBy>Mahmoud Kebbi</cp:lastModifiedBy>
  <cp:revision>3</cp:revision>
  <dcterms:created xsi:type="dcterms:W3CDTF">2022-12-05T19:53:58Z</dcterms:created>
  <dcterms:modified xsi:type="dcterms:W3CDTF">2022-12-06T19:05:37Z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