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iYXUZrSdOvd68ZWy7REwZR1EvWd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30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329660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4294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5591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9079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7305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9133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6229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6339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3644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ריק" type="blank">
  <p:cSld name="BLANK">
    <p:spTree>
      <p:nvGrpSpPr>
        <p:cNvPr id="1" name="Shape 11"/>
        <p:cNvGrpSpPr/>
        <p:nvPr/>
      </p:nvGrpSpPr>
      <p:grpSpPr>
        <a:xfrm>
          <a:off x="0" y="0"/>
          <a:ext cx="0" cy="0"/>
          <a:chOff x="0" y="0"/>
          <a:chExt cx="0" cy="0"/>
        </a:xfrm>
      </p:grpSpPr>
      <p:sp>
        <p:nvSpPr>
          <p:cNvPr id="12" name="Google Shape;12;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x-non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כותרת וטקסט אנכי" type="vertTx">
  <p:cSld name="VERTICAL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9"/>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71" name="Google Shape;71;p1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x-non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כותרת אנכית וטקסט" type="vertTitleAndTx">
  <p:cSld name="VERTICAL_TITLE_AND_VERTICAL_TEX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0"/>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77" name="Google Shape;77;p2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x-non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שקופית כותרת" type="title">
  <p:cSld name="TITL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rtl="1">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rtl="1">
              <a:lnSpc>
                <a:spcPct val="90000"/>
              </a:lnSpc>
              <a:spcBef>
                <a:spcPts val="1000"/>
              </a:spcBef>
              <a:spcAft>
                <a:spcPts val="0"/>
              </a:spcAft>
              <a:buClr>
                <a:schemeClr val="dk1"/>
              </a:buClr>
              <a:buSzPts val="2400"/>
              <a:buNone/>
              <a:defRPr sz="2400"/>
            </a:lvl1pPr>
            <a:lvl2pPr lvl="1" algn="ctr" rtl="1">
              <a:lnSpc>
                <a:spcPct val="90000"/>
              </a:lnSpc>
              <a:spcBef>
                <a:spcPts val="500"/>
              </a:spcBef>
              <a:spcAft>
                <a:spcPts val="0"/>
              </a:spcAft>
              <a:buClr>
                <a:schemeClr val="dk1"/>
              </a:buClr>
              <a:buSzPts val="2000"/>
              <a:buNone/>
              <a:defRPr sz="2000"/>
            </a:lvl2pPr>
            <a:lvl3pPr lvl="2" algn="ctr" rtl="1">
              <a:lnSpc>
                <a:spcPct val="90000"/>
              </a:lnSpc>
              <a:spcBef>
                <a:spcPts val="500"/>
              </a:spcBef>
              <a:spcAft>
                <a:spcPts val="0"/>
              </a:spcAft>
              <a:buClr>
                <a:schemeClr val="dk1"/>
              </a:buClr>
              <a:buSzPts val="1800"/>
              <a:buNone/>
              <a:defRPr sz="1800"/>
            </a:lvl3pPr>
            <a:lvl4pPr lvl="3" algn="ctr" rtl="1">
              <a:lnSpc>
                <a:spcPct val="90000"/>
              </a:lnSpc>
              <a:spcBef>
                <a:spcPts val="500"/>
              </a:spcBef>
              <a:spcAft>
                <a:spcPts val="0"/>
              </a:spcAft>
              <a:buClr>
                <a:schemeClr val="dk1"/>
              </a:buClr>
              <a:buSzPts val="1600"/>
              <a:buNone/>
              <a:defRPr sz="1600"/>
            </a:lvl4pPr>
            <a:lvl5pPr lvl="4" algn="ctr" rtl="1">
              <a:lnSpc>
                <a:spcPct val="90000"/>
              </a:lnSpc>
              <a:spcBef>
                <a:spcPts val="500"/>
              </a:spcBef>
              <a:spcAft>
                <a:spcPts val="0"/>
              </a:spcAft>
              <a:buClr>
                <a:schemeClr val="dk1"/>
              </a:buClr>
              <a:buSzPts val="1600"/>
              <a:buNone/>
              <a:defRPr sz="1600"/>
            </a:lvl5pPr>
            <a:lvl6pPr lvl="5" algn="ctr" rtl="1">
              <a:lnSpc>
                <a:spcPct val="90000"/>
              </a:lnSpc>
              <a:spcBef>
                <a:spcPts val="500"/>
              </a:spcBef>
              <a:spcAft>
                <a:spcPts val="0"/>
              </a:spcAft>
              <a:buClr>
                <a:schemeClr val="dk1"/>
              </a:buClr>
              <a:buSzPts val="1600"/>
              <a:buNone/>
              <a:defRPr sz="1600"/>
            </a:lvl6pPr>
            <a:lvl7pPr lvl="6" algn="ctr" rtl="1">
              <a:lnSpc>
                <a:spcPct val="90000"/>
              </a:lnSpc>
              <a:spcBef>
                <a:spcPts val="500"/>
              </a:spcBef>
              <a:spcAft>
                <a:spcPts val="0"/>
              </a:spcAft>
              <a:buClr>
                <a:schemeClr val="dk1"/>
              </a:buClr>
              <a:buSzPts val="1600"/>
              <a:buNone/>
              <a:defRPr sz="1600"/>
            </a:lvl7pPr>
            <a:lvl8pPr lvl="7" algn="ctr" rtl="1">
              <a:lnSpc>
                <a:spcPct val="90000"/>
              </a:lnSpc>
              <a:spcBef>
                <a:spcPts val="500"/>
              </a:spcBef>
              <a:spcAft>
                <a:spcPts val="0"/>
              </a:spcAft>
              <a:buClr>
                <a:schemeClr val="dk1"/>
              </a:buClr>
              <a:buSzPts val="1600"/>
              <a:buNone/>
              <a:defRPr sz="1600"/>
            </a:lvl8pPr>
            <a:lvl9pPr lvl="8" algn="ctr" rtl="1">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x-non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כותרת ותוכן"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24" name="Google Shape;24;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x-non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כותרת מקטע עליונה" type="secHead">
  <p:cSld name="SECTION_HEADER">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rtl="1">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r" rtl="1">
              <a:lnSpc>
                <a:spcPct val="90000"/>
              </a:lnSpc>
              <a:spcBef>
                <a:spcPts val="1000"/>
              </a:spcBef>
              <a:spcAft>
                <a:spcPts val="0"/>
              </a:spcAft>
              <a:buClr>
                <a:schemeClr val="dk1"/>
              </a:buClr>
              <a:buSzPts val="2400"/>
              <a:buNone/>
              <a:defRPr sz="2400">
                <a:solidFill>
                  <a:schemeClr val="dk1"/>
                </a:solidFill>
              </a:defRPr>
            </a:lvl1pPr>
            <a:lvl2pPr marL="914400" lvl="1" indent="-228600" algn="r" rtl="1">
              <a:lnSpc>
                <a:spcPct val="90000"/>
              </a:lnSpc>
              <a:spcBef>
                <a:spcPts val="500"/>
              </a:spcBef>
              <a:spcAft>
                <a:spcPts val="0"/>
              </a:spcAft>
              <a:buClr>
                <a:srgbClr val="888888"/>
              </a:buClr>
              <a:buSzPts val="2000"/>
              <a:buNone/>
              <a:defRPr sz="2000">
                <a:solidFill>
                  <a:srgbClr val="888888"/>
                </a:solidFill>
              </a:defRPr>
            </a:lvl2pPr>
            <a:lvl3pPr marL="1371600" lvl="2" indent="-228600" algn="r" rtl="1">
              <a:lnSpc>
                <a:spcPct val="90000"/>
              </a:lnSpc>
              <a:spcBef>
                <a:spcPts val="500"/>
              </a:spcBef>
              <a:spcAft>
                <a:spcPts val="0"/>
              </a:spcAft>
              <a:buClr>
                <a:srgbClr val="888888"/>
              </a:buClr>
              <a:buSzPts val="1800"/>
              <a:buNone/>
              <a:defRPr sz="1800">
                <a:solidFill>
                  <a:srgbClr val="888888"/>
                </a:solidFill>
              </a:defRPr>
            </a:lvl3pPr>
            <a:lvl4pPr marL="1828800" lvl="3" indent="-228600" algn="r" rtl="1">
              <a:lnSpc>
                <a:spcPct val="90000"/>
              </a:lnSpc>
              <a:spcBef>
                <a:spcPts val="500"/>
              </a:spcBef>
              <a:spcAft>
                <a:spcPts val="0"/>
              </a:spcAft>
              <a:buClr>
                <a:srgbClr val="888888"/>
              </a:buClr>
              <a:buSzPts val="1600"/>
              <a:buNone/>
              <a:defRPr sz="1600">
                <a:solidFill>
                  <a:srgbClr val="888888"/>
                </a:solidFill>
              </a:defRPr>
            </a:lvl4pPr>
            <a:lvl5pPr marL="2286000" lvl="4" indent="-228600" algn="r" rtl="1">
              <a:lnSpc>
                <a:spcPct val="90000"/>
              </a:lnSpc>
              <a:spcBef>
                <a:spcPts val="500"/>
              </a:spcBef>
              <a:spcAft>
                <a:spcPts val="0"/>
              </a:spcAft>
              <a:buClr>
                <a:srgbClr val="888888"/>
              </a:buClr>
              <a:buSzPts val="1600"/>
              <a:buNone/>
              <a:defRPr sz="1600">
                <a:solidFill>
                  <a:srgbClr val="888888"/>
                </a:solidFill>
              </a:defRPr>
            </a:lvl5pPr>
            <a:lvl6pPr marL="2743200" lvl="5" indent="-228600" algn="r" rtl="1">
              <a:lnSpc>
                <a:spcPct val="90000"/>
              </a:lnSpc>
              <a:spcBef>
                <a:spcPts val="500"/>
              </a:spcBef>
              <a:spcAft>
                <a:spcPts val="0"/>
              </a:spcAft>
              <a:buClr>
                <a:srgbClr val="888888"/>
              </a:buClr>
              <a:buSzPts val="1600"/>
              <a:buNone/>
              <a:defRPr sz="1600">
                <a:solidFill>
                  <a:srgbClr val="888888"/>
                </a:solidFill>
              </a:defRPr>
            </a:lvl6pPr>
            <a:lvl7pPr marL="3200400" lvl="6" indent="-228600" algn="r" rtl="1">
              <a:lnSpc>
                <a:spcPct val="90000"/>
              </a:lnSpc>
              <a:spcBef>
                <a:spcPts val="500"/>
              </a:spcBef>
              <a:spcAft>
                <a:spcPts val="0"/>
              </a:spcAft>
              <a:buClr>
                <a:srgbClr val="888888"/>
              </a:buClr>
              <a:buSzPts val="1600"/>
              <a:buNone/>
              <a:defRPr sz="1600">
                <a:solidFill>
                  <a:srgbClr val="888888"/>
                </a:solidFill>
              </a:defRPr>
            </a:lvl7pPr>
            <a:lvl8pPr marL="3657600" lvl="7" indent="-228600" algn="r" rtl="1">
              <a:lnSpc>
                <a:spcPct val="90000"/>
              </a:lnSpc>
              <a:spcBef>
                <a:spcPts val="500"/>
              </a:spcBef>
              <a:spcAft>
                <a:spcPts val="0"/>
              </a:spcAft>
              <a:buClr>
                <a:srgbClr val="888888"/>
              </a:buClr>
              <a:buSzPts val="1600"/>
              <a:buNone/>
              <a:defRPr sz="1600">
                <a:solidFill>
                  <a:srgbClr val="888888"/>
                </a:solidFill>
              </a:defRPr>
            </a:lvl8pPr>
            <a:lvl9pPr marL="4114800" lvl="8" indent="-228600" algn="r" rtl="1">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x-non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שני תכנים" type="twoObj">
  <p:cSld name="TWO_OBJECTS">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36" name="Google Shape;36;p14"/>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37" name="Google Shape;37;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x-non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השוואה" type="twoTxTwoObj">
  <p:cSld name="TWO_OBJECTS_WITH_TEXT">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r" rtl="1">
              <a:lnSpc>
                <a:spcPct val="90000"/>
              </a:lnSpc>
              <a:spcBef>
                <a:spcPts val="1000"/>
              </a:spcBef>
              <a:spcAft>
                <a:spcPts val="0"/>
              </a:spcAft>
              <a:buClr>
                <a:schemeClr val="dk1"/>
              </a:buClr>
              <a:buSzPts val="2400"/>
              <a:buNone/>
              <a:defRPr sz="2400" b="1"/>
            </a:lvl1pPr>
            <a:lvl2pPr marL="914400" lvl="1" indent="-228600" algn="r" rtl="1">
              <a:lnSpc>
                <a:spcPct val="90000"/>
              </a:lnSpc>
              <a:spcBef>
                <a:spcPts val="500"/>
              </a:spcBef>
              <a:spcAft>
                <a:spcPts val="0"/>
              </a:spcAft>
              <a:buClr>
                <a:schemeClr val="dk1"/>
              </a:buClr>
              <a:buSzPts val="2000"/>
              <a:buNone/>
              <a:defRPr sz="2000" b="1"/>
            </a:lvl2pPr>
            <a:lvl3pPr marL="1371600" lvl="2" indent="-228600" algn="r" rtl="1">
              <a:lnSpc>
                <a:spcPct val="90000"/>
              </a:lnSpc>
              <a:spcBef>
                <a:spcPts val="500"/>
              </a:spcBef>
              <a:spcAft>
                <a:spcPts val="0"/>
              </a:spcAft>
              <a:buClr>
                <a:schemeClr val="dk1"/>
              </a:buClr>
              <a:buSzPts val="1800"/>
              <a:buNone/>
              <a:defRPr sz="1800" b="1"/>
            </a:lvl3pPr>
            <a:lvl4pPr marL="1828800" lvl="3" indent="-228600" algn="r" rtl="1">
              <a:lnSpc>
                <a:spcPct val="90000"/>
              </a:lnSpc>
              <a:spcBef>
                <a:spcPts val="500"/>
              </a:spcBef>
              <a:spcAft>
                <a:spcPts val="0"/>
              </a:spcAft>
              <a:buClr>
                <a:schemeClr val="dk1"/>
              </a:buClr>
              <a:buSzPts val="1600"/>
              <a:buNone/>
              <a:defRPr sz="1600" b="1"/>
            </a:lvl4pPr>
            <a:lvl5pPr marL="2286000" lvl="4" indent="-228600" algn="r" rtl="1">
              <a:lnSpc>
                <a:spcPct val="90000"/>
              </a:lnSpc>
              <a:spcBef>
                <a:spcPts val="500"/>
              </a:spcBef>
              <a:spcAft>
                <a:spcPts val="0"/>
              </a:spcAft>
              <a:buClr>
                <a:schemeClr val="dk1"/>
              </a:buClr>
              <a:buSzPts val="1600"/>
              <a:buNone/>
              <a:defRPr sz="1600" b="1"/>
            </a:lvl5pPr>
            <a:lvl6pPr marL="2743200" lvl="5" indent="-228600" algn="r" rtl="1">
              <a:lnSpc>
                <a:spcPct val="90000"/>
              </a:lnSpc>
              <a:spcBef>
                <a:spcPts val="500"/>
              </a:spcBef>
              <a:spcAft>
                <a:spcPts val="0"/>
              </a:spcAft>
              <a:buClr>
                <a:schemeClr val="dk1"/>
              </a:buClr>
              <a:buSzPts val="1600"/>
              <a:buNone/>
              <a:defRPr sz="1600" b="1"/>
            </a:lvl6pPr>
            <a:lvl7pPr marL="3200400" lvl="6" indent="-228600" algn="r" rtl="1">
              <a:lnSpc>
                <a:spcPct val="90000"/>
              </a:lnSpc>
              <a:spcBef>
                <a:spcPts val="500"/>
              </a:spcBef>
              <a:spcAft>
                <a:spcPts val="0"/>
              </a:spcAft>
              <a:buClr>
                <a:schemeClr val="dk1"/>
              </a:buClr>
              <a:buSzPts val="1600"/>
              <a:buNone/>
              <a:defRPr sz="1600" b="1"/>
            </a:lvl7pPr>
            <a:lvl8pPr marL="3657600" lvl="7" indent="-228600" algn="r" rtl="1">
              <a:lnSpc>
                <a:spcPct val="90000"/>
              </a:lnSpc>
              <a:spcBef>
                <a:spcPts val="500"/>
              </a:spcBef>
              <a:spcAft>
                <a:spcPts val="0"/>
              </a:spcAft>
              <a:buClr>
                <a:schemeClr val="dk1"/>
              </a:buClr>
              <a:buSzPts val="1600"/>
              <a:buNone/>
              <a:defRPr sz="1600" b="1"/>
            </a:lvl8pPr>
            <a:lvl9pPr marL="4114800" lvl="8" indent="-228600" algn="r" rtl="1">
              <a:lnSpc>
                <a:spcPct val="90000"/>
              </a:lnSpc>
              <a:spcBef>
                <a:spcPts val="500"/>
              </a:spcBef>
              <a:spcAft>
                <a:spcPts val="0"/>
              </a:spcAft>
              <a:buClr>
                <a:schemeClr val="dk1"/>
              </a:buClr>
              <a:buSzPts val="1600"/>
              <a:buNone/>
              <a:defRPr sz="1600" b="1"/>
            </a:lvl9pPr>
          </a:lstStyle>
          <a:p>
            <a:endParaRPr/>
          </a:p>
        </p:txBody>
      </p:sp>
      <p:sp>
        <p:nvSpPr>
          <p:cNvPr id="43" name="Google Shape;43;p15"/>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44" name="Google Shape;44;p15"/>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r" rtl="1">
              <a:lnSpc>
                <a:spcPct val="90000"/>
              </a:lnSpc>
              <a:spcBef>
                <a:spcPts val="1000"/>
              </a:spcBef>
              <a:spcAft>
                <a:spcPts val="0"/>
              </a:spcAft>
              <a:buClr>
                <a:schemeClr val="dk1"/>
              </a:buClr>
              <a:buSzPts val="2400"/>
              <a:buNone/>
              <a:defRPr sz="2400" b="1"/>
            </a:lvl1pPr>
            <a:lvl2pPr marL="914400" lvl="1" indent="-228600" algn="r" rtl="1">
              <a:lnSpc>
                <a:spcPct val="90000"/>
              </a:lnSpc>
              <a:spcBef>
                <a:spcPts val="500"/>
              </a:spcBef>
              <a:spcAft>
                <a:spcPts val="0"/>
              </a:spcAft>
              <a:buClr>
                <a:schemeClr val="dk1"/>
              </a:buClr>
              <a:buSzPts val="2000"/>
              <a:buNone/>
              <a:defRPr sz="2000" b="1"/>
            </a:lvl2pPr>
            <a:lvl3pPr marL="1371600" lvl="2" indent="-228600" algn="r" rtl="1">
              <a:lnSpc>
                <a:spcPct val="90000"/>
              </a:lnSpc>
              <a:spcBef>
                <a:spcPts val="500"/>
              </a:spcBef>
              <a:spcAft>
                <a:spcPts val="0"/>
              </a:spcAft>
              <a:buClr>
                <a:schemeClr val="dk1"/>
              </a:buClr>
              <a:buSzPts val="1800"/>
              <a:buNone/>
              <a:defRPr sz="1800" b="1"/>
            </a:lvl3pPr>
            <a:lvl4pPr marL="1828800" lvl="3" indent="-228600" algn="r" rtl="1">
              <a:lnSpc>
                <a:spcPct val="90000"/>
              </a:lnSpc>
              <a:spcBef>
                <a:spcPts val="500"/>
              </a:spcBef>
              <a:spcAft>
                <a:spcPts val="0"/>
              </a:spcAft>
              <a:buClr>
                <a:schemeClr val="dk1"/>
              </a:buClr>
              <a:buSzPts val="1600"/>
              <a:buNone/>
              <a:defRPr sz="1600" b="1"/>
            </a:lvl4pPr>
            <a:lvl5pPr marL="2286000" lvl="4" indent="-228600" algn="r" rtl="1">
              <a:lnSpc>
                <a:spcPct val="90000"/>
              </a:lnSpc>
              <a:spcBef>
                <a:spcPts val="500"/>
              </a:spcBef>
              <a:spcAft>
                <a:spcPts val="0"/>
              </a:spcAft>
              <a:buClr>
                <a:schemeClr val="dk1"/>
              </a:buClr>
              <a:buSzPts val="1600"/>
              <a:buNone/>
              <a:defRPr sz="1600" b="1"/>
            </a:lvl5pPr>
            <a:lvl6pPr marL="2743200" lvl="5" indent="-228600" algn="r" rtl="1">
              <a:lnSpc>
                <a:spcPct val="90000"/>
              </a:lnSpc>
              <a:spcBef>
                <a:spcPts val="500"/>
              </a:spcBef>
              <a:spcAft>
                <a:spcPts val="0"/>
              </a:spcAft>
              <a:buClr>
                <a:schemeClr val="dk1"/>
              </a:buClr>
              <a:buSzPts val="1600"/>
              <a:buNone/>
              <a:defRPr sz="1600" b="1"/>
            </a:lvl6pPr>
            <a:lvl7pPr marL="3200400" lvl="6" indent="-228600" algn="r" rtl="1">
              <a:lnSpc>
                <a:spcPct val="90000"/>
              </a:lnSpc>
              <a:spcBef>
                <a:spcPts val="500"/>
              </a:spcBef>
              <a:spcAft>
                <a:spcPts val="0"/>
              </a:spcAft>
              <a:buClr>
                <a:schemeClr val="dk1"/>
              </a:buClr>
              <a:buSzPts val="1600"/>
              <a:buNone/>
              <a:defRPr sz="1600" b="1"/>
            </a:lvl7pPr>
            <a:lvl8pPr marL="3657600" lvl="7" indent="-228600" algn="r" rtl="1">
              <a:lnSpc>
                <a:spcPct val="90000"/>
              </a:lnSpc>
              <a:spcBef>
                <a:spcPts val="500"/>
              </a:spcBef>
              <a:spcAft>
                <a:spcPts val="0"/>
              </a:spcAft>
              <a:buClr>
                <a:schemeClr val="dk1"/>
              </a:buClr>
              <a:buSzPts val="1600"/>
              <a:buNone/>
              <a:defRPr sz="1600" b="1"/>
            </a:lvl8pPr>
            <a:lvl9pPr marL="4114800" lvl="8" indent="-228600" algn="r" rtl="1">
              <a:lnSpc>
                <a:spcPct val="90000"/>
              </a:lnSpc>
              <a:spcBef>
                <a:spcPts val="500"/>
              </a:spcBef>
              <a:spcAft>
                <a:spcPts val="0"/>
              </a:spcAft>
              <a:buClr>
                <a:schemeClr val="dk1"/>
              </a:buClr>
              <a:buSzPts val="1600"/>
              <a:buNone/>
              <a:defRPr sz="1600" b="1"/>
            </a:lvl9pPr>
          </a:lstStyle>
          <a:p>
            <a:endParaRPr/>
          </a:p>
        </p:txBody>
      </p:sp>
      <p:sp>
        <p:nvSpPr>
          <p:cNvPr id="45" name="Google Shape;45;p15"/>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46" name="Google Shape;46;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x-non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כותרת בלבד" type="titleOnly">
  <p:cSld name="TITLE_ONLY">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x-non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תוכן עם כיתוב" type="objTx">
  <p:cSld name="OBJECT_WITH_CAPTION_TEXT">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rtl="1">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r" rtl="1">
              <a:lnSpc>
                <a:spcPct val="90000"/>
              </a:lnSpc>
              <a:spcBef>
                <a:spcPts val="1000"/>
              </a:spcBef>
              <a:spcAft>
                <a:spcPts val="0"/>
              </a:spcAft>
              <a:buClr>
                <a:schemeClr val="dk1"/>
              </a:buClr>
              <a:buSzPts val="3200"/>
              <a:buChar char="•"/>
              <a:defRPr sz="3200"/>
            </a:lvl1pPr>
            <a:lvl2pPr marL="914400" lvl="1" indent="-406400" algn="r" rtl="1">
              <a:lnSpc>
                <a:spcPct val="90000"/>
              </a:lnSpc>
              <a:spcBef>
                <a:spcPts val="500"/>
              </a:spcBef>
              <a:spcAft>
                <a:spcPts val="0"/>
              </a:spcAft>
              <a:buClr>
                <a:schemeClr val="dk1"/>
              </a:buClr>
              <a:buSzPts val="2800"/>
              <a:buChar char="•"/>
              <a:defRPr sz="2800"/>
            </a:lvl2pPr>
            <a:lvl3pPr marL="1371600" lvl="2" indent="-381000" algn="r" rtl="1">
              <a:lnSpc>
                <a:spcPct val="90000"/>
              </a:lnSpc>
              <a:spcBef>
                <a:spcPts val="500"/>
              </a:spcBef>
              <a:spcAft>
                <a:spcPts val="0"/>
              </a:spcAft>
              <a:buClr>
                <a:schemeClr val="dk1"/>
              </a:buClr>
              <a:buSzPts val="2400"/>
              <a:buChar char="•"/>
              <a:defRPr sz="2400"/>
            </a:lvl3pPr>
            <a:lvl4pPr marL="1828800" lvl="3" indent="-355600" algn="r" rtl="1">
              <a:lnSpc>
                <a:spcPct val="90000"/>
              </a:lnSpc>
              <a:spcBef>
                <a:spcPts val="500"/>
              </a:spcBef>
              <a:spcAft>
                <a:spcPts val="0"/>
              </a:spcAft>
              <a:buClr>
                <a:schemeClr val="dk1"/>
              </a:buClr>
              <a:buSzPts val="2000"/>
              <a:buChar char="•"/>
              <a:defRPr sz="2000"/>
            </a:lvl4pPr>
            <a:lvl5pPr marL="2286000" lvl="4" indent="-355600" algn="r" rtl="1">
              <a:lnSpc>
                <a:spcPct val="90000"/>
              </a:lnSpc>
              <a:spcBef>
                <a:spcPts val="500"/>
              </a:spcBef>
              <a:spcAft>
                <a:spcPts val="0"/>
              </a:spcAft>
              <a:buClr>
                <a:schemeClr val="dk1"/>
              </a:buClr>
              <a:buSzPts val="2000"/>
              <a:buChar char="•"/>
              <a:defRPr sz="2000"/>
            </a:lvl5pPr>
            <a:lvl6pPr marL="2743200" lvl="5" indent="-355600" algn="r" rtl="1">
              <a:lnSpc>
                <a:spcPct val="90000"/>
              </a:lnSpc>
              <a:spcBef>
                <a:spcPts val="500"/>
              </a:spcBef>
              <a:spcAft>
                <a:spcPts val="0"/>
              </a:spcAft>
              <a:buClr>
                <a:schemeClr val="dk1"/>
              </a:buClr>
              <a:buSzPts val="2000"/>
              <a:buChar char="•"/>
              <a:defRPr sz="2000"/>
            </a:lvl6pPr>
            <a:lvl7pPr marL="3200400" lvl="6" indent="-355600" algn="r" rtl="1">
              <a:lnSpc>
                <a:spcPct val="90000"/>
              </a:lnSpc>
              <a:spcBef>
                <a:spcPts val="500"/>
              </a:spcBef>
              <a:spcAft>
                <a:spcPts val="0"/>
              </a:spcAft>
              <a:buClr>
                <a:schemeClr val="dk1"/>
              </a:buClr>
              <a:buSzPts val="2000"/>
              <a:buChar char="•"/>
              <a:defRPr sz="2000"/>
            </a:lvl7pPr>
            <a:lvl8pPr marL="3657600" lvl="7" indent="-355600" algn="r" rtl="1">
              <a:lnSpc>
                <a:spcPct val="90000"/>
              </a:lnSpc>
              <a:spcBef>
                <a:spcPts val="500"/>
              </a:spcBef>
              <a:spcAft>
                <a:spcPts val="0"/>
              </a:spcAft>
              <a:buClr>
                <a:schemeClr val="dk1"/>
              </a:buClr>
              <a:buSzPts val="2000"/>
              <a:buChar char="•"/>
              <a:defRPr sz="2000"/>
            </a:lvl8pPr>
            <a:lvl9pPr marL="4114800" lvl="8" indent="-355600" algn="r" rtl="1">
              <a:lnSpc>
                <a:spcPct val="90000"/>
              </a:lnSpc>
              <a:spcBef>
                <a:spcPts val="500"/>
              </a:spcBef>
              <a:spcAft>
                <a:spcPts val="0"/>
              </a:spcAft>
              <a:buClr>
                <a:schemeClr val="dk1"/>
              </a:buClr>
              <a:buSzPts val="2000"/>
              <a:buChar char="•"/>
              <a:defRPr sz="2000"/>
            </a:lvl9pPr>
          </a:lstStyle>
          <a:p>
            <a:endParaRPr/>
          </a:p>
        </p:txBody>
      </p:sp>
      <p:sp>
        <p:nvSpPr>
          <p:cNvPr id="57" name="Google Shape;57;p1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r" rtl="1">
              <a:lnSpc>
                <a:spcPct val="90000"/>
              </a:lnSpc>
              <a:spcBef>
                <a:spcPts val="1000"/>
              </a:spcBef>
              <a:spcAft>
                <a:spcPts val="0"/>
              </a:spcAft>
              <a:buClr>
                <a:schemeClr val="dk1"/>
              </a:buClr>
              <a:buSzPts val="1600"/>
              <a:buNone/>
              <a:defRPr sz="1600"/>
            </a:lvl1pPr>
            <a:lvl2pPr marL="914400" lvl="1" indent="-228600" algn="r" rtl="1">
              <a:lnSpc>
                <a:spcPct val="90000"/>
              </a:lnSpc>
              <a:spcBef>
                <a:spcPts val="500"/>
              </a:spcBef>
              <a:spcAft>
                <a:spcPts val="0"/>
              </a:spcAft>
              <a:buClr>
                <a:schemeClr val="dk1"/>
              </a:buClr>
              <a:buSzPts val="1400"/>
              <a:buNone/>
              <a:defRPr sz="1400"/>
            </a:lvl2pPr>
            <a:lvl3pPr marL="1371600" lvl="2" indent="-228600" algn="r" rtl="1">
              <a:lnSpc>
                <a:spcPct val="90000"/>
              </a:lnSpc>
              <a:spcBef>
                <a:spcPts val="500"/>
              </a:spcBef>
              <a:spcAft>
                <a:spcPts val="0"/>
              </a:spcAft>
              <a:buClr>
                <a:schemeClr val="dk1"/>
              </a:buClr>
              <a:buSzPts val="1200"/>
              <a:buNone/>
              <a:defRPr sz="1200"/>
            </a:lvl3pPr>
            <a:lvl4pPr marL="1828800" lvl="3" indent="-228600" algn="r" rtl="1">
              <a:lnSpc>
                <a:spcPct val="90000"/>
              </a:lnSpc>
              <a:spcBef>
                <a:spcPts val="500"/>
              </a:spcBef>
              <a:spcAft>
                <a:spcPts val="0"/>
              </a:spcAft>
              <a:buClr>
                <a:schemeClr val="dk1"/>
              </a:buClr>
              <a:buSzPts val="1000"/>
              <a:buNone/>
              <a:defRPr sz="1000"/>
            </a:lvl4pPr>
            <a:lvl5pPr marL="2286000" lvl="4" indent="-228600" algn="r" rtl="1">
              <a:lnSpc>
                <a:spcPct val="90000"/>
              </a:lnSpc>
              <a:spcBef>
                <a:spcPts val="500"/>
              </a:spcBef>
              <a:spcAft>
                <a:spcPts val="0"/>
              </a:spcAft>
              <a:buClr>
                <a:schemeClr val="dk1"/>
              </a:buClr>
              <a:buSzPts val="1000"/>
              <a:buNone/>
              <a:defRPr sz="1000"/>
            </a:lvl5pPr>
            <a:lvl6pPr marL="2743200" lvl="5" indent="-228600" algn="r" rtl="1">
              <a:lnSpc>
                <a:spcPct val="90000"/>
              </a:lnSpc>
              <a:spcBef>
                <a:spcPts val="500"/>
              </a:spcBef>
              <a:spcAft>
                <a:spcPts val="0"/>
              </a:spcAft>
              <a:buClr>
                <a:schemeClr val="dk1"/>
              </a:buClr>
              <a:buSzPts val="1000"/>
              <a:buNone/>
              <a:defRPr sz="1000"/>
            </a:lvl6pPr>
            <a:lvl7pPr marL="3200400" lvl="6" indent="-228600" algn="r" rtl="1">
              <a:lnSpc>
                <a:spcPct val="90000"/>
              </a:lnSpc>
              <a:spcBef>
                <a:spcPts val="500"/>
              </a:spcBef>
              <a:spcAft>
                <a:spcPts val="0"/>
              </a:spcAft>
              <a:buClr>
                <a:schemeClr val="dk1"/>
              </a:buClr>
              <a:buSzPts val="1000"/>
              <a:buNone/>
              <a:defRPr sz="1000"/>
            </a:lvl7pPr>
            <a:lvl8pPr marL="3657600" lvl="7" indent="-228600" algn="r" rtl="1">
              <a:lnSpc>
                <a:spcPct val="90000"/>
              </a:lnSpc>
              <a:spcBef>
                <a:spcPts val="500"/>
              </a:spcBef>
              <a:spcAft>
                <a:spcPts val="0"/>
              </a:spcAft>
              <a:buClr>
                <a:schemeClr val="dk1"/>
              </a:buClr>
              <a:buSzPts val="1000"/>
              <a:buNone/>
              <a:defRPr sz="1000"/>
            </a:lvl8pPr>
            <a:lvl9pPr marL="4114800" lvl="8" indent="-228600" algn="r" rtl="1">
              <a:lnSpc>
                <a:spcPct val="90000"/>
              </a:lnSpc>
              <a:spcBef>
                <a:spcPts val="500"/>
              </a:spcBef>
              <a:spcAft>
                <a:spcPts val="0"/>
              </a:spcAft>
              <a:buClr>
                <a:schemeClr val="dk1"/>
              </a:buClr>
              <a:buSzPts val="1000"/>
              <a:buNone/>
              <a:defRPr sz="1000"/>
            </a:lvl9pPr>
          </a:lstStyle>
          <a:p>
            <a:endParaRPr/>
          </a:p>
        </p:txBody>
      </p:sp>
      <p:sp>
        <p:nvSpPr>
          <p:cNvPr id="58" name="Google Shape;58;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x-non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תמונה עם כיתוב" type="picTx">
  <p:cSld name="PICTURE_WITH_CAPTION_TEXT">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rtl="1">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8"/>
          <p:cNvSpPr>
            <a:spLocks noGrp="1"/>
          </p:cNvSpPr>
          <p:nvPr>
            <p:ph type="pic" idx="2"/>
          </p:nvPr>
        </p:nvSpPr>
        <p:spPr>
          <a:xfrm>
            <a:off x="3887391" y="987426"/>
            <a:ext cx="4629150" cy="4873625"/>
          </a:xfrm>
          <a:prstGeom prst="rect">
            <a:avLst/>
          </a:prstGeom>
          <a:noFill/>
          <a:ln>
            <a:noFill/>
          </a:ln>
        </p:spPr>
      </p:sp>
      <p:sp>
        <p:nvSpPr>
          <p:cNvPr id="64" name="Google Shape;64;p18"/>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r" rtl="1">
              <a:lnSpc>
                <a:spcPct val="90000"/>
              </a:lnSpc>
              <a:spcBef>
                <a:spcPts val="1000"/>
              </a:spcBef>
              <a:spcAft>
                <a:spcPts val="0"/>
              </a:spcAft>
              <a:buClr>
                <a:schemeClr val="dk1"/>
              </a:buClr>
              <a:buSzPts val="1600"/>
              <a:buNone/>
              <a:defRPr sz="1600"/>
            </a:lvl1pPr>
            <a:lvl2pPr marL="914400" lvl="1" indent="-228600" algn="r" rtl="1">
              <a:lnSpc>
                <a:spcPct val="90000"/>
              </a:lnSpc>
              <a:spcBef>
                <a:spcPts val="500"/>
              </a:spcBef>
              <a:spcAft>
                <a:spcPts val="0"/>
              </a:spcAft>
              <a:buClr>
                <a:schemeClr val="dk1"/>
              </a:buClr>
              <a:buSzPts val="1400"/>
              <a:buNone/>
              <a:defRPr sz="1400"/>
            </a:lvl2pPr>
            <a:lvl3pPr marL="1371600" lvl="2" indent="-228600" algn="r" rtl="1">
              <a:lnSpc>
                <a:spcPct val="90000"/>
              </a:lnSpc>
              <a:spcBef>
                <a:spcPts val="500"/>
              </a:spcBef>
              <a:spcAft>
                <a:spcPts val="0"/>
              </a:spcAft>
              <a:buClr>
                <a:schemeClr val="dk1"/>
              </a:buClr>
              <a:buSzPts val="1200"/>
              <a:buNone/>
              <a:defRPr sz="1200"/>
            </a:lvl3pPr>
            <a:lvl4pPr marL="1828800" lvl="3" indent="-228600" algn="r" rtl="1">
              <a:lnSpc>
                <a:spcPct val="90000"/>
              </a:lnSpc>
              <a:spcBef>
                <a:spcPts val="500"/>
              </a:spcBef>
              <a:spcAft>
                <a:spcPts val="0"/>
              </a:spcAft>
              <a:buClr>
                <a:schemeClr val="dk1"/>
              </a:buClr>
              <a:buSzPts val="1000"/>
              <a:buNone/>
              <a:defRPr sz="1000"/>
            </a:lvl4pPr>
            <a:lvl5pPr marL="2286000" lvl="4" indent="-228600" algn="r" rtl="1">
              <a:lnSpc>
                <a:spcPct val="90000"/>
              </a:lnSpc>
              <a:spcBef>
                <a:spcPts val="500"/>
              </a:spcBef>
              <a:spcAft>
                <a:spcPts val="0"/>
              </a:spcAft>
              <a:buClr>
                <a:schemeClr val="dk1"/>
              </a:buClr>
              <a:buSzPts val="1000"/>
              <a:buNone/>
              <a:defRPr sz="1000"/>
            </a:lvl5pPr>
            <a:lvl6pPr marL="2743200" lvl="5" indent="-228600" algn="r" rtl="1">
              <a:lnSpc>
                <a:spcPct val="90000"/>
              </a:lnSpc>
              <a:spcBef>
                <a:spcPts val="500"/>
              </a:spcBef>
              <a:spcAft>
                <a:spcPts val="0"/>
              </a:spcAft>
              <a:buClr>
                <a:schemeClr val="dk1"/>
              </a:buClr>
              <a:buSzPts val="1000"/>
              <a:buNone/>
              <a:defRPr sz="1000"/>
            </a:lvl6pPr>
            <a:lvl7pPr marL="3200400" lvl="6" indent="-228600" algn="r" rtl="1">
              <a:lnSpc>
                <a:spcPct val="90000"/>
              </a:lnSpc>
              <a:spcBef>
                <a:spcPts val="500"/>
              </a:spcBef>
              <a:spcAft>
                <a:spcPts val="0"/>
              </a:spcAft>
              <a:buClr>
                <a:schemeClr val="dk1"/>
              </a:buClr>
              <a:buSzPts val="1000"/>
              <a:buNone/>
              <a:defRPr sz="1000"/>
            </a:lvl7pPr>
            <a:lvl8pPr marL="3657600" lvl="7" indent="-228600" algn="r" rtl="1">
              <a:lnSpc>
                <a:spcPct val="90000"/>
              </a:lnSpc>
              <a:spcBef>
                <a:spcPts val="500"/>
              </a:spcBef>
              <a:spcAft>
                <a:spcPts val="0"/>
              </a:spcAft>
              <a:buClr>
                <a:schemeClr val="dk1"/>
              </a:buClr>
              <a:buSzPts val="1000"/>
              <a:buNone/>
              <a:defRPr sz="1000"/>
            </a:lvl8pPr>
            <a:lvl9pPr marL="4114800" lvl="8" indent="-228600" algn="r" rtl="1">
              <a:lnSpc>
                <a:spcPct val="90000"/>
              </a:lnSpc>
              <a:spcBef>
                <a:spcPts val="500"/>
              </a:spcBef>
              <a:spcAft>
                <a:spcPts val="0"/>
              </a:spcAft>
              <a:buClr>
                <a:schemeClr val="dk1"/>
              </a:buClr>
              <a:buSzPts val="1000"/>
              <a:buNone/>
              <a:defRPr sz="1000"/>
            </a:lvl9pPr>
          </a:lstStyle>
          <a:p>
            <a:endParaRPr/>
          </a:p>
        </p:txBody>
      </p:sp>
      <p:sp>
        <p:nvSpPr>
          <p:cNvPr id="65" name="Google Shape;65;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x-non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1">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r" rtl="1">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r" rtl="1">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r" rtl="1">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x-none"/>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console.firebase.google.com/u/0/project/weather-vue-2ba6c/overview"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geeksforgeeks.org/how-to-build-a-weather-app-in-android/" TargetMode="External"/><Relationship Id="rId3" Type="http://schemas.openxmlformats.org/officeDocument/2006/relationships/hyperlink" Target="https://github.com/enessfk/WeatherApp" TargetMode="External"/><Relationship Id="rId7" Type="http://schemas.openxmlformats.org/officeDocument/2006/relationships/hyperlink" Target="https://www.geeksforgeeks.org/a-complete-guide-to-learn-xml-for-android-app-development/"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stackoverflow.com/" TargetMode="External"/><Relationship Id="rId5" Type="http://schemas.openxmlformats.org/officeDocument/2006/relationships/hyperlink" Target="https://openweathermap.org/api" TargetMode="External"/><Relationship Id="rId4" Type="http://schemas.openxmlformats.org/officeDocument/2006/relationships/hyperlink" Target="https://github.com/qwd/OpenWeatherPlus-Android" TargetMode="External"/><Relationship Id="rId9" Type="http://schemas.openxmlformats.org/officeDocument/2006/relationships/hyperlink" Target="https://androidchunk.com/how-to-create-free-live-weather-app-in-android-step-by-step-part-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457200" y="455613"/>
            <a:ext cx="8229600" cy="658812"/>
          </a:xfrm>
          <a:prstGeom prst="rect">
            <a:avLst/>
          </a:prstGeom>
          <a:noFill/>
          <a:ln>
            <a:noFill/>
          </a:ln>
        </p:spPr>
        <p:txBody>
          <a:bodyPr spcFirstLastPara="1" wrap="square" lIns="91425" tIns="45700" rIns="91425" bIns="45700" anchor="t" anchorCtr="0">
            <a:noAutofit/>
          </a:bodyPr>
          <a:lstStyle/>
          <a:p>
            <a:pPr marL="0" marR="0" lvl="0" indent="0" algn="ctr" rtl="1">
              <a:lnSpc>
                <a:spcPct val="90000"/>
              </a:lnSpc>
              <a:spcBef>
                <a:spcPts val="0"/>
              </a:spcBef>
              <a:spcAft>
                <a:spcPts val="0"/>
              </a:spcAft>
              <a:buClr>
                <a:srgbClr val="0000CC"/>
              </a:buClr>
              <a:buSzPts val="4000"/>
              <a:buFont typeface="Calibri"/>
              <a:buNone/>
            </a:pPr>
            <a:r>
              <a:rPr lang="x-none" sz="4000" b="1" i="0" u="none" strike="noStrike" cap="none">
                <a:solidFill>
                  <a:srgbClr val="0000CC"/>
                </a:solidFill>
                <a:latin typeface="Calibri"/>
                <a:ea typeface="Calibri"/>
                <a:cs typeface="Calibri"/>
                <a:sym typeface="Calibri"/>
              </a:rPr>
              <a:t>הצהרה והתחייבות</a:t>
            </a:r>
            <a:endParaRPr/>
          </a:p>
        </p:txBody>
      </p:sp>
      <p:sp>
        <p:nvSpPr>
          <p:cNvPr id="85" name="Google Shape;85;p1"/>
          <p:cNvSpPr txBox="1"/>
          <p:nvPr/>
        </p:nvSpPr>
        <p:spPr>
          <a:xfrm>
            <a:off x="457200" y="1417638"/>
            <a:ext cx="8229599" cy="4897437"/>
          </a:xfrm>
          <a:prstGeom prst="rect">
            <a:avLst/>
          </a:prstGeom>
          <a:noFill/>
          <a:ln>
            <a:noFill/>
          </a:ln>
        </p:spPr>
        <p:txBody>
          <a:bodyPr spcFirstLastPara="1" wrap="square" lIns="91425" tIns="45700" rIns="91425" bIns="45700" anchor="t" anchorCtr="0">
            <a:normAutofit/>
          </a:bodyPr>
          <a:lstStyle/>
          <a:p>
            <a:pPr marL="0" marR="0" lvl="0" indent="0" algn="r" rtl="1">
              <a:lnSpc>
                <a:spcPct val="90000"/>
              </a:lnSpc>
              <a:spcBef>
                <a:spcPts val="0"/>
              </a:spcBef>
              <a:spcAft>
                <a:spcPts val="0"/>
              </a:spcAft>
              <a:buClr>
                <a:schemeClr val="dk1"/>
              </a:buClr>
              <a:buSzPts val="2400"/>
              <a:buFont typeface="Arial"/>
              <a:buNone/>
            </a:pPr>
            <a:r>
              <a:rPr lang="x-none" sz="2400" b="0" i="0" u="none" strike="noStrike" cap="none">
                <a:solidFill>
                  <a:schemeClr val="dk1"/>
                </a:solidFill>
                <a:latin typeface="Calibri"/>
                <a:ea typeface="Calibri"/>
                <a:cs typeface="Calibri"/>
                <a:sym typeface="Calibri"/>
              </a:rPr>
              <a:t>אנו הח"מ, מצהירים בזאת כי הפרויקט המסכם נעשה על ידינו בלבד, על בסיס הנושאים שלמדנו בקורס, באופן עצמאי, ובהנחיית המרצה. </a:t>
            </a:r>
            <a:endParaRPr/>
          </a:p>
          <a:p>
            <a:pPr marL="0" marR="0" lvl="0" indent="0" algn="r" rtl="1">
              <a:lnSpc>
                <a:spcPct val="90000"/>
              </a:lnSpc>
              <a:spcBef>
                <a:spcPts val="1600"/>
              </a:spcBef>
              <a:spcAft>
                <a:spcPts val="0"/>
              </a:spcAft>
              <a:buClr>
                <a:schemeClr val="dk1"/>
              </a:buClr>
              <a:buSzPts val="2400"/>
              <a:buFont typeface="Arial"/>
              <a:buNone/>
            </a:pPr>
            <a:r>
              <a:rPr lang="x-none" sz="2400" b="0" i="0" u="none" strike="noStrike" cap="none">
                <a:solidFill>
                  <a:schemeClr val="dk1"/>
                </a:solidFill>
                <a:latin typeface="Calibri"/>
                <a:ea typeface="Calibri"/>
                <a:cs typeface="Calibri"/>
                <a:sym typeface="Calibri"/>
              </a:rPr>
              <a:t>מקורות המידע בהם השתמשנו לביצוע הפרויקט המסכם מפורטים ברשימת המקורות (ביבליוגרפיה) שנמצאת בסוף מצגת זו.  </a:t>
            </a:r>
            <a:endParaRPr sz="2400" b="0" i="0" u="none" strike="noStrike" cap="none">
              <a:solidFill>
                <a:schemeClr val="dk1"/>
              </a:solidFill>
              <a:latin typeface="Calibri"/>
              <a:ea typeface="Calibri"/>
              <a:cs typeface="Calibri"/>
              <a:sym typeface="Calibri"/>
            </a:endParaRPr>
          </a:p>
          <a:p>
            <a:pPr marL="0" marR="0" lvl="0" indent="0" algn="r" rtl="1">
              <a:lnSpc>
                <a:spcPct val="90000"/>
              </a:lnSpc>
              <a:spcBef>
                <a:spcPts val="1600"/>
              </a:spcBef>
              <a:spcAft>
                <a:spcPts val="0"/>
              </a:spcAft>
              <a:buClr>
                <a:schemeClr val="dk1"/>
              </a:buClr>
              <a:buSzPts val="2400"/>
              <a:buFont typeface="Arial"/>
              <a:buNone/>
            </a:pPr>
            <a:r>
              <a:rPr lang="x-none" sz="2400" b="0" i="0" u="none" strike="noStrike" cap="none">
                <a:solidFill>
                  <a:schemeClr val="dk1"/>
                </a:solidFill>
                <a:latin typeface="Calibri"/>
                <a:ea typeface="Calibri"/>
                <a:cs typeface="Calibri"/>
                <a:sym typeface="Calibri"/>
              </a:rPr>
              <a:t>אנו מודעים לאחריות שהננו מקבלים על עצמנו בחתימתנו על הצהרה זו, שכל הנאמר בה, אמת ורק אמת. </a:t>
            </a:r>
            <a:endParaRPr sz="2400" b="0" i="0" u="none" strike="noStrike" cap="none">
              <a:solidFill>
                <a:schemeClr val="dk1"/>
              </a:solidFill>
              <a:latin typeface="Calibri"/>
              <a:ea typeface="Calibri"/>
              <a:cs typeface="Calibri"/>
              <a:sym typeface="Calibri"/>
            </a:endParaRPr>
          </a:p>
          <a:p>
            <a:pPr marL="0" marR="0" lvl="0" indent="0" algn="r" rtl="1">
              <a:lnSpc>
                <a:spcPct val="90000"/>
              </a:lnSpc>
              <a:spcBef>
                <a:spcPts val="16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r" rtl="1">
              <a:lnSpc>
                <a:spcPct val="90000"/>
              </a:lnSpc>
              <a:spcBef>
                <a:spcPts val="10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6" name="Google Shape;86;p1"/>
          <p:cNvSpPr txBox="1"/>
          <p:nvPr/>
        </p:nvSpPr>
        <p:spPr>
          <a:xfrm>
            <a:off x="1731817" y="4336148"/>
            <a:ext cx="5680364" cy="2066239"/>
          </a:xfrm>
          <a:prstGeom prst="rect">
            <a:avLst/>
          </a:prstGeom>
          <a:solidFill>
            <a:srgbClr val="D8D8D8"/>
          </a:solidFill>
          <a:ln>
            <a:noFill/>
          </a:ln>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chemeClr val="dk1"/>
              </a:buClr>
              <a:buSzPts val="2000"/>
              <a:buFont typeface="Arial"/>
              <a:buNone/>
            </a:pPr>
            <a:r>
              <a:rPr lang="x-none" sz="2000" b="1" i="0" u="sng" strike="noStrike" cap="none" dirty="0">
                <a:solidFill>
                  <a:schemeClr val="dk1"/>
                </a:solidFill>
                <a:latin typeface="Calibri"/>
                <a:ea typeface="Calibri"/>
                <a:cs typeface="Calibri"/>
                <a:sym typeface="Calibri"/>
              </a:rPr>
              <a:t>על החתום, המגישים:</a:t>
            </a:r>
            <a:endParaRPr dirty="0"/>
          </a:p>
          <a:p>
            <a:pPr marL="0" marR="0" lvl="0" indent="0" algn="r" rtl="1">
              <a:lnSpc>
                <a:spcPct val="100000"/>
              </a:lnSpc>
              <a:spcBef>
                <a:spcPts val="600"/>
              </a:spcBef>
              <a:spcAft>
                <a:spcPts val="0"/>
              </a:spcAft>
              <a:buClr>
                <a:schemeClr val="dk1"/>
              </a:buClr>
              <a:buSzPts val="100"/>
              <a:buFont typeface="Arial"/>
              <a:buNone/>
            </a:pPr>
            <a:endParaRPr sz="100" b="0" i="0" u="none" strike="noStrike" cap="none" dirty="0">
              <a:solidFill>
                <a:schemeClr val="dk1"/>
              </a:solidFill>
              <a:latin typeface="Calibri"/>
              <a:ea typeface="Calibri"/>
              <a:cs typeface="Calibri"/>
              <a:sym typeface="Calibri"/>
            </a:endParaRPr>
          </a:p>
          <a:p>
            <a:pPr marL="0" marR="0" lvl="0" indent="0" algn="r" rtl="1">
              <a:lnSpc>
                <a:spcPct val="150000"/>
              </a:lnSpc>
              <a:spcBef>
                <a:spcPts val="600"/>
              </a:spcBef>
              <a:spcAft>
                <a:spcPts val="0"/>
              </a:spcAft>
              <a:buClr>
                <a:schemeClr val="dk1"/>
              </a:buClr>
              <a:buSzPts val="2000"/>
              <a:buFont typeface="Arial"/>
              <a:buNone/>
            </a:pPr>
            <a:r>
              <a:rPr lang="x-none" sz="2000" b="0" i="0" u="none" strike="noStrike" cap="none" dirty="0">
                <a:solidFill>
                  <a:schemeClr val="dk1"/>
                </a:solidFill>
                <a:latin typeface="Calibri"/>
                <a:ea typeface="Calibri"/>
                <a:cs typeface="Calibri"/>
                <a:sym typeface="Calibri"/>
              </a:rPr>
              <a:t>סטודנט/ית 1: </a:t>
            </a:r>
            <a:r>
              <a:rPr lang="x-none" sz="2000" b="1" dirty="0">
                <a:solidFill>
                  <a:schemeClr val="dk1"/>
                </a:solidFill>
                <a:latin typeface="Calibri"/>
                <a:ea typeface="Calibri"/>
                <a:cs typeface="Calibri"/>
                <a:sym typeface="Calibri"/>
              </a:rPr>
              <a:t>הילאנה </a:t>
            </a:r>
            <a:r>
              <a:rPr lang="x-none" sz="2000" b="1" dirty="0" smtClean="0">
                <a:solidFill>
                  <a:schemeClr val="dk1"/>
                </a:solidFill>
                <a:latin typeface="Calibri"/>
                <a:ea typeface="Calibri"/>
                <a:cs typeface="Calibri"/>
                <a:sym typeface="Calibri"/>
              </a:rPr>
              <a:t>חליליה</a:t>
            </a:r>
            <a:endParaRPr dirty="0"/>
          </a:p>
          <a:p>
            <a:pPr marL="0" marR="0" lvl="0" indent="0" algn="r" rtl="1">
              <a:lnSpc>
                <a:spcPct val="100000"/>
              </a:lnSpc>
              <a:spcBef>
                <a:spcPts val="600"/>
              </a:spcBef>
              <a:spcAft>
                <a:spcPts val="0"/>
              </a:spcAft>
              <a:buClr>
                <a:schemeClr val="dk1"/>
              </a:buClr>
              <a:buSzPts val="2000"/>
              <a:buFont typeface="Arial"/>
              <a:buNone/>
            </a:pPr>
            <a:r>
              <a:rPr lang="x-none" sz="2000" b="0" i="0" u="none" strike="noStrike" cap="none" dirty="0">
                <a:solidFill>
                  <a:schemeClr val="dk1"/>
                </a:solidFill>
                <a:latin typeface="Calibri"/>
                <a:ea typeface="Calibri"/>
                <a:cs typeface="Calibri"/>
                <a:sym typeface="Calibri"/>
              </a:rPr>
              <a:t>סטודנט/ית 2: </a:t>
            </a:r>
            <a:r>
              <a:rPr lang="x-none" sz="2000" b="1" dirty="0">
                <a:solidFill>
                  <a:schemeClr val="dk1"/>
                </a:solidFill>
                <a:latin typeface="Calibri"/>
                <a:ea typeface="Calibri"/>
                <a:cs typeface="Calibri"/>
                <a:sym typeface="Calibri"/>
              </a:rPr>
              <a:t>ג'ניפר </a:t>
            </a:r>
            <a:r>
              <a:rPr lang="x-none" sz="2000" b="1" dirty="0" smtClean="0">
                <a:solidFill>
                  <a:schemeClr val="dk1"/>
                </a:solidFill>
                <a:latin typeface="Calibri"/>
                <a:ea typeface="Calibri"/>
                <a:cs typeface="Calibri"/>
                <a:sym typeface="Calibri"/>
              </a:rPr>
              <a:t>שמאס</a:t>
            </a:r>
            <a:endParaRPr sz="2000" b="1" i="0" u="none" strike="noStrike" cap="none" dirty="0">
              <a:solidFill>
                <a:schemeClr val="dk1"/>
              </a:solidFill>
              <a:latin typeface="Calibri"/>
              <a:ea typeface="Calibri"/>
              <a:cs typeface="Calibri"/>
              <a:sym typeface="Calibri"/>
            </a:endParaRPr>
          </a:p>
          <a:p>
            <a:pPr marL="0" marR="0" lvl="0" indent="0" algn="ctr" rtl="1">
              <a:lnSpc>
                <a:spcPct val="100000"/>
              </a:lnSpc>
              <a:spcBef>
                <a:spcPts val="600"/>
              </a:spcBef>
              <a:spcAft>
                <a:spcPts val="0"/>
              </a:spcAft>
              <a:buClr>
                <a:schemeClr val="dk1"/>
              </a:buClr>
              <a:buSzPts val="1000"/>
              <a:buFont typeface="Arial"/>
              <a:buNone/>
            </a:pPr>
            <a:endParaRPr sz="1000" b="0" i="0" u="none" strike="noStrike" cap="none" dirty="0">
              <a:solidFill>
                <a:schemeClr val="dk1"/>
              </a:solidFill>
              <a:latin typeface="Calibri"/>
              <a:ea typeface="Calibri"/>
              <a:cs typeface="Calibri"/>
              <a:sym typeface="Calibri"/>
            </a:endParaRPr>
          </a:p>
          <a:p>
            <a:pPr marL="0" marR="0" lvl="0" indent="0" algn="ctr" rtl="1">
              <a:lnSpc>
                <a:spcPct val="100000"/>
              </a:lnSpc>
              <a:spcBef>
                <a:spcPts val="600"/>
              </a:spcBef>
              <a:spcAft>
                <a:spcPts val="0"/>
              </a:spcAft>
              <a:buClr>
                <a:schemeClr val="dk1"/>
              </a:buClr>
              <a:buSzPts val="1800"/>
              <a:buFont typeface="Arial"/>
              <a:buNone/>
            </a:pPr>
            <a:r>
              <a:rPr lang="x-none" sz="1800" b="1" i="0" u="none" strike="noStrike" cap="none" dirty="0" smtClean="0">
                <a:solidFill>
                  <a:schemeClr val="dk1"/>
                </a:solidFill>
                <a:latin typeface="Calibri"/>
                <a:ea typeface="Calibri"/>
                <a:cs typeface="Calibri"/>
                <a:sym typeface="Calibri"/>
              </a:rPr>
              <a:t>תאריך</a:t>
            </a:r>
            <a:r>
              <a:rPr lang="x-none" sz="1800" b="0" i="0" u="none" strike="noStrike" cap="none" dirty="0" smtClean="0">
                <a:solidFill>
                  <a:schemeClr val="dk1"/>
                </a:solidFill>
                <a:latin typeface="Calibri"/>
                <a:ea typeface="Calibri"/>
                <a:cs typeface="Calibri"/>
                <a:sym typeface="Calibri"/>
              </a:rPr>
              <a:t> </a:t>
            </a:r>
            <a:r>
              <a:rPr lang="x-none" sz="1800" b="0" i="0" u="sng" strike="noStrike" cap="none" dirty="0" smtClean="0">
                <a:solidFill>
                  <a:schemeClr val="dk1"/>
                </a:solidFill>
                <a:latin typeface="Calibri"/>
                <a:ea typeface="Calibri"/>
                <a:cs typeface="Calibri"/>
                <a:sym typeface="Calibri"/>
              </a:rPr>
              <a:t>_18.06.2</a:t>
            </a:r>
            <a:r>
              <a:rPr lang="x-none" sz="1800" u="sng" dirty="0" smtClean="0">
                <a:solidFill>
                  <a:schemeClr val="dk1"/>
                </a:solidFill>
                <a:latin typeface="Calibri"/>
                <a:ea typeface="Calibri"/>
                <a:cs typeface="Calibri"/>
                <a:sym typeface="Calibri"/>
              </a:rPr>
              <a:t>023</a:t>
            </a:r>
            <a:r>
              <a:rPr lang="x-none" sz="1800" b="0" i="0" u="none" strike="noStrike" cap="none" dirty="0" smtClean="0">
                <a:solidFill>
                  <a:schemeClr val="dk1"/>
                </a:solidFill>
                <a:latin typeface="Calibri"/>
                <a:ea typeface="Calibri"/>
                <a:cs typeface="Calibri"/>
                <a:sym typeface="Calibri"/>
              </a:rPr>
              <a:t>_</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ctrTitle"/>
          </p:nvPr>
        </p:nvSpPr>
        <p:spPr>
          <a:xfrm>
            <a:off x="1133750" y="932507"/>
            <a:ext cx="6858000" cy="7533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0000CC"/>
              </a:buClr>
              <a:buSzPts val="4800"/>
              <a:buFont typeface="Calibri"/>
              <a:buNone/>
            </a:pPr>
            <a:r>
              <a:rPr lang="x-none" sz="4800" b="1">
                <a:solidFill>
                  <a:srgbClr val="0000CC"/>
                </a:solidFill>
              </a:rPr>
              <a:t> Weather Vue</a:t>
            </a:r>
            <a:endParaRPr/>
          </a:p>
        </p:txBody>
      </p:sp>
      <p:sp>
        <p:nvSpPr>
          <p:cNvPr id="92" name="Google Shape;92;p2"/>
          <p:cNvSpPr txBox="1"/>
          <p:nvPr/>
        </p:nvSpPr>
        <p:spPr>
          <a:xfrm>
            <a:off x="212436" y="497113"/>
            <a:ext cx="8700655" cy="344264"/>
          </a:xfrm>
          <a:prstGeom prst="rect">
            <a:avLst/>
          </a:prstGeom>
          <a:noFill/>
          <a:ln>
            <a:noFill/>
          </a:ln>
        </p:spPr>
        <p:txBody>
          <a:bodyPr spcFirstLastPara="1" wrap="square" lIns="68575" tIns="34275" rIns="68575" bIns="34275" anchor="b" anchorCtr="0">
            <a:normAutofit/>
          </a:bodyPr>
          <a:lstStyle/>
          <a:p>
            <a:pPr marL="0" marR="0" lvl="0" indent="0" algn="ctr" rtl="1">
              <a:lnSpc>
                <a:spcPct val="90000"/>
              </a:lnSpc>
              <a:spcBef>
                <a:spcPts val="0"/>
              </a:spcBef>
              <a:spcAft>
                <a:spcPts val="0"/>
              </a:spcAft>
              <a:buClr>
                <a:schemeClr val="dk1"/>
              </a:buClr>
              <a:buSzPts val="1800"/>
              <a:buFont typeface="Calibri"/>
              <a:buNone/>
            </a:pPr>
            <a:r>
              <a:rPr lang="x-none" sz="1800" b="1" i="0" u="none" strike="noStrike" cap="none">
                <a:solidFill>
                  <a:schemeClr val="dk1"/>
                </a:solidFill>
                <a:latin typeface="Calibri"/>
                <a:ea typeface="Calibri"/>
                <a:cs typeface="Calibri"/>
                <a:sym typeface="Calibri"/>
              </a:rPr>
              <a:t>פרויקט מסכם </a:t>
            </a:r>
            <a:r>
              <a:rPr lang="x-none" sz="1800" b="0" i="0" u="none" strike="noStrike" cap="none">
                <a:solidFill>
                  <a:schemeClr val="dk1"/>
                </a:solidFill>
                <a:latin typeface="Calibri"/>
                <a:ea typeface="Calibri"/>
                <a:cs typeface="Calibri"/>
                <a:sym typeface="Calibri"/>
              </a:rPr>
              <a:t>בקורס</a:t>
            </a:r>
            <a:r>
              <a:rPr lang="x-none" sz="1800" b="1" i="0" u="none" strike="noStrike" cap="none">
                <a:solidFill>
                  <a:schemeClr val="dk1"/>
                </a:solidFill>
                <a:latin typeface="Calibri"/>
                <a:ea typeface="Calibri"/>
                <a:cs typeface="Calibri"/>
                <a:sym typeface="Calibri"/>
              </a:rPr>
              <a:t> </a:t>
            </a:r>
            <a:r>
              <a:rPr lang="x-none" sz="1800" b="0" i="0" u="none" strike="noStrike" cap="none">
                <a:solidFill>
                  <a:schemeClr val="dk1"/>
                </a:solidFill>
                <a:latin typeface="Calibri"/>
                <a:ea typeface="Calibri"/>
                <a:cs typeface="Calibri"/>
                <a:sym typeface="Calibri"/>
              </a:rPr>
              <a:t>"</a:t>
            </a:r>
            <a:r>
              <a:rPr lang="x-none" sz="1800" b="1" i="0" u="none" strike="noStrike" cap="none">
                <a:solidFill>
                  <a:schemeClr val="dk1"/>
                </a:solidFill>
                <a:latin typeface="Calibri"/>
                <a:ea typeface="Calibri"/>
                <a:cs typeface="Calibri"/>
                <a:sym typeface="Calibri"/>
              </a:rPr>
              <a:t>סדנא בתכנות יישומים ניידים באנדרואיד</a:t>
            </a:r>
            <a:r>
              <a:rPr lang="x-none" sz="1800" b="0" i="0" u="none" strike="noStrike" cap="none">
                <a:solidFill>
                  <a:schemeClr val="dk1"/>
                </a:solidFill>
                <a:latin typeface="Calibri"/>
                <a:ea typeface="Calibri"/>
                <a:cs typeface="Calibri"/>
                <a:sym typeface="Calibri"/>
              </a:rPr>
              <a:t>" סמסטר ב' תשפ"ג 2023</a:t>
            </a:r>
            <a:endParaRPr/>
          </a:p>
        </p:txBody>
      </p:sp>
      <p:sp>
        <p:nvSpPr>
          <p:cNvPr id="93" name="Google Shape;93;p2"/>
          <p:cNvSpPr/>
          <p:nvPr/>
        </p:nvSpPr>
        <p:spPr>
          <a:xfrm>
            <a:off x="3179040" y="2302901"/>
            <a:ext cx="2785919" cy="3952137"/>
          </a:xfrm>
          <a:prstGeom prst="bevel">
            <a:avLst>
              <a:gd name="adj" fmla="val 2590"/>
            </a:avLst>
          </a:prstGeom>
          <a:noFill/>
          <a:ln w="9525" cap="flat" cmpd="sng">
            <a:solidFill>
              <a:srgbClr val="7F7F7F"/>
            </a:solidFill>
            <a:prstDash val="solid"/>
            <a:round/>
            <a:headEnd type="none" w="sm" len="sm"/>
            <a:tailEnd type="none" w="sm" len="sm"/>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x-none" sz="1800" b="0" i="0" u="none" strike="noStrike" cap="none">
                <a:solidFill>
                  <a:schemeClr val="dk1"/>
                </a:solidFill>
                <a:highlight>
                  <a:srgbClr val="FFFF00"/>
                </a:highlight>
                <a:latin typeface="Calibri"/>
                <a:ea typeface="Calibri"/>
                <a:cs typeface="Calibri"/>
                <a:sym typeface="Calibri"/>
              </a:rPr>
              <a:t>צילום מסך הפתיחה</a:t>
            </a:r>
            <a:endParaRPr/>
          </a:p>
          <a:p>
            <a:pPr marL="0" marR="0" lvl="0" indent="0" algn="ctr" rtl="0">
              <a:spcBef>
                <a:spcPts val="0"/>
              </a:spcBef>
              <a:spcAft>
                <a:spcPts val="0"/>
              </a:spcAft>
              <a:buNone/>
            </a:pPr>
            <a:r>
              <a:rPr lang="x-none" sz="1800" b="0" i="0" u="none" strike="noStrike" cap="none">
                <a:solidFill>
                  <a:schemeClr val="dk1"/>
                </a:solidFill>
                <a:highlight>
                  <a:srgbClr val="FFFF00"/>
                </a:highlight>
                <a:latin typeface="Calibri"/>
                <a:ea typeface="Calibri"/>
                <a:cs typeface="Calibri"/>
                <a:sym typeface="Calibri"/>
              </a:rPr>
              <a:t>של האפליקציה</a:t>
            </a:r>
            <a:endParaRPr sz="1800" b="0" i="0" u="none" strike="noStrike" cap="none">
              <a:solidFill>
                <a:schemeClr val="dk1"/>
              </a:solidFill>
              <a:highlight>
                <a:srgbClr val="FFFF00"/>
              </a:highlight>
              <a:latin typeface="Calibri"/>
              <a:ea typeface="Calibri"/>
              <a:cs typeface="Calibri"/>
              <a:sym typeface="Calibri"/>
            </a:endParaRPr>
          </a:p>
          <a:p>
            <a:pPr marL="0" marR="0" lvl="0" indent="0" algn="ctr" rtl="0">
              <a:spcBef>
                <a:spcPts val="0"/>
              </a:spcBef>
              <a:spcAft>
                <a:spcPts val="0"/>
              </a:spcAft>
              <a:buNone/>
            </a:pPr>
            <a:r>
              <a:rPr lang="x-none" sz="1800" b="0" i="0" u="none" strike="noStrike" cap="none">
                <a:solidFill>
                  <a:schemeClr val="dk1"/>
                </a:solidFill>
                <a:highlight>
                  <a:srgbClr val="FFFF00"/>
                </a:highlight>
                <a:latin typeface="Calibri"/>
                <a:ea typeface="Calibri"/>
                <a:cs typeface="Calibri"/>
                <a:sym typeface="Calibri"/>
              </a:rPr>
              <a:t>Splash Screen</a:t>
            </a:r>
            <a:endParaRPr sz="1800" b="0" i="0" u="none" strike="noStrike" cap="none">
              <a:solidFill>
                <a:schemeClr val="dk1"/>
              </a:solidFill>
              <a:highlight>
                <a:srgbClr val="FFFF00"/>
              </a:highlight>
              <a:latin typeface="Calibri"/>
              <a:ea typeface="Calibri"/>
              <a:cs typeface="Calibri"/>
              <a:sym typeface="Calibri"/>
            </a:endParaRPr>
          </a:p>
        </p:txBody>
      </p:sp>
      <p:pic>
        <p:nvPicPr>
          <p:cNvPr id="94" name="Google Shape;94;p2"/>
          <p:cNvPicPr preferRelativeResize="0"/>
          <p:nvPr/>
        </p:nvPicPr>
        <p:blipFill rotWithShape="1">
          <a:blip r:embed="rId3">
            <a:alphaModFix/>
          </a:blip>
          <a:srcRect t="14163"/>
          <a:stretch/>
        </p:blipFill>
        <p:spPr>
          <a:xfrm>
            <a:off x="3105988" y="1776930"/>
            <a:ext cx="2932025" cy="48954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p:nvPr/>
        </p:nvSpPr>
        <p:spPr>
          <a:xfrm>
            <a:off x="536725" y="192663"/>
            <a:ext cx="8229600" cy="658800"/>
          </a:xfrm>
          <a:prstGeom prst="rect">
            <a:avLst/>
          </a:prstGeom>
          <a:noFill/>
          <a:ln>
            <a:noFill/>
          </a:ln>
        </p:spPr>
        <p:txBody>
          <a:bodyPr spcFirstLastPara="1" wrap="square" lIns="91425" tIns="45700" rIns="91425" bIns="45700" anchor="t" anchorCtr="0">
            <a:noAutofit/>
          </a:bodyPr>
          <a:lstStyle/>
          <a:p>
            <a:pPr marL="0" marR="0" lvl="0" indent="0" algn="ctr" rtl="1">
              <a:lnSpc>
                <a:spcPct val="90000"/>
              </a:lnSpc>
              <a:spcBef>
                <a:spcPts val="0"/>
              </a:spcBef>
              <a:spcAft>
                <a:spcPts val="0"/>
              </a:spcAft>
              <a:buClr>
                <a:srgbClr val="0000CC"/>
              </a:buClr>
              <a:buSzPts val="4000"/>
              <a:buFont typeface="Calibri"/>
              <a:buNone/>
            </a:pPr>
            <a:r>
              <a:rPr lang="x-none" sz="4000" b="1" i="0" u="none" strike="noStrike" cap="none">
                <a:solidFill>
                  <a:srgbClr val="0000CC"/>
                </a:solidFill>
                <a:latin typeface="Calibri"/>
                <a:ea typeface="Calibri"/>
                <a:cs typeface="Calibri"/>
                <a:sym typeface="Calibri"/>
              </a:rPr>
              <a:t>תיאור האפליקציה</a:t>
            </a:r>
            <a:endParaRPr/>
          </a:p>
        </p:txBody>
      </p:sp>
      <p:sp>
        <p:nvSpPr>
          <p:cNvPr id="100" name="Google Shape;100;p3"/>
          <p:cNvSpPr txBox="1"/>
          <p:nvPr/>
        </p:nvSpPr>
        <p:spPr>
          <a:xfrm>
            <a:off x="536725" y="851475"/>
            <a:ext cx="8229600" cy="5845800"/>
          </a:xfrm>
          <a:prstGeom prst="rect">
            <a:avLst/>
          </a:prstGeom>
          <a:noFill/>
          <a:ln>
            <a:noFill/>
          </a:ln>
        </p:spPr>
        <p:txBody>
          <a:bodyPr spcFirstLastPara="1" wrap="square" lIns="91425" tIns="45700" rIns="91425" bIns="45700" anchor="t" anchorCtr="0">
            <a:normAutofit/>
          </a:bodyPr>
          <a:lstStyle/>
          <a:p>
            <a:pPr marL="0" marR="0" lvl="0" indent="0" algn="r" rtl="1">
              <a:lnSpc>
                <a:spcPct val="90000"/>
              </a:lnSpc>
              <a:spcBef>
                <a:spcPts val="0"/>
              </a:spcBef>
              <a:spcAft>
                <a:spcPts val="0"/>
              </a:spcAft>
              <a:buClr>
                <a:schemeClr val="dk1"/>
              </a:buClr>
              <a:buSzPts val="1600"/>
              <a:buFont typeface="Arial"/>
              <a:buNone/>
            </a:pPr>
            <a:endParaRPr dirty="0"/>
          </a:p>
          <a:p>
            <a:pPr marL="361950" marR="0" lvl="0" indent="-336550" algn="just" rtl="1">
              <a:lnSpc>
                <a:spcPct val="90000"/>
              </a:lnSpc>
              <a:spcBef>
                <a:spcPts val="0"/>
              </a:spcBef>
              <a:spcAft>
                <a:spcPts val="0"/>
              </a:spcAft>
              <a:buClr>
                <a:schemeClr val="dk1"/>
              </a:buClr>
              <a:buSzPts val="2000"/>
              <a:buFont typeface="Calibri"/>
              <a:buChar char="•"/>
            </a:pPr>
            <a:r>
              <a:rPr lang="x-none" sz="2000" i="0" u="none" strike="noStrike" cap="none" dirty="0">
                <a:solidFill>
                  <a:schemeClr val="dk1"/>
                </a:solidFill>
                <a:latin typeface="Calibri"/>
                <a:ea typeface="Calibri"/>
                <a:cs typeface="Calibri"/>
                <a:sym typeface="Calibri"/>
              </a:rPr>
              <a:t>למה משמשת האפליקציה ?</a:t>
            </a:r>
            <a:endParaRPr sz="2000" i="0" u="none" strike="noStrike" cap="none" dirty="0">
              <a:solidFill>
                <a:schemeClr val="dk1"/>
              </a:solidFill>
              <a:latin typeface="Calibri"/>
              <a:ea typeface="Calibri"/>
              <a:cs typeface="Calibri"/>
              <a:sym typeface="Calibri"/>
            </a:endParaRPr>
          </a:p>
          <a:p>
            <a:pPr marL="361950" marR="0" lvl="0" indent="-336550" algn="just" rtl="1">
              <a:lnSpc>
                <a:spcPct val="90000"/>
              </a:lnSpc>
              <a:spcBef>
                <a:spcPts val="1600"/>
              </a:spcBef>
              <a:spcAft>
                <a:spcPts val="0"/>
              </a:spcAft>
              <a:buClr>
                <a:srgbClr val="0000CC"/>
              </a:buClr>
              <a:buSzPts val="2000"/>
              <a:buFont typeface="Calibri"/>
              <a:buChar char="•"/>
            </a:pPr>
            <a:r>
              <a:rPr lang="x-none" sz="2000" dirty="0">
                <a:solidFill>
                  <a:srgbClr val="0000CC"/>
                </a:solidFill>
                <a:latin typeface="Calibri"/>
                <a:ea typeface="Calibri"/>
                <a:cs typeface="Calibri"/>
                <a:sym typeface="Calibri"/>
              </a:rPr>
              <a:t>אפליקציות מזג האוויר משמשות למשתמשים לצפות בתחזיות מזג האוויר בזמן אמת, במטרה להתעדכן במידע נוסף על מזג האוויר באזורים שונים</a:t>
            </a:r>
            <a:endParaRPr sz="2000" dirty="0">
              <a:solidFill>
                <a:srgbClr val="0000CC"/>
              </a:solidFill>
              <a:latin typeface="Calibri"/>
              <a:ea typeface="Calibri"/>
              <a:cs typeface="Calibri"/>
              <a:sym typeface="Calibri"/>
            </a:endParaRPr>
          </a:p>
          <a:p>
            <a:pPr marL="361950" marR="0" lvl="0" indent="-336550" algn="just" rtl="1">
              <a:lnSpc>
                <a:spcPct val="90000"/>
              </a:lnSpc>
              <a:spcBef>
                <a:spcPts val="1600"/>
              </a:spcBef>
              <a:spcAft>
                <a:spcPts val="0"/>
              </a:spcAft>
              <a:buClr>
                <a:schemeClr val="dk1"/>
              </a:buClr>
              <a:buSzPts val="2000"/>
              <a:buFont typeface="Calibri"/>
              <a:buChar char="•"/>
            </a:pPr>
            <a:r>
              <a:rPr lang="x-none" sz="2000" i="0" u="none" strike="noStrike" cap="none" dirty="0">
                <a:solidFill>
                  <a:schemeClr val="dk1"/>
                </a:solidFill>
                <a:latin typeface="Calibri"/>
                <a:ea typeface="Calibri"/>
                <a:cs typeface="Calibri"/>
                <a:sym typeface="Calibri"/>
              </a:rPr>
              <a:t>מה ניתן לעשות עם האפליקציה ?</a:t>
            </a:r>
            <a:endParaRPr sz="2000" i="0" u="none" strike="noStrike" cap="none" dirty="0">
              <a:solidFill>
                <a:schemeClr val="dk1"/>
              </a:solidFill>
              <a:latin typeface="Calibri"/>
              <a:ea typeface="Calibri"/>
              <a:cs typeface="Calibri"/>
              <a:sym typeface="Calibri"/>
            </a:endParaRPr>
          </a:p>
          <a:p>
            <a:pPr marL="361950" marR="0" lvl="0" indent="-336550" algn="just" rtl="1">
              <a:lnSpc>
                <a:spcPct val="90000"/>
              </a:lnSpc>
              <a:spcBef>
                <a:spcPts val="1600"/>
              </a:spcBef>
              <a:spcAft>
                <a:spcPts val="0"/>
              </a:spcAft>
              <a:buClr>
                <a:srgbClr val="0000CC"/>
              </a:buClr>
              <a:buSzPts val="2000"/>
              <a:buFont typeface="Calibri"/>
              <a:buChar char="•"/>
            </a:pPr>
            <a:r>
              <a:rPr lang="x-none" sz="2000" dirty="0">
                <a:solidFill>
                  <a:srgbClr val="0000CC"/>
                </a:solidFill>
                <a:latin typeface="Calibri"/>
                <a:ea typeface="Calibri"/>
                <a:cs typeface="Calibri"/>
                <a:sym typeface="Calibri"/>
              </a:rPr>
              <a:t>משתמשים יכולים להציג לבדוק בקלות את מזג האוויר הנוכחיים של מיקומם או כל מיקום רצוי.</a:t>
            </a:r>
            <a:endParaRPr sz="2000" dirty="0">
              <a:solidFill>
                <a:srgbClr val="0000CC"/>
              </a:solidFill>
              <a:latin typeface="Calibri"/>
              <a:ea typeface="Calibri"/>
              <a:cs typeface="Calibri"/>
              <a:sym typeface="Calibri"/>
            </a:endParaRPr>
          </a:p>
          <a:p>
            <a:pPr marL="361950" marR="0" lvl="0" indent="-336550" algn="just" rtl="1">
              <a:lnSpc>
                <a:spcPct val="90000"/>
              </a:lnSpc>
              <a:spcBef>
                <a:spcPts val="1600"/>
              </a:spcBef>
              <a:spcAft>
                <a:spcPts val="0"/>
              </a:spcAft>
              <a:buClr>
                <a:schemeClr val="dk1"/>
              </a:buClr>
              <a:buSzPts val="2000"/>
              <a:buFont typeface="Calibri"/>
              <a:buChar char="•"/>
            </a:pPr>
            <a:r>
              <a:rPr lang="x-none" sz="2000" i="0" u="none" strike="noStrike" cap="none" dirty="0">
                <a:solidFill>
                  <a:schemeClr val="dk1"/>
                </a:solidFill>
                <a:latin typeface="Calibri"/>
                <a:ea typeface="Calibri"/>
                <a:cs typeface="Calibri"/>
                <a:sym typeface="Calibri"/>
              </a:rPr>
              <a:t>למה כדאי להשתמש באפליקציה ?</a:t>
            </a:r>
            <a:endParaRPr sz="2000" dirty="0">
              <a:latin typeface="Calibri"/>
              <a:ea typeface="Calibri"/>
              <a:cs typeface="Calibri"/>
              <a:sym typeface="Calibri"/>
            </a:endParaRPr>
          </a:p>
          <a:p>
            <a:pPr marL="361950" marR="0" lvl="0" indent="-336550" algn="just" rtl="1">
              <a:lnSpc>
                <a:spcPct val="90000"/>
              </a:lnSpc>
              <a:spcBef>
                <a:spcPts val="1600"/>
              </a:spcBef>
              <a:spcAft>
                <a:spcPts val="0"/>
              </a:spcAft>
              <a:buClr>
                <a:srgbClr val="0000CC"/>
              </a:buClr>
              <a:buSzPts val="2000"/>
              <a:buFont typeface="Calibri"/>
              <a:buChar char="•"/>
            </a:pPr>
            <a:r>
              <a:rPr lang="x-none" sz="2000" dirty="0">
                <a:solidFill>
                  <a:srgbClr val="0000CC"/>
                </a:solidFill>
                <a:latin typeface="Calibri"/>
                <a:ea typeface="Calibri"/>
                <a:cs typeface="Calibri"/>
                <a:sym typeface="Calibri"/>
              </a:rPr>
              <a:t>מידע עדכני: אפליקציות מזג האוויר מציעות מידע מעודכן בזמן אמת.</a:t>
            </a:r>
            <a:endParaRPr sz="2000" dirty="0">
              <a:solidFill>
                <a:srgbClr val="0000CC"/>
              </a:solidFill>
              <a:latin typeface="Calibri"/>
              <a:ea typeface="Calibri"/>
              <a:cs typeface="Calibri"/>
              <a:sym typeface="Calibri"/>
            </a:endParaRPr>
          </a:p>
          <a:p>
            <a:pPr marL="457200" lvl="0" indent="-355600" algn="just" rtl="1">
              <a:lnSpc>
                <a:spcPct val="115000"/>
              </a:lnSpc>
              <a:spcBef>
                <a:spcPts val="0"/>
              </a:spcBef>
              <a:spcAft>
                <a:spcPts val="0"/>
              </a:spcAft>
              <a:buClr>
                <a:srgbClr val="0000CC"/>
              </a:buClr>
              <a:buSzPts val="2000"/>
              <a:buFont typeface="Calibri"/>
              <a:buChar char="•"/>
            </a:pPr>
            <a:r>
              <a:rPr lang="x-none" sz="2000" dirty="0">
                <a:solidFill>
                  <a:srgbClr val="0000CC"/>
                </a:solidFill>
                <a:latin typeface="Calibri"/>
                <a:ea typeface="Calibri"/>
                <a:cs typeface="Calibri"/>
                <a:sym typeface="Calibri"/>
              </a:rPr>
              <a:t>תוכנית פעולה: המידע המסופק על ידי אפליקציות מזג האוויר יכול לעזור לך לתכנן פעולות בהתאם</a:t>
            </a:r>
            <a:endParaRPr sz="2000" dirty="0">
              <a:solidFill>
                <a:srgbClr val="0000CC"/>
              </a:solidFill>
              <a:latin typeface="Calibri"/>
              <a:ea typeface="Calibri"/>
              <a:cs typeface="Calibri"/>
              <a:sym typeface="Calibri"/>
            </a:endParaRPr>
          </a:p>
          <a:p>
            <a:pPr marL="457200" lvl="0" indent="-355600" algn="just" rtl="1">
              <a:lnSpc>
                <a:spcPct val="115000"/>
              </a:lnSpc>
              <a:spcBef>
                <a:spcPts val="0"/>
              </a:spcBef>
              <a:spcAft>
                <a:spcPts val="0"/>
              </a:spcAft>
              <a:buClr>
                <a:srgbClr val="0000CC"/>
              </a:buClr>
              <a:buSzPts val="2000"/>
              <a:buFont typeface="Calibri"/>
              <a:buChar char="•"/>
            </a:pPr>
            <a:r>
              <a:rPr lang="x-none" sz="2000" dirty="0">
                <a:solidFill>
                  <a:srgbClr val="0000CC"/>
                </a:solidFill>
                <a:latin typeface="Calibri"/>
                <a:ea typeface="Calibri"/>
                <a:cs typeface="Calibri"/>
                <a:sym typeface="Calibri"/>
              </a:rPr>
              <a:t>תכנון טיולים ונסיעות: אם אתה מתכנן טיול או נסיעה, אפליקציות מזג האוויר יכולות לספק לך מידע חשוב על מזג האוויר ביעד שלך. </a:t>
            </a:r>
            <a:endParaRPr sz="2000" dirty="0">
              <a:solidFill>
                <a:srgbClr val="0000CC"/>
              </a:solidFill>
              <a:latin typeface="Calibri"/>
              <a:ea typeface="Calibri"/>
              <a:cs typeface="Calibri"/>
              <a:sym typeface="Calibri"/>
            </a:endParaRPr>
          </a:p>
          <a:p>
            <a:pPr marL="457200" lvl="0" indent="-355600" algn="just" rtl="1">
              <a:lnSpc>
                <a:spcPct val="115000"/>
              </a:lnSpc>
              <a:spcBef>
                <a:spcPts val="0"/>
              </a:spcBef>
              <a:spcAft>
                <a:spcPts val="0"/>
              </a:spcAft>
              <a:buClr>
                <a:srgbClr val="0000CC"/>
              </a:buClr>
              <a:buSzPts val="2000"/>
              <a:buFont typeface="Calibri"/>
              <a:buChar char="•"/>
            </a:pPr>
            <a:r>
              <a:rPr lang="x-none" sz="2000" dirty="0">
                <a:solidFill>
                  <a:srgbClr val="0000CC"/>
                </a:solidFill>
                <a:latin typeface="Calibri"/>
                <a:ea typeface="Calibri"/>
                <a:cs typeface="Calibri"/>
                <a:sym typeface="Calibri"/>
              </a:rPr>
              <a:t>בטיחות והתראות: האפליקציה שעוזרת לך להישאר מודע לתנאי מזג אוויר קשים כמו סערות או גשמים כבדים.</a:t>
            </a:r>
            <a:endParaRPr sz="2000" dirty="0">
              <a:solidFill>
                <a:srgbClr val="0000CC"/>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p:nvPr/>
        </p:nvSpPr>
        <p:spPr>
          <a:xfrm>
            <a:off x="457200" y="12"/>
            <a:ext cx="8229600" cy="1053900"/>
          </a:xfrm>
          <a:prstGeom prst="rect">
            <a:avLst/>
          </a:prstGeom>
          <a:noFill/>
          <a:ln>
            <a:noFill/>
          </a:ln>
        </p:spPr>
        <p:txBody>
          <a:bodyPr spcFirstLastPara="1" wrap="square" lIns="91425" tIns="45700" rIns="91425" bIns="45700" anchor="t" anchorCtr="0">
            <a:noAutofit/>
          </a:bodyPr>
          <a:lstStyle/>
          <a:p>
            <a:pPr marL="0" marR="0" lvl="0" indent="0" algn="ctr" rtl="1">
              <a:lnSpc>
                <a:spcPct val="90000"/>
              </a:lnSpc>
              <a:spcBef>
                <a:spcPts val="0"/>
              </a:spcBef>
              <a:spcAft>
                <a:spcPts val="0"/>
              </a:spcAft>
              <a:buClr>
                <a:srgbClr val="0000CC"/>
              </a:buClr>
              <a:buSzPts val="4000"/>
              <a:buFont typeface="Calibri"/>
              <a:buNone/>
            </a:pPr>
            <a:r>
              <a:rPr lang="x-none" sz="4000" b="1" i="0" u="none" strike="noStrike" cap="none">
                <a:solidFill>
                  <a:srgbClr val="0000CC"/>
                </a:solidFill>
                <a:latin typeface="Calibri"/>
                <a:ea typeface="Calibri"/>
                <a:cs typeface="Calibri"/>
                <a:sym typeface="Calibri"/>
              </a:rPr>
              <a:t>אופן פעולת האפליקציה </a:t>
            </a:r>
            <a:endParaRPr/>
          </a:p>
          <a:p>
            <a:pPr marL="0" marR="0" lvl="0" indent="0" algn="ctr" rtl="1">
              <a:lnSpc>
                <a:spcPct val="90000"/>
              </a:lnSpc>
              <a:spcBef>
                <a:spcPts val="0"/>
              </a:spcBef>
              <a:spcAft>
                <a:spcPts val="0"/>
              </a:spcAft>
              <a:buClr>
                <a:srgbClr val="0000CC"/>
              </a:buClr>
              <a:buSzPts val="4000"/>
              <a:buFont typeface="Calibri"/>
              <a:buNone/>
            </a:pPr>
            <a:r>
              <a:rPr lang="x-none" sz="4000" b="1" i="0" u="none" strike="noStrike" cap="none">
                <a:solidFill>
                  <a:srgbClr val="0000CC"/>
                </a:solidFill>
                <a:latin typeface="Calibri"/>
                <a:ea typeface="Calibri"/>
                <a:cs typeface="Calibri"/>
                <a:sym typeface="Calibri"/>
              </a:rPr>
              <a:t>מעבר בין המסכים וזרימת המידע</a:t>
            </a:r>
            <a:endParaRPr/>
          </a:p>
        </p:txBody>
      </p:sp>
      <p:pic>
        <p:nvPicPr>
          <p:cNvPr id="106" name="Google Shape;106;p4"/>
          <p:cNvPicPr preferRelativeResize="0"/>
          <p:nvPr/>
        </p:nvPicPr>
        <p:blipFill rotWithShape="1">
          <a:blip r:embed="rId3">
            <a:alphaModFix/>
          </a:blip>
          <a:srcRect t="14163"/>
          <a:stretch/>
        </p:blipFill>
        <p:spPr>
          <a:xfrm>
            <a:off x="0" y="3542175"/>
            <a:ext cx="1985899" cy="3315802"/>
          </a:xfrm>
          <a:prstGeom prst="rect">
            <a:avLst/>
          </a:prstGeom>
          <a:noFill/>
          <a:ln>
            <a:noFill/>
          </a:ln>
        </p:spPr>
      </p:pic>
      <p:pic>
        <p:nvPicPr>
          <p:cNvPr id="107" name="Google Shape;107;p4"/>
          <p:cNvPicPr preferRelativeResize="0"/>
          <p:nvPr/>
        </p:nvPicPr>
        <p:blipFill>
          <a:blip r:embed="rId4">
            <a:alphaModFix/>
          </a:blip>
          <a:stretch>
            <a:fillRect/>
          </a:stretch>
        </p:blipFill>
        <p:spPr>
          <a:xfrm>
            <a:off x="3462588" y="1123638"/>
            <a:ext cx="1783437" cy="3566874"/>
          </a:xfrm>
          <a:prstGeom prst="rect">
            <a:avLst/>
          </a:prstGeom>
          <a:noFill/>
          <a:ln>
            <a:noFill/>
          </a:ln>
        </p:spPr>
      </p:pic>
      <p:pic>
        <p:nvPicPr>
          <p:cNvPr id="108" name="Google Shape;108;p4"/>
          <p:cNvPicPr preferRelativeResize="0"/>
          <p:nvPr/>
        </p:nvPicPr>
        <p:blipFill>
          <a:blip r:embed="rId5">
            <a:alphaModFix/>
          </a:blip>
          <a:stretch>
            <a:fillRect/>
          </a:stretch>
        </p:blipFill>
        <p:spPr>
          <a:xfrm>
            <a:off x="7360575" y="3642775"/>
            <a:ext cx="1607613" cy="3215227"/>
          </a:xfrm>
          <a:prstGeom prst="rect">
            <a:avLst/>
          </a:prstGeom>
          <a:noFill/>
          <a:ln>
            <a:noFill/>
          </a:ln>
        </p:spPr>
      </p:pic>
      <p:sp>
        <p:nvSpPr>
          <p:cNvPr id="109" name="Google Shape;109;p4"/>
          <p:cNvSpPr/>
          <p:nvPr/>
        </p:nvSpPr>
        <p:spPr>
          <a:xfrm>
            <a:off x="2132650" y="4372225"/>
            <a:ext cx="1183200" cy="591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rot="2387665">
            <a:off x="5564491" y="3852257"/>
            <a:ext cx="1183061" cy="59153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txBox="1"/>
          <p:nvPr/>
        </p:nvSpPr>
        <p:spPr>
          <a:xfrm>
            <a:off x="194600" y="1651063"/>
            <a:ext cx="3001800" cy="2124000"/>
          </a:xfrm>
          <a:prstGeom prst="rect">
            <a:avLst/>
          </a:prstGeom>
          <a:noFill/>
          <a:ln>
            <a:noFill/>
          </a:ln>
        </p:spPr>
        <p:txBody>
          <a:bodyPr spcFirstLastPara="1" wrap="square" lIns="91425" tIns="91425" rIns="91425" bIns="91425" anchor="t" anchorCtr="0">
            <a:spAutoFit/>
          </a:bodyPr>
          <a:lstStyle/>
          <a:p>
            <a:pPr marL="0" lvl="0" indent="0" algn="just" rtl="1">
              <a:spcBef>
                <a:spcPts val="0"/>
              </a:spcBef>
              <a:spcAft>
                <a:spcPts val="0"/>
              </a:spcAft>
              <a:buNone/>
            </a:pPr>
            <a:r>
              <a:rPr lang="x-none" sz="1800" dirty="0">
                <a:solidFill>
                  <a:srgbClr val="0000CC"/>
                </a:solidFill>
                <a:latin typeface="Calibri"/>
                <a:ea typeface="Calibri"/>
                <a:cs typeface="Calibri"/>
                <a:sym typeface="Calibri"/>
              </a:rPr>
              <a:t>בין מסך הפתיחה למסך הראשי, האפליקציה מאתחלת, מאחזרת את מיקומו הנוכחי של המשתמש, ושולחת בקשה ל-API להביא נתוני מזג אוויר לאותו מיקום, ומקבלת תגובה המכילה את הטמפרטורה ומידע רלוונטי אחר על מזג האוויר.</a:t>
            </a:r>
            <a:endParaRPr sz="1800" dirty="0">
              <a:solidFill>
                <a:srgbClr val="0000CC"/>
              </a:solidFill>
              <a:latin typeface="Calibri"/>
              <a:ea typeface="Calibri"/>
              <a:cs typeface="Calibri"/>
              <a:sym typeface="Calibri"/>
            </a:endParaRPr>
          </a:p>
        </p:txBody>
      </p:sp>
      <p:sp>
        <p:nvSpPr>
          <p:cNvPr id="112" name="Google Shape;112;p4"/>
          <p:cNvSpPr txBox="1"/>
          <p:nvPr/>
        </p:nvSpPr>
        <p:spPr>
          <a:xfrm>
            <a:off x="5616425" y="1241575"/>
            <a:ext cx="3351763" cy="1938962"/>
          </a:xfrm>
          <a:prstGeom prst="rect">
            <a:avLst/>
          </a:prstGeom>
          <a:noFill/>
          <a:ln>
            <a:noFill/>
          </a:ln>
        </p:spPr>
        <p:txBody>
          <a:bodyPr spcFirstLastPara="1" wrap="square" lIns="91425" tIns="91425" rIns="91425" bIns="91425" anchor="t" anchorCtr="0">
            <a:spAutoFit/>
          </a:bodyPr>
          <a:lstStyle/>
          <a:p>
            <a:pPr marL="0" lvl="0" indent="0" algn="just" rtl="1">
              <a:spcBef>
                <a:spcPts val="0"/>
              </a:spcBef>
              <a:spcAft>
                <a:spcPts val="0"/>
              </a:spcAft>
              <a:buNone/>
            </a:pPr>
            <a:r>
              <a:rPr lang="x-none" sz="1600" dirty="0">
                <a:solidFill>
                  <a:srgbClr val="0000CC"/>
                </a:solidFill>
                <a:latin typeface="Calibri"/>
                <a:ea typeface="Calibri"/>
                <a:cs typeface="Calibri"/>
                <a:sym typeface="Calibri"/>
              </a:rPr>
              <a:t>בין המסך הראשי למסך ההגדרות, האפליקציה מעבירה את העדפות המשתמש העדכניות ליחידת טמפרטורה ושפה, ומקבלת בתגובה את ההעדפות המעודכנות שבחר המשתמש, אשר מיושמות לאחר מכן בכל האפליקציה לשינוי תצוגת הטמפרטורה והגדרות השפה בהתאם</a:t>
            </a:r>
            <a:r>
              <a:rPr lang="x-none" sz="1800" dirty="0">
                <a:solidFill>
                  <a:srgbClr val="0000CC"/>
                </a:solidFill>
                <a:latin typeface="Calibri"/>
                <a:ea typeface="Calibri"/>
                <a:cs typeface="Calibri"/>
                <a:sym typeface="Calibri"/>
              </a:rPr>
              <a:t>.</a:t>
            </a:r>
            <a:endParaRPr sz="1800" dirty="0">
              <a:solidFill>
                <a:srgbClr val="0000CC"/>
              </a:solidFill>
              <a:latin typeface="Calibri"/>
              <a:ea typeface="Calibri"/>
              <a:cs typeface="Calibri"/>
              <a:sym typeface="Calibri"/>
            </a:endParaRPr>
          </a:p>
        </p:txBody>
      </p:sp>
      <p:sp>
        <p:nvSpPr>
          <p:cNvPr id="113" name="Google Shape;113;p4"/>
          <p:cNvSpPr/>
          <p:nvPr/>
        </p:nvSpPr>
        <p:spPr>
          <a:xfrm rot="-8462444">
            <a:off x="5871176" y="5560307"/>
            <a:ext cx="1183267" cy="59175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txBox="1"/>
          <p:nvPr/>
        </p:nvSpPr>
        <p:spPr>
          <a:xfrm>
            <a:off x="1985900" y="4978825"/>
            <a:ext cx="3731400" cy="1754700"/>
          </a:xfrm>
          <a:prstGeom prst="rect">
            <a:avLst/>
          </a:prstGeom>
          <a:noFill/>
          <a:ln>
            <a:noFill/>
          </a:ln>
        </p:spPr>
        <p:txBody>
          <a:bodyPr spcFirstLastPara="1" wrap="square" lIns="91425" tIns="91425" rIns="91425" bIns="91425" anchor="t" anchorCtr="0">
            <a:spAutoFit/>
          </a:bodyPr>
          <a:lstStyle/>
          <a:p>
            <a:pPr marL="0" lvl="0" indent="0" algn="just" rtl="1">
              <a:spcBef>
                <a:spcPts val="0"/>
              </a:spcBef>
              <a:spcAft>
                <a:spcPts val="0"/>
              </a:spcAft>
              <a:buNone/>
            </a:pPr>
            <a:r>
              <a:rPr lang="x-none" sz="1700" dirty="0">
                <a:solidFill>
                  <a:srgbClr val="0000CC"/>
                </a:solidFill>
                <a:latin typeface="Calibri"/>
                <a:ea typeface="Calibri"/>
                <a:cs typeface="Calibri"/>
                <a:sym typeface="Calibri"/>
              </a:rPr>
              <a:t>בין מסך ההגדרות למסך הראשי, האפליקציה מקבלת את ההעדפות המעודכנות ליחידת טמפרטורה ושפה שבחר המשתמש, ומעבירה את המידע הזה בחזרה למסך הראשי בו מותאמות תצוגת הטמפרטורה והגדרות השפה בהתאם לבחירת המשתמש.</a:t>
            </a:r>
            <a:endParaRPr sz="1700" dirty="0">
              <a:solidFill>
                <a:srgbClr val="0000CC"/>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p:nvPr/>
        </p:nvSpPr>
        <p:spPr>
          <a:xfrm>
            <a:off x="389106" y="212422"/>
            <a:ext cx="8229600" cy="658812"/>
          </a:xfrm>
          <a:prstGeom prst="rect">
            <a:avLst/>
          </a:prstGeom>
          <a:noFill/>
          <a:ln>
            <a:noFill/>
          </a:ln>
        </p:spPr>
        <p:txBody>
          <a:bodyPr spcFirstLastPara="1" wrap="square" lIns="91425" tIns="45700" rIns="91425" bIns="45700" anchor="t" anchorCtr="0">
            <a:noAutofit/>
          </a:bodyPr>
          <a:lstStyle/>
          <a:p>
            <a:pPr marL="0" marR="0" lvl="0" indent="0" algn="ctr" rtl="1">
              <a:lnSpc>
                <a:spcPct val="90000"/>
              </a:lnSpc>
              <a:spcBef>
                <a:spcPts val="0"/>
              </a:spcBef>
              <a:spcAft>
                <a:spcPts val="0"/>
              </a:spcAft>
              <a:buClr>
                <a:srgbClr val="0000CC"/>
              </a:buClr>
              <a:buSzPts val="4000"/>
              <a:buFont typeface="Calibri"/>
              <a:buNone/>
            </a:pPr>
            <a:r>
              <a:rPr lang="x-none" sz="4000" b="1" i="0" u="none" strike="noStrike" cap="none" dirty="0">
                <a:solidFill>
                  <a:srgbClr val="0000CC"/>
                </a:solidFill>
                <a:latin typeface="Calibri"/>
                <a:ea typeface="Calibri"/>
                <a:cs typeface="Calibri"/>
                <a:sym typeface="Calibri"/>
              </a:rPr>
              <a:t>מרכיבי האפליקציה (1)</a:t>
            </a:r>
            <a:endParaRPr dirty="0"/>
          </a:p>
        </p:txBody>
      </p:sp>
      <p:sp>
        <p:nvSpPr>
          <p:cNvPr id="120" name="Google Shape;120;p5"/>
          <p:cNvSpPr txBox="1"/>
          <p:nvPr/>
        </p:nvSpPr>
        <p:spPr>
          <a:xfrm>
            <a:off x="457200" y="871234"/>
            <a:ext cx="8229600" cy="5743573"/>
          </a:xfrm>
          <a:prstGeom prst="rect">
            <a:avLst/>
          </a:prstGeom>
          <a:noFill/>
          <a:ln>
            <a:noFill/>
          </a:ln>
        </p:spPr>
        <p:txBody>
          <a:bodyPr spcFirstLastPara="1" wrap="square" lIns="91425" tIns="45700" rIns="91425" bIns="45700" anchor="t" anchorCtr="0">
            <a:noAutofit/>
          </a:bodyPr>
          <a:lstStyle/>
          <a:p>
            <a:pPr marL="228600" marR="0" lvl="0" indent="-216534" algn="just" rtl="1">
              <a:lnSpc>
                <a:spcPct val="70000"/>
              </a:lnSpc>
              <a:spcBef>
                <a:spcPts val="1600"/>
              </a:spcBef>
              <a:spcAft>
                <a:spcPts val="0"/>
              </a:spcAft>
              <a:buClr>
                <a:schemeClr val="dk1"/>
              </a:buClr>
              <a:buSzPts val="2215"/>
              <a:buFont typeface="Noto Sans Symbols"/>
              <a:buChar char="▪"/>
            </a:pPr>
            <a:r>
              <a:rPr lang="x-none" sz="2215" b="1" i="0" u="none" strike="noStrike" cap="none" dirty="0">
                <a:solidFill>
                  <a:schemeClr val="dk1"/>
                </a:solidFill>
                <a:latin typeface="Calibri"/>
                <a:ea typeface="Calibri"/>
                <a:cs typeface="Calibri"/>
                <a:sym typeface="Calibri"/>
              </a:rPr>
              <a:t>3</a:t>
            </a:r>
            <a:r>
              <a:rPr lang="x-none" sz="2415" b="1" i="0" u="none" strike="noStrike" cap="none" dirty="0">
                <a:solidFill>
                  <a:schemeClr val="dk1"/>
                </a:solidFill>
                <a:latin typeface="Calibri"/>
                <a:ea typeface="Calibri"/>
                <a:cs typeface="Calibri"/>
                <a:sym typeface="Calibri"/>
              </a:rPr>
              <a:t> מסכים (Activity)</a:t>
            </a:r>
            <a:endParaRPr sz="2415" b="1" i="0" u="none" strike="noStrike" cap="none" dirty="0">
              <a:solidFill>
                <a:schemeClr val="dk1"/>
              </a:solidFill>
              <a:latin typeface="Calibri"/>
              <a:ea typeface="Calibri"/>
              <a:cs typeface="Calibri"/>
              <a:sym typeface="Calibri"/>
            </a:endParaRPr>
          </a:p>
          <a:p>
            <a:pPr marL="819150" marR="0" lvl="1" indent="-369284" algn="just" rtl="1">
              <a:lnSpc>
                <a:spcPct val="70000"/>
              </a:lnSpc>
              <a:spcBef>
                <a:spcPts val="1100"/>
              </a:spcBef>
              <a:spcAft>
                <a:spcPts val="0"/>
              </a:spcAft>
              <a:buClr>
                <a:schemeClr val="dk1"/>
              </a:buClr>
              <a:buSzPts val="1873"/>
              <a:buFont typeface="Arial"/>
              <a:buChar char="•"/>
            </a:pPr>
            <a:r>
              <a:rPr lang="x-none" sz="1872" b="1" i="0" u="none" strike="noStrike" cap="none" dirty="0">
                <a:solidFill>
                  <a:schemeClr val="dk1"/>
                </a:solidFill>
                <a:latin typeface="Calibri"/>
                <a:ea typeface="Calibri"/>
                <a:cs typeface="Calibri"/>
                <a:sym typeface="Calibri"/>
              </a:rPr>
              <a:t>מסך פתיחה</a:t>
            </a:r>
            <a:r>
              <a:rPr lang="x-none" sz="1872" b="0" i="0" u="none" strike="noStrike" cap="none" dirty="0">
                <a:solidFill>
                  <a:schemeClr val="dk1"/>
                </a:solidFill>
                <a:latin typeface="Calibri"/>
                <a:ea typeface="Calibri"/>
                <a:cs typeface="Calibri"/>
                <a:sym typeface="Calibri"/>
              </a:rPr>
              <a:t> (SplashActivity) – </a:t>
            </a:r>
            <a:r>
              <a:rPr lang="x-none" sz="1872" i="0" u="none" strike="noStrike" cap="none" dirty="0">
                <a:solidFill>
                  <a:srgbClr val="0000CC"/>
                </a:solidFill>
                <a:latin typeface="Calibri"/>
                <a:ea typeface="Calibri"/>
                <a:cs typeface="Calibri"/>
                <a:sym typeface="Calibri"/>
              </a:rPr>
              <a:t>בעת הפעלת האפליקציה מסך זה יטען ראשון, יציג את לוגו האפליקציה וימתין מספר שניות ואז יבצע מעבר למסך הראשי. </a:t>
            </a:r>
            <a:endParaRPr sz="1485" dirty="0">
              <a:solidFill>
                <a:srgbClr val="0000CC"/>
              </a:solidFill>
            </a:endParaRPr>
          </a:p>
          <a:p>
            <a:pPr marL="819150" marR="0" lvl="1" indent="-369284" algn="just" rtl="1">
              <a:lnSpc>
                <a:spcPct val="70000"/>
              </a:lnSpc>
              <a:spcBef>
                <a:spcPts val="1100"/>
              </a:spcBef>
              <a:spcAft>
                <a:spcPts val="0"/>
              </a:spcAft>
              <a:buClr>
                <a:schemeClr val="dk1"/>
              </a:buClr>
              <a:buSzPts val="1873"/>
              <a:buFont typeface="Arial"/>
              <a:buChar char="•"/>
            </a:pPr>
            <a:r>
              <a:rPr lang="x-none" sz="1872" b="1" i="0" u="none" strike="noStrike" cap="none" dirty="0">
                <a:solidFill>
                  <a:schemeClr val="dk1"/>
                </a:solidFill>
                <a:latin typeface="Calibri"/>
                <a:ea typeface="Calibri"/>
                <a:cs typeface="Calibri"/>
                <a:sym typeface="Calibri"/>
              </a:rPr>
              <a:t>מסך ראשי</a:t>
            </a:r>
            <a:r>
              <a:rPr lang="x-none" sz="1872" b="0" i="0" u="none" strike="noStrike" cap="none" dirty="0">
                <a:solidFill>
                  <a:schemeClr val="dk1"/>
                </a:solidFill>
                <a:latin typeface="Calibri"/>
                <a:ea typeface="Calibri"/>
                <a:cs typeface="Calibri"/>
                <a:sym typeface="Calibri"/>
              </a:rPr>
              <a:t> (MainActivity) </a:t>
            </a:r>
            <a:r>
              <a:rPr lang="x-none" sz="1872" b="1" dirty="0">
                <a:solidFill>
                  <a:schemeClr val="dk1"/>
                </a:solidFill>
                <a:latin typeface="Calibri"/>
                <a:ea typeface="Calibri"/>
                <a:cs typeface="Calibri"/>
                <a:sym typeface="Calibri"/>
              </a:rPr>
              <a:t>מסך התחלה </a:t>
            </a:r>
            <a:r>
              <a:rPr lang="x-none" sz="1872" b="0" i="0" u="none" strike="noStrike" cap="none" dirty="0">
                <a:solidFill>
                  <a:schemeClr val="dk1"/>
                </a:solidFill>
                <a:latin typeface="Calibri"/>
                <a:ea typeface="Calibri"/>
                <a:cs typeface="Calibri"/>
                <a:sym typeface="Calibri"/>
              </a:rPr>
              <a:t>– </a:t>
            </a:r>
            <a:r>
              <a:rPr lang="x-none" sz="1872" dirty="0">
                <a:solidFill>
                  <a:srgbClr val="0000CC"/>
                </a:solidFill>
                <a:latin typeface="Calibri"/>
                <a:ea typeface="Calibri"/>
                <a:cs typeface="Calibri"/>
                <a:sym typeface="Calibri"/>
              </a:rPr>
              <a:t>תפקידו של מסך זה הוא להציג את מיקומו של המשתמש במפה, לספק מידע מזג אוויר, ולהציע תכונת חיפוש לחקירת מיקומים שונים.</a:t>
            </a:r>
            <a:endParaRPr sz="1485" dirty="0">
              <a:solidFill>
                <a:srgbClr val="0000CC"/>
              </a:solidFill>
            </a:endParaRPr>
          </a:p>
          <a:p>
            <a:pPr marL="819150" marR="0" lvl="1" indent="-369284" algn="just" rtl="1">
              <a:lnSpc>
                <a:spcPct val="70000"/>
              </a:lnSpc>
              <a:spcBef>
                <a:spcPts val="1100"/>
              </a:spcBef>
              <a:spcAft>
                <a:spcPts val="0"/>
              </a:spcAft>
              <a:buClr>
                <a:schemeClr val="dk1"/>
              </a:buClr>
              <a:buSzPts val="1873"/>
              <a:buFont typeface="Arial"/>
              <a:buChar char="•"/>
            </a:pPr>
            <a:r>
              <a:rPr lang="x-none" sz="1872" b="1" i="0" u="none" strike="noStrike" cap="none" dirty="0">
                <a:solidFill>
                  <a:schemeClr val="dk1"/>
                </a:solidFill>
                <a:latin typeface="Calibri"/>
                <a:ea typeface="Calibri"/>
                <a:cs typeface="Calibri"/>
                <a:sym typeface="Calibri"/>
              </a:rPr>
              <a:t>מסך הגדרות </a:t>
            </a:r>
            <a:r>
              <a:rPr lang="x-none" sz="1872" b="0" i="0" u="none" strike="noStrike" cap="none" dirty="0">
                <a:solidFill>
                  <a:schemeClr val="dk1"/>
                </a:solidFill>
                <a:latin typeface="Calibri"/>
                <a:ea typeface="Calibri"/>
                <a:cs typeface="Calibri"/>
                <a:sym typeface="Calibri"/>
              </a:rPr>
              <a:t>(SettingsActivity) – </a:t>
            </a:r>
            <a:r>
              <a:rPr lang="x-none" sz="1872" dirty="0">
                <a:solidFill>
                  <a:srgbClr val="0000CC"/>
                </a:solidFill>
                <a:latin typeface="Calibri"/>
                <a:ea typeface="Calibri"/>
                <a:cs typeface="Calibri"/>
                <a:sym typeface="Calibri"/>
              </a:rPr>
              <a:t>תפקידו של מסך זה הוא לאפשר למשתמשים להתאים אישית את חוויית האפליקציה שלהם על ידי התאמת העדפות השפה, יחידות הטמפרטורה</a:t>
            </a:r>
            <a:r>
              <a:rPr lang="x-none" sz="1872" dirty="0" smtClean="0">
                <a:solidFill>
                  <a:srgbClr val="0000CC"/>
                </a:solidFill>
                <a:latin typeface="Calibri"/>
                <a:ea typeface="Calibri"/>
                <a:cs typeface="Calibri"/>
                <a:sym typeface="Calibri"/>
              </a:rPr>
              <a:t>.</a:t>
            </a:r>
            <a:endParaRPr sz="1130" b="0" i="0" u="none" strike="noStrike" cap="none" dirty="0">
              <a:solidFill>
                <a:schemeClr val="dk1"/>
              </a:solidFill>
              <a:latin typeface="Calibri"/>
              <a:ea typeface="Calibri"/>
              <a:cs typeface="Calibri"/>
              <a:sym typeface="Calibri"/>
            </a:endParaRPr>
          </a:p>
          <a:p>
            <a:pPr marL="228600" marR="0" lvl="0" indent="-222884" algn="just" rtl="1">
              <a:lnSpc>
                <a:spcPct val="70000"/>
              </a:lnSpc>
              <a:spcBef>
                <a:spcPts val="1600"/>
              </a:spcBef>
              <a:spcAft>
                <a:spcPts val="0"/>
              </a:spcAft>
              <a:buClr>
                <a:schemeClr val="dk1"/>
              </a:buClr>
              <a:buSzPts val="2315"/>
              <a:buFont typeface="Noto Sans Symbols"/>
              <a:buChar char="▪"/>
            </a:pPr>
            <a:r>
              <a:rPr lang="x-none" sz="2315" b="1" i="0" u="none" strike="noStrike" cap="none" dirty="0">
                <a:solidFill>
                  <a:schemeClr val="dk1"/>
                </a:solidFill>
                <a:latin typeface="Calibri"/>
                <a:ea typeface="Calibri"/>
                <a:cs typeface="Calibri"/>
                <a:sym typeface="Calibri"/>
              </a:rPr>
              <a:t>ספק התוכן (Content Provider)</a:t>
            </a:r>
            <a:endParaRPr sz="1617" b="0" i="1" u="none" strike="noStrike" cap="none" dirty="0">
              <a:solidFill>
                <a:schemeClr val="dk1"/>
              </a:solidFill>
              <a:highlight>
                <a:srgbClr val="FFFF00"/>
              </a:highlight>
              <a:latin typeface="Calibri"/>
              <a:ea typeface="Calibri"/>
              <a:cs typeface="Calibri"/>
              <a:sym typeface="Calibri"/>
            </a:endParaRPr>
          </a:p>
          <a:p>
            <a:pPr marL="914400" marR="0" lvl="0" indent="0" algn="just" rtl="1">
              <a:lnSpc>
                <a:spcPct val="70000"/>
              </a:lnSpc>
              <a:spcBef>
                <a:spcPts val="1100"/>
              </a:spcBef>
              <a:spcAft>
                <a:spcPts val="0"/>
              </a:spcAft>
              <a:buSzPts val="852"/>
              <a:buNone/>
            </a:pPr>
            <a:r>
              <a:rPr lang="x-none" sz="1617" i="1" dirty="0">
                <a:solidFill>
                  <a:srgbClr val="0000CC"/>
                </a:solidFill>
                <a:highlight>
                  <a:schemeClr val="lt1"/>
                </a:highlight>
                <a:latin typeface="Calibri"/>
                <a:ea typeface="Calibri"/>
                <a:cs typeface="Calibri"/>
                <a:sym typeface="Calibri"/>
              </a:rPr>
              <a:t>לא נבחר - לא נעשה בו שימוש באף קובץ באפליקציה.</a:t>
            </a:r>
            <a:endParaRPr sz="1617" i="1" dirty="0">
              <a:solidFill>
                <a:srgbClr val="0000CC"/>
              </a:solidFill>
              <a:highlight>
                <a:schemeClr val="lt1"/>
              </a:highlight>
              <a:latin typeface="Calibri"/>
              <a:ea typeface="Calibri"/>
              <a:cs typeface="Calibri"/>
              <a:sym typeface="Calibri"/>
            </a:endParaRPr>
          </a:p>
          <a:p>
            <a:pPr marL="228600" marR="0" lvl="0" indent="-222884" algn="just" rtl="1">
              <a:lnSpc>
                <a:spcPct val="70000"/>
              </a:lnSpc>
              <a:spcBef>
                <a:spcPts val="1800"/>
              </a:spcBef>
              <a:spcAft>
                <a:spcPts val="0"/>
              </a:spcAft>
              <a:buClr>
                <a:schemeClr val="dk1"/>
              </a:buClr>
              <a:buSzPts val="2315"/>
              <a:buFont typeface="Noto Sans Symbols"/>
              <a:buChar char="▪"/>
            </a:pPr>
            <a:r>
              <a:rPr lang="x-none" sz="2315" b="1" i="0" u="none" strike="noStrike" cap="none" dirty="0">
                <a:solidFill>
                  <a:schemeClr val="dk1"/>
                </a:solidFill>
                <a:latin typeface="Calibri"/>
                <a:ea typeface="Calibri"/>
                <a:cs typeface="Calibri"/>
                <a:sym typeface="Calibri"/>
              </a:rPr>
              <a:t>מקלט שידורים (Broadcast Receiver)</a:t>
            </a:r>
            <a:endParaRPr sz="1617" b="0" i="1" u="none" strike="noStrike" cap="none" dirty="0">
              <a:solidFill>
                <a:schemeClr val="dk1"/>
              </a:solidFill>
              <a:highlight>
                <a:srgbClr val="FFFF00"/>
              </a:highlight>
              <a:latin typeface="Calibri"/>
              <a:ea typeface="Calibri"/>
              <a:cs typeface="Calibri"/>
              <a:sym typeface="Calibri"/>
            </a:endParaRPr>
          </a:p>
          <a:p>
            <a:pPr marL="819150" indent="-364839" algn="just" rtl="1">
              <a:spcBef>
                <a:spcPts val="1100"/>
              </a:spcBef>
              <a:buClr>
                <a:schemeClr val="dk1"/>
              </a:buClr>
              <a:buSzPts val="1617"/>
              <a:buFont typeface="Calibri"/>
              <a:buChar char="•"/>
            </a:pPr>
            <a:r>
              <a:rPr lang="x-none" sz="1617" i="1" dirty="0">
                <a:solidFill>
                  <a:srgbClr val="0000CC"/>
                </a:solidFill>
                <a:highlight>
                  <a:schemeClr val="lt1"/>
                </a:highlight>
                <a:latin typeface="Calibri"/>
                <a:ea typeface="Calibri"/>
                <a:cs typeface="Calibri"/>
                <a:sym typeface="Calibri"/>
              </a:rPr>
              <a:t>מקלט השידור חלש בסוללה נבחר, הוא משמש לזיהוי רמת הסוללה של המכשיר, כך שניתן להפסיק את העבודה ברקע. משמש בקובץ MainActivity.java</a:t>
            </a:r>
            <a:r>
              <a:rPr lang="x-none" sz="1617" i="1" dirty="0" smtClean="0">
                <a:solidFill>
                  <a:schemeClr val="dk1"/>
                </a:solidFill>
                <a:highlight>
                  <a:schemeClr val="lt1"/>
                </a:highlight>
                <a:latin typeface="Calibri"/>
                <a:ea typeface="Calibri"/>
                <a:cs typeface="Calibri"/>
                <a:sym typeface="Calibri"/>
              </a:rPr>
              <a:t>.</a:t>
            </a:r>
            <a:endParaRPr sz="1617" i="1" dirty="0">
              <a:solidFill>
                <a:schemeClr val="dk1"/>
              </a:solidFill>
              <a:highlight>
                <a:schemeClr val="lt1"/>
              </a:highlight>
              <a:latin typeface="Calibri"/>
              <a:ea typeface="Calibri"/>
              <a:cs typeface="Calibri"/>
              <a:sym typeface="Calibri"/>
            </a:endParaRPr>
          </a:p>
          <a:p>
            <a:pPr marL="228600" marR="0" lvl="0" indent="-222884" algn="just" rtl="1">
              <a:lnSpc>
                <a:spcPct val="70000"/>
              </a:lnSpc>
              <a:spcBef>
                <a:spcPts val="1800"/>
              </a:spcBef>
              <a:spcAft>
                <a:spcPts val="0"/>
              </a:spcAft>
              <a:buClr>
                <a:schemeClr val="dk1"/>
              </a:buClr>
              <a:buSzPts val="2315"/>
              <a:buFont typeface="Noto Sans Symbols"/>
              <a:buChar char="▪"/>
            </a:pPr>
            <a:r>
              <a:rPr lang="x-none" sz="2315" b="1" i="0" u="none" strike="noStrike" cap="none" dirty="0">
                <a:solidFill>
                  <a:schemeClr val="dk1"/>
                </a:solidFill>
                <a:latin typeface="Calibri"/>
                <a:ea typeface="Calibri"/>
                <a:cs typeface="Calibri"/>
                <a:sym typeface="Calibri"/>
              </a:rPr>
              <a:t>שירות (Service)</a:t>
            </a:r>
            <a:endParaRPr sz="1617" b="0" i="1" u="none" strike="noStrike" cap="none" dirty="0">
              <a:solidFill>
                <a:schemeClr val="dk1"/>
              </a:solidFill>
              <a:highlight>
                <a:srgbClr val="FFFF00"/>
              </a:highlight>
              <a:latin typeface="Calibri"/>
              <a:ea typeface="Calibri"/>
              <a:cs typeface="Calibri"/>
              <a:sym typeface="Calibri"/>
            </a:endParaRPr>
          </a:p>
          <a:p>
            <a:pPr marL="819150" marR="0" lvl="1" indent="-364839" algn="just" rtl="1">
              <a:spcBef>
                <a:spcPts val="1100"/>
              </a:spcBef>
              <a:spcAft>
                <a:spcPts val="0"/>
              </a:spcAft>
              <a:buClr>
                <a:srgbClr val="0000CC"/>
              </a:buClr>
              <a:buSzPts val="1617"/>
              <a:buFont typeface="Calibri"/>
              <a:buChar char="•"/>
            </a:pPr>
            <a:r>
              <a:rPr lang="x-none" sz="1617" i="1" dirty="0">
                <a:solidFill>
                  <a:srgbClr val="0000CC"/>
                </a:solidFill>
                <a:highlight>
                  <a:schemeClr val="lt1"/>
                </a:highlight>
                <a:latin typeface="Calibri"/>
                <a:ea typeface="Calibri"/>
                <a:cs typeface="Calibri"/>
                <a:sym typeface="Calibri"/>
              </a:rPr>
              <a:t>שירות מיקום ברקע נבחר, הוא משמש למעקב אחר מיקום המשתמש. משמש בקובץ MainActivity.java ושם הקובץ הוא BackgroundLocationService.java</a:t>
            </a:r>
            <a:endParaRPr sz="1617" i="1" dirty="0">
              <a:solidFill>
                <a:srgbClr val="0000CC"/>
              </a:solidFill>
              <a:highlight>
                <a:schemeClr val="lt1"/>
              </a:highlight>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6"/>
          <p:cNvSpPr txBox="1"/>
          <p:nvPr/>
        </p:nvSpPr>
        <p:spPr>
          <a:xfrm>
            <a:off x="457200" y="455613"/>
            <a:ext cx="8229600" cy="658812"/>
          </a:xfrm>
          <a:prstGeom prst="rect">
            <a:avLst/>
          </a:prstGeom>
          <a:noFill/>
          <a:ln>
            <a:noFill/>
          </a:ln>
        </p:spPr>
        <p:txBody>
          <a:bodyPr spcFirstLastPara="1" wrap="square" lIns="91425" tIns="45700" rIns="91425" bIns="45700" anchor="t" anchorCtr="0">
            <a:noAutofit/>
          </a:bodyPr>
          <a:lstStyle/>
          <a:p>
            <a:pPr marL="0" marR="0" lvl="0" indent="0" algn="ctr" rtl="1">
              <a:lnSpc>
                <a:spcPct val="90000"/>
              </a:lnSpc>
              <a:spcBef>
                <a:spcPts val="0"/>
              </a:spcBef>
              <a:spcAft>
                <a:spcPts val="0"/>
              </a:spcAft>
              <a:buClr>
                <a:srgbClr val="0000CC"/>
              </a:buClr>
              <a:buSzPts val="4000"/>
              <a:buFont typeface="Calibri"/>
              <a:buNone/>
            </a:pPr>
            <a:r>
              <a:rPr lang="x-none" sz="4000" b="1" i="0" u="none" strike="noStrike" cap="none">
                <a:solidFill>
                  <a:srgbClr val="0000CC"/>
                </a:solidFill>
                <a:latin typeface="Calibri"/>
                <a:ea typeface="Calibri"/>
                <a:cs typeface="Calibri"/>
                <a:sym typeface="Calibri"/>
              </a:rPr>
              <a:t>מרכיבי האפליקציה (2)</a:t>
            </a:r>
            <a:endParaRPr/>
          </a:p>
        </p:txBody>
      </p:sp>
      <p:sp>
        <p:nvSpPr>
          <p:cNvPr id="126" name="Google Shape;126;p6"/>
          <p:cNvSpPr txBox="1"/>
          <p:nvPr/>
        </p:nvSpPr>
        <p:spPr>
          <a:xfrm>
            <a:off x="457200" y="1262008"/>
            <a:ext cx="8229600" cy="5104500"/>
          </a:xfrm>
          <a:prstGeom prst="rect">
            <a:avLst/>
          </a:prstGeom>
          <a:noFill/>
          <a:ln>
            <a:noFill/>
          </a:ln>
        </p:spPr>
        <p:txBody>
          <a:bodyPr spcFirstLastPara="1" wrap="square" lIns="91425" tIns="45700" rIns="91425" bIns="45700" anchor="t" anchorCtr="0">
            <a:normAutofit fontScale="92500" lnSpcReduction="10000"/>
          </a:bodyPr>
          <a:lstStyle/>
          <a:p>
            <a:pPr marL="228600" marR="0" lvl="0" indent="-241300" algn="just" rtl="1">
              <a:lnSpc>
                <a:spcPct val="100000"/>
              </a:lnSpc>
              <a:spcBef>
                <a:spcPts val="0"/>
              </a:spcBef>
              <a:spcAft>
                <a:spcPts val="0"/>
              </a:spcAft>
              <a:buClr>
                <a:schemeClr val="dk1"/>
              </a:buClr>
              <a:buSzPts val="2600"/>
              <a:buFont typeface="Noto Sans Symbols"/>
              <a:buChar char="▪"/>
            </a:pPr>
            <a:r>
              <a:rPr lang="x-none" sz="2600" b="1" i="0" u="none" strike="noStrike" cap="none" dirty="0">
                <a:solidFill>
                  <a:schemeClr val="dk1"/>
                </a:solidFill>
                <a:latin typeface="Calibri"/>
                <a:ea typeface="Calibri"/>
                <a:cs typeface="Calibri"/>
                <a:sym typeface="Calibri"/>
              </a:rPr>
              <a:t>תת-תהליך (Thread)</a:t>
            </a:r>
            <a:endParaRPr sz="1800" b="0" i="1" u="none" strike="noStrike" cap="none" dirty="0">
              <a:solidFill>
                <a:schemeClr val="dk1"/>
              </a:solidFill>
              <a:highlight>
                <a:srgbClr val="FFFF00"/>
              </a:highlight>
              <a:latin typeface="Calibri"/>
              <a:ea typeface="Calibri"/>
              <a:cs typeface="Calibri"/>
              <a:sym typeface="Calibri"/>
            </a:endParaRPr>
          </a:p>
          <a:p>
            <a:pPr marL="819150" marR="0" lvl="1" indent="-374650" algn="just" rtl="1">
              <a:lnSpc>
                <a:spcPct val="100000"/>
              </a:lnSpc>
              <a:spcBef>
                <a:spcPts val="1200"/>
              </a:spcBef>
              <a:spcAft>
                <a:spcPts val="0"/>
              </a:spcAft>
              <a:buClr>
                <a:srgbClr val="0000CC"/>
              </a:buClr>
              <a:buSzPts val="1800"/>
              <a:buFont typeface="Calibri"/>
              <a:buChar char="•"/>
            </a:pPr>
            <a:r>
              <a:rPr lang="x-none" sz="1800" i="1" dirty="0">
                <a:solidFill>
                  <a:srgbClr val="0000CC"/>
                </a:solidFill>
                <a:highlight>
                  <a:schemeClr val="lt1"/>
                </a:highlight>
                <a:latin typeface="Calibri"/>
                <a:ea typeface="Calibri"/>
                <a:cs typeface="Calibri"/>
                <a:sym typeface="Calibri"/>
              </a:rPr>
              <a:t>THREAD משמש לקבלת נתוני מזג אוויר מהשרת. המטרה העיקרית של שימוש היא למנוע ביצוע ארוך בקוד ולמנוע לחסום חלק אחר של הקוד באפליקציה. משמש בקובץ MainActivity.java ובקובץ BackgroundLocationService.java</a:t>
            </a:r>
            <a:endParaRPr sz="1800" i="1" dirty="0">
              <a:solidFill>
                <a:srgbClr val="0000CC"/>
              </a:solidFill>
              <a:highlight>
                <a:schemeClr val="lt1"/>
              </a:highlight>
              <a:latin typeface="Calibri"/>
              <a:ea typeface="Calibri"/>
              <a:cs typeface="Calibri"/>
              <a:sym typeface="Calibri"/>
            </a:endParaRPr>
          </a:p>
          <a:p>
            <a:pPr marL="228600" marR="0" lvl="0" indent="-241300" algn="just" rtl="1">
              <a:lnSpc>
                <a:spcPct val="100000"/>
              </a:lnSpc>
              <a:spcBef>
                <a:spcPts val="1800"/>
              </a:spcBef>
              <a:spcAft>
                <a:spcPts val="0"/>
              </a:spcAft>
              <a:buClr>
                <a:schemeClr val="dk1"/>
              </a:buClr>
              <a:buSzPts val="2600"/>
              <a:buFont typeface="Noto Sans Symbols"/>
              <a:buChar char="▪"/>
            </a:pPr>
            <a:r>
              <a:rPr lang="x-none" sz="2600" b="1" i="0" u="none" strike="noStrike" cap="none" dirty="0">
                <a:solidFill>
                  <a:schemeClr val="dk1"/>
                </a:solidFill>
                <a:latin typeface="Calibri"/>
                <a:ea typeface="Calibri"/>
                <a:cs typeface="Calibri"/>
                <a:sym typeface="Calibri"/>
              </a:rPr>
              <a:t>נוטיפיקציה (Notification)</a:t>
            </a:r>
            <a:endParaRPr sz="1800" b="0" i="1" u="none" strike="noStrike" cap="none" dirty="0">
              <a:solidFill>
                <a:schemeClr val="dk1"/>
              </a:solidFill>
              <a:highlight>
                <a:srgbClr val="FFFF00"/>
              </a:highlight>
              <a:latin typeface="Calibri"/>
              <a:ea typeface="Calibri"/>
              <a:cs typeface="Calibri"/>
              <a:sym typeface="Calibri"/>
            </a:endParaRPr>
          </a:p>
          <a:p>
            <a:pPr marL="819150" marR="0" lvl="1" indent="-374650" algn="just" rtl="1">
              <a:lnSpc>
                <a:spcPct val="100000"/>
              </a:lnSpc>
              <a:spcBef>
                <a:spcPts val="1200"/>
              </a:spcBef>
              <a:spcAft>
                <a:spcPts val="0"/>
              </a:spcAft>
              <a:buClr>
                <a:srgbClr val="0000CC"/>
              </a:buClr>
              <a:buSzPts val="1800"/>
              <a:buFont typeface="Calibri"/>
              <a:buChar char="•"/>
            </a:pPr>
            <a:r>
              <a:rPr lang="x-none" sz="1800" i="1" dirty="0">
                <a:solidFill>
                  <a:srgbClr val="0000CC"/>
                </a:solidFill>
                <a:highlight>
                  <a:schemeClr val="lt1"/>
                </a:highlight>
                <a:latin typeface="Calibri"/>
                <a:ea typeface="Calibri"/>
                <a:cs typeface="Calibri"/>
                <a:sym typeface="Calibri"/>
              </a:rPr>
              <a:t>הוא משמש להצגת נתוני מזג אוויר בשורת המצב של המכשיר (מסך) והוא משמש להודיע למשתמש על מזג אוויר מעודכן כאשר מיקום המשתמש השתנה. משמש בקובץ BackgroundLocationService.java</a:t>
            </a:r>
            <a:endParaRPr sz="1800" i="1" dirty="0">
              <a:solidFill>
                <a:srgbClr val="0000CC"/>
              </a:solidFill>
              <a:highlight>
                <a:schemeClr val="lt1"/>
              </a:highlight>
              <a:latin typeface="Calibri"/>
              <a:ea typeface="Calibri"/>
              <a:cs typeface="Calibri"/>
              <a:sym typeface="Calibri"/>
            </a:endParaRPr>
          </a:p>
          <a:p>
            <a:pPr marL="228600" marR="0" lvl="0" indent="-241300" algn="just" rtl="1">
              <a:lnSpc>
                <a:spcPct val="100000"/>
              </a:lnSpc>
              <a:spcBef>
                <a:spcPts val="1800"/>
              </a:spcBef>
              <a:spcAft>
                <a:spcPts val="0"/>
              </a:spcAft>
              <a:buClr>
                <a:schemeClr val="dk1"/>
              </a:buClr>
              <a:buSzPts val="2600"/>
              <a:buFont typeface="Noto Sans Symbols"/>
              <a:buChar char="▪"/>
            </a:pPr>
            <a:r>
              <a:rPr lang="x-none" sz="2600" b="1" i="0" u="none" strike="noStrike" cap="none" dirty="0">
                <a:solidFill>
                  <a:schemeClr val="dk1"/>
                </a:solidFill>
                <a:latin typeface="Calibri"/>
                <a:ea typeface="Calibri"/>
                <a:cs typeface="Calibri"/>
                <a:sym typeface="Calibri"/>
              </a:rPr>
              <a:t>תפריט 3 נקודות (App Bar)</a:t>
            </a:r>
            <a:endParaRPr sz="1800" b="0" i="1" u="none" strike="noStrike" cap="none" dirty="0">
              <a:solidFill>
                <a:schemeClr val="dk1"/>
              </a:solidFill>
              <a:highlight>
                <a:srgbClr val="FFFF00"/>
              </a:highlight>
              <a:latin typeface="Calibri"/>
              <a:ea typeface="Calibri"/>
              <a:cs typeface="Calibri"/>
              <a:sym typeface="Calibri"/>
            </a:endParaRPr>
          </a:p>
          <a:p>
            <a:pPr marL="819150" marR="0" lvl="1" indent="-374650" algn="just" rtl="1">
              <a:lnSpc>
                <a:spcPct val="100000"/>
              </a:lnSpc>
              <a:spcBef>
                <a:spcPts val="1200"/>
              </a:spcBef>
              <a:spcAft>
                <a:spcPts val="0"/>
              </a:spcAft>
              <a:buClr>
                <a:srgbClr val="0000CC"/>
              </a:buClr>
              <a:buSzPts val="1800"/>
              <a:buFont typeface="Arial"/>
              <a:buChar char="•"/>
            </a:pPr>
            <a:r>
              <a:rPr lang="x-none" sz="1800" i="1" dirty="0">
                <a:solidFill>
                  <a:srgbClr val="0000CC"/>
                </a:solidFill>
                <a:highlight>
                  <a:schemeClr val="lt1"/>
                </a:highlight>
                <a:latin typeface="Calibri"/>
                <a:ea typeface="Calibri"/>
                <a:cs typeface="Calibri"/>
                <a:sym typeface="Calibri"/>
              </a:rPr>
              <a:t>לא בשימוש</a:t>
            </a:r>
            <a:r>
              <a:rPr lang="x-none" sz="1800" b="0" i="1" u="none" strike="noStrike" cap="none" dirty="0">
                <a:solidFill>
                  <a:srgbClr val="0000CC"/>
                </a:solidFill>
                <a:highlight>
                  <a:schemeClr val="lt1"/>
                </a:highlight>
                <a:latin typeface="Calibri"/>
                <a:ea typeface="Calibri"/>
                <a:cs typeface="Calibri"/>
                <a:sym typeface="Calibri"/>
              </a:rPr>
              <a:t> </a:t>
            </a:r>
            <a:endParaRPr sz="1600" dirty="0">
              <a:solidFill>
                <a:srgbClr val="0000CC"/>
              </a:solidFill>
              <a:highlight>
                <a:schemeClr val="lt1"/>
              </a:highlight>
            </a:endParaRPr>
          </a:p>
          <a:p>
            <a:pPr marL="228600" marR="0" lvl="0" indent="-241300" algn="just" rtl="1">
              <a:lnSpc>
                <a:spcPct val="100000"/>
              </a:lnSpc>
              <a:spcBef>
                <a:spcPts val="1800"/>
              </a:spcBef>
              <a:spcAft>
                <a:spcPts val="0"/>
              </a:spcAft>
              <a:buClr>
                <a:schemeClr val="dk1"/>
              </a:buClr>
              <a:buSzPts val="2600"/>
              <a:buFont typeface="Noto Sans Symbols"/>
              <a:buChar char="▪"/>
            </a:pPr>
            <a:r>
              <a:rPr lang="x-none" sz="2600" b="1" i="0" u="none" strike="noStrike" cap="none" dirty="0">
                <a:solidFill>
                  <a:schemeClr val="dk1"/>
                </a:solidFill>
                <a:latin typeface="Calibri"/>
                <a:ea typeface="Calibri"/>
                <a:cs typeface="Calibri"/>
                <a:sym typeface="Calibri"/>
              </a:rPr>
              <a:t>שמירת נתונים</a:t>
            </a:r>
            <a:endParaRPr sz="1800" b="0" i="1" u="none" strike="noStrike" cap="none" dirty="0">
              <a:solidFill>
                <a:schemeClr val="dk1"/>
              </a:solidFill>
              <a:highlight>
                <a:srgbClr val="FFFF00"/>
              </a:highlight>
              <a:latin typeface="Calibri"/>
              <a:ea typeface="Calibri"/>
              <a:cs typeface="Calibri"/>
              <a:sym typeface="Calibri"/>
            </a:endParaRPr>
          </a:p>
          <a:p>
            <a:pPr marL="819150" marR="0" lvl="1" indent="-374650" algn="just" rtl="1">
              <a:lnSpc>
                <a:spcPct val="100000"/>
              </a:lnSpc>
              <a:spcBef>
                <a:spcPts val="1200"/>
              </a:spcBef>
              <a:spcAft>
                <a:spcPts val="0"/>
              </a:spcAft>
              <a:buClr>
                <a:srgbClr val="0000CC"/>
              </a:buClr>
              <a:buSzPts val="1800"/>
              <a:buFont typeface="Calibri"/>
              <a:buChar char="•"/>
            </a:pPr>
            <a:r>
              <a:rPr lang="x-none" sz="1800" i="1" dirty="0">
                <a:solidFill>
                  <a:srgbClr val="0000CC"/>
                </a:solidFill>
                <a:highlight>
                  <a:schemeClr val="lt1"/>
                </a:highlight>
                <a:latin typeface="Calibri"/>
                <a:ea typeface="Calibri"/>
                <a:cs typeface="Calibri"/>
                <a:sym typeface="Calibri"/>
              </a:rPr>
              <a:t>נתוני Firebase Firestore משמשים לאחסון נתונים. מקומות חיפוש רגילים במקום הנוכחי של המשתמש נשמר במסד הנתונים. נתונים שמורים אינם בשימוש באף מקומות באפליקציה. משמש בקובץ MainActivity.java</a:t>
            </a:r>
            <a:endParaRPr sz="1800" i="1" dirty="0">
              <a:solidFill>
                <a:srgbClr val="0000CC"/>
              </a:solidFill>
              <a:highlight>
                <a:schemeClr val="lt1"/>
              </a:highlight>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7"/>
          <p:cNvSpPr txBox="1"/>
          <p:nvPr/>
        </p:nvSpPr>
        <p:spPr>
          <a:xfrm>
            <a:off x="58350" y="785750"/>
            <a:ext cx="9027300" cy="5743500"/>
          </a:xfrm>
          <a:prstGeom prst="rect">
            <a:avLst/>
          </a:prstGeom>
          <a:noFill/>
          <a:ln>
            <a:noFill/>
          </a:ln>
        </p:spPr>
        <p:txBody>
          <a:bodyPr spcFirstLastPara="1" wrap="square" lIns="91425" tIns="45700" rIns="91425" bIns="45700" anchor="t" anchorCtr="0">
            <a:noAutofit/>
          </a:bodyPr>
          <a:lstStyle/>
          <a:p>
            <a:pPr marL="228600" marR="0" lvl="0" indent="-228600" algn="just" rtl="1">
              <a:lnSpc>
                <a:spcPct val="90000"/>
              </a:lnSpc>
              <a:spcBef>
                <a:spcPts val="0"/>
              </a:spcBef>
              <a:spcAft>
                <a:spcPts val="0"/>
              </a:spcAft>
              <a:buClr>
                <a:schemeClr val="dk1"/>
              </a:buClr>
              <a:buSzPts val="2400"/>
              <a:buFont typeface="Noto Sans Symbols"/>
              <a:buChar char="▪"/>
            </a:pPr>
            <a:r>
              <a:rPr lang="x-none" sz="2400" b="1" i="0" u="none" strike="noStrike" cap="none" dirty="0">
                <a:solidFill>
                  <a:schemeClr val="dk1"/>
                </a:solidFill>
                <a:latin typeface="Calibri"/>
                <a:ea typeface="Calibri"/>
                <a:cs typeface="Calibri"/>
                <a:sym typeface="Calibri"/>
              </a:rPr>
              <a:t>הנחיות מיוחדות להרצת האפליקציה</a:t>
            </a:r>
            <a:endParaRPr sz="2400" b="1" i="0" u="none" strike="noStrike" cap="none" dirty="0">
              <a:solidFill>
                <a:schemeClr val="dk1"/>
              </a:solidFill>
              <a:latin typeface="Calibri"/>
              <a:ea typeface="Calibri"/>
              <a:cs typeface="Calibri"/>
              <a:sym typeface="Calibri"/>
            </a:endParaRPr>
          </a:p>
          <a:p>
            <a:pPr marL="457200" marR="0" lvl="0" indent="0" algn="just" rtl="1">
              <a:lnSpc>
                <a:spcPct val="90000"/>
              </a:lnSpc>
              <a:spcBef>
                <a:spcPts val="0"/>
              </a:spcBef>
              <a:spcAft>
                <a:spcPts val="0"/>
              </a:spcAft>
              <a:buNone/>
            </a:pPr>
            <a:r>
              <a:rPr lang="x-none" sz="2400" b="1" dirty="0">
                <a:solidFill>
                  <a:schemeClr val="dk1"/>
                </a:solidFill>
                <a:latin typeface="Calibri"/>
                <a:ea typeface="Calibri"/>
                <a:cs typeface="Calibri"/>
                <a:sym typeface="Calibri"/>
              </a:rPr>
              <a:t>- </a:t>
            </a:r>
            <a:r>
              <a:rPr lang="x-none" sz="1900" dirty="0">
                <a:solidFill>
                  <a:srgbClr val="0000CC"/>
                </a:solidFill>
                <a:latin typeface="Calibri"/>
                <a:ea typeface="Calibri"/>
                <a:cs typeface="Calibri"/>
                <a:sym typeface="Calibri"/>
              </a:rPr>
              <a:t>הרשאות מיקום: בדוק אם האפליקציה דורשת הרשאת מיקום כדי לספק מידע מדויק יותר בעבור מיקומך הנוכחי. אם האפליקציה דורשת הרשאת מיקום, וודא שאתה מאשר אותה ומפעיל את השירות בהגדרות המכשיר שלך.</a:t>
            </a:r>
            <a:endParaRPr sz="1900" dirty="0">
              <a:solidFill>
                <a:srgbClr val="0000CC"/>
              </a:solidFill>
              <a:latin typeface="Calibri"/>
              <a:ea typeface="Calibri"/>
              <a:cs typeface="Calibri"/>
              <a:sym typeface="Calibri"/>
            </a:endParaRPr>
          </a:p>
          <a:p>
            <a:pPr marL="457200" marR="0" lvl="0" indent="0" algn="just" rtl="1">
              <a:lnSpc>
                <a:spcPct val="90000"/>
              </a:lnSpc>
              <a:spcBef>
                <a:spcPts val="0"/>
              </a:spcBef>
              <a:spcAft>
                <a:spcPts val="0"/>
              </a:spcAft>
              <a:buNone/>
            </a:pPr>
            <a:r>
              <a:rPr lang="x-none" sz="1900" b="1" dirty="0">
                <a:solidFill>
                  <a:srgbClr val="0000CC"/>
                </a:solidFill>
                <a:latin typeface="Calibri"/>
                <a:ea typeface="Calibri"/>
                <a:cs typeface="Calibri"/>
                <a:sym typeface="Calibri"/>
              </a:rPr>
              <a:t>- </a:t>
            </a:r>
            <a:r>
              <a:rPr lang="x-none" sz="1900" dirty="0">
                <a:solidFill>
                  <a:srgbClr val="0000CC"/>
                </a:solidFill>
                <a:latin typeface="Calibri"/>
                <a:ea typeface="Calibri"/>
                <a:cs typeface="Calibri"/>
                <a:sym typeface="Calibri"/>
              </a:rPr>
              <a:t>בדיקת חיבור לאינטרנט: וודא שהמכשיר שלך מחובר לאינטרנט, כדי שהאפליקציה תוכל לטעון מידע מעודכן ולספק את תוכן מזג האוויר הנדרש.</a:t>
            </a:r>
            <a:endParaRPr sz="1900" dirty="0">
              <a:solidFill>
                <a:srgbClr val="0000CC"/>
              </a:solidFill>
              <a:latin typeface="Calibri"/>
              <a:ea typeface="Calibri"/>
              <a:cs typeface="Calibri"/>
              <a:sym typeface="Calibri"/>
            </a:endParaRPr>
          </a:p>
          <a:p>
            <a:pPr marL="457200" marR="0" lvl="0" indent="0" algn="just" rtl="1">
              <a:lnSpc>
                <a:spcPct val="90000"/>
              </a:lnSpc>
              <a:spcBef>
                <a:spcPts val="0"/>
              </a:spcBef>
              <a:spcAft>
                <a:spcPts val="0"/>
              </a:spcAft>
              <a:buNone/>
            </a:pPr>
            <a:r>
              <a:rPr lang="x-none" sz="1900" dirty="0">
                <a:solidFill>
                  <a:srgbClr val="0000CC"/>
                </a:solidFill>
                <a:latin typeface="Calibri"/>
                <a:ea typeface="Calibri"/>
                <a:cs typeface="Calibri"/>
                <a:sym typeface="Calibri"/>
              </a:rPr>
              <a:t>- וסוף לתת הרשאות נוטיפיקציה לאפליקציה כדי לקבל את הנוטיפיקציות של מזג האוויר למקום הנוכחי </a:t>
            </a:r>
            <a:endParaRPr sz="1900" dirty="0">
              <a:solidFill>
                <a:srgbClr val="0000CC"/>
              </a:solidFill>
              <a:latin typeface="Calibri"/>
              <a:ea typeface="Calibri"/>
              <a:cs typeface="Calibri"/>
              <a:sym typeface="Calibri"/>
            </a:endParaRPr>
          </a:p>
          <a:p>
            <a:pPr marL="457200" marR="0" lvl="0" indent="0" algn="just" rtl="0">
              <a:lnSpc>
                <a:spcPct val="90000"/>
              </a:lnSpc>
              <a:spcBef>
                <a:spcPts val="0"/>
              </a:spcBef>
              <a:spcAft>
                <a:spcPts val="0"/>
              </a:spcAft>
              <a:buNone/>
            </a:pPr>
            <a:r>
              <a:rPr lang="x-none" sz="2000" u="sng" dirty="0">
                <a:solidFill>
                  <a:schemeClr val="hlink"/>
                </a:solidFill>
                <a:latin typeface="Calibri"/>
                <a:ea typeface="Calibri"/>
                <a:cs typeface="Calibri"/>
                <a:sym typeface="Calibri"/>
                <a:hlinkClick r:id="rId3"/>
              </a:rPr>
              <a:t>https://console.firebase.google.com/u/0/project/weather-vue-2ba6c/overview</a:t>
            </a:r>
            <a:endParaRPr sz="2400" b="1" dirty="0">
              <a:solidFill>
                <a:srgbClr val="0000CC"/>
              </a:solidFill>
              <a:latin typeface="Calibri"/>
              <a:ea typeface="Calibri"/>
              <a:cs typeface="Calibri"/>
              <a:sym typeface="Calibri"/>
            </a:endParaRPr>
          </a:p>
          <a:p>
            <a:pPr marL="0" marR="0" lvl="0" indent="0" algn="just" rtl="1">
              <a:lnSpc>
                <a:spcPct val="100000"/>
              </a:lnSpc>
              <a:spcBef>
                <a:spcPts val="600"/>
              </a:spcBef>
              <a:spcAft>
                <a:spcPts val="0"/>
              </a:spcAft>
              <a:buClr>
                <a:schemeClr val="dk1"/>
              </a:buClr>
              <a:buSzPts val="1600"/>
              <a:buFont typeface="Arial"/>
              <a:buNone/>
            </a:pPr>
            <a:r>
              <a:rPr lang="x-none" sz="1600" b="0" i="1" u="none" strike="noStrike" cap="none" dirty="0">
                <a:solidFill>
                  <a:schemeClr val="dk1"/>
                </a:solidFill>
                <a:latin typeface="Calibri"/>
                <a:ea typeface="Calibri"/>
                <a:cs typeface="Calibri"/>
                <a:sym typeface="Calibri"/>
              </a:rPr>
              <a:t>    </a:t>
            </a:r>
            <a:r>
              <a:rPr lang="x-none" sz="2400" b="1" i="0" u="none" strike="noStrike" cap="none" dirty="0">
                <a:solidFill>
                  <a:schemeClr val="dk1"/>
                </a:solidFill>
                <a:latin typeface="Calibri"/>
                <a:ea typeface="Calibri"/>
                <a:cs typeface="Calibri"/>
                <a:sym typeface="Calibri"/>
              </a:rPr>
              <a:t>סיכום </a:t>
            </a:r>
            <a:r>
              <a:rPr lang="x-none" sz="2400" b="1" dirty="0">
                <a:latin typeface="Calibri" panose="020F0502020204030204" pitchFamily="34" charset="0"/>
                <a:ea typeface="Calibri" panose="020F0502020204030204" pitchFamily="34" charset="0"/>
                <a:cs typeface="Calibri" panose="020F0502020204030204" pitchFamily="34" charset="0"/>
                <a:sym typeface="Calibri"/>
              </a:rPr>
              <a:t>אישי </a:t>
            </a:r>
            <a:endParaRPr b="1" dirty="0">
              <a:latin typeface="Calibri" panose="020F0502020204030204" pitchFamily="34" charset="0"/>
              <a:ea typeface="Calibri" panose="020F0502020204030204" pitchFamily="34" charset="0"/>
              <a:cs typeface="Calibri" panose="020F0502020204030204" pitchFamily="34" charset="0"/>
            </a:endParaRPr>
          </a:p>
          <a:p>
            <a:pPr marL="819150" marR="0" lvl="1" indent="-387350" algn="just" rtl="1">
              <a:lnSpc>
                <a:spcPct val="90000"/>
              </a:lnSpc>
              <a:spcBef>
                <a:spcPts val="1100"/>
              </a:spcBef>
              <a:spcAft>
                <a:spcPts val="0"/>
              </a:spcAft>
              <a:buClr>
                <a:srgbClr val="0000CC"/>
              </a:buClr>
              <a:buSzPts val="2400"/>
              <a:buChar char="•"/>
            </a:pPr>
            <a:r>
              <a:rPr lang="x-none" sz="1800" dirty="0">
                <a:solidFill>
                  <a:srgbClr val="0000CC"/>
                </a:solidFill>
                <a:latin typeface="Calibri" panose="020F0502020204030204" pitchFamily="34" charset="0"/>
                <a:ea typeface="Calibri" panose="020F0502020204030204" pitchFamily="34" charset="0"/>
                <a:cs typeface="Calibri" panose="020F0502020204030204" pitchFamily="34" charset="0"/>
              </a:rPr>
              <a:t>לאורך תהליך בניית האפליקציה, הייתה לנו חוויה אישית חיובית. עם זאת, נתקלנו בבעיה בעת השגת נתוני מזג אוויר מכיוון שהיא דרשה תוכנית בתשלום. כדי להתגבר על מכשול זה, מצאנו פתרון על ידי שימוש בתוכנה חינמית, עם מוגבלות נתונים מסוימות. כמו כן, התמודדנו עם בעיות ביצירת החיבור בין מקום החיפוש ל-GPS של המפה, אך קראנו מידע רב ביותר מאתר אחד. עזר לנו לעשות את זה אולי עם באגים קטנים אבל בסופו של דבר זה עבד. במהלך פיתוח מובייל של אנדרואיד, רכשנו ידע וניסיון בתחומים שונים כגון תהליכונים, אחזור נתונים ממשקי API או שרתים ומעקב אחר מיקומי מכשירים.</a:t>
            </a:r>
            <a:endParaRPr sz="1800" dirty="0">
              <a:solidFill>
                <a:srgbClr val="0000CC"/>
              </a:solidFill>
              <a:latin typeface="Calibri" panose="020F0502020204030204" pitchFamily="34" charset="0"/>
              <a:ea typeface="Calibri" panose="020F0502020204030204" pitchFamily="34" charset="0"/>
              <a:cs typeface="Calibri" panose="020F0502020204030204" pitchFamily="34" charset="0"/>
            </a:endParaRPr>
          </a:p>
          <a:p>
            <a:pPr marL="819150" marR="0" lvl="1" indent="-387350" algn="just" rtl="1">
              <a:lnSpc>
                <a:spcPct val="90000"/>
              </a:lnSpc>
              <a:spcBef>
                <a:spcPts val="1100"/>
              </a:spcBef>
              <a:spcAft>
                <a:spcPts val="0"/>
              </a:spcAft>
              <a:buClr>
                <a:srgbClr val="0000CC"/>
              </a:buClr>
              <a:buSzPts val="2400"/>
              <a:buChar char="•"/>
            </a:pPr>
            <a:r>
              <a:rPr lang="x-none" sz="1800" dirty="0">
                <a:solidFill>
                  <a:srgbClr val="0000CC"/>
                </a:solidFill>
                <a:latin typeface="Calibri" panose="020F0502020204030204" pitchFamily="34" charset="0"/>
                <a:ea typeface="Calibri" panose="020F0502020204030204" pitchFamily="34" charset="0"/>
                <a:cs typeface="Calibri" panose="020F0502020204030204" pitchFamily="34" charset="0"/>
              </a:rPr>
              <a:t>להתקדם עם הפרויקט, חיוני לרכוש תוכנית בתשלום עבור ה-API של מזג האוויר. שלב זה יאפשר לנו לגשת לתכונות ונתונים נוספים, מה שיאפשר פיתוח ושיפור נוסף של האפליקציה</a:t>
            </a:r>
            <a:r>
              <a:rPr lang="x-none" sz="1800" dirty="0">
                <a:solidFill>
                  <a:srgbClr val="0000CC"/>
                </a:solidFill>
              </a:rPr>
              <a:t>.</a:t>
            </a:r>
            <a:endParaRPr sz="1800" dirty="0">
              <a:solidFill>
                <a:srgbClr val="0000CC"/>
              </a:solidFill>
            </a:endParaRPr>
          </a:p>
        </p:txBody>
      </p:sp>
      <p:sp>
        <p:nvSpPr>
          <p:cNvPr id="132" name="Google Shape;132;p7"/>
          <p:cNvSpPr txBox="1"/>
          <p:nvPr/>
        </p:nvSpPr>
        <p:spPr>
          <a:xfrm>
            <a:off x="457200" y="126938"/>
            <a:ext cx="8229600" cy="658800"/>
          </a:xfrm>
          <a:prstGeom prst="rect">
            <a:avLst/>
          </a:prstGeom>
          <a:noFill/>
          <a:ln>
            <a:noFill/>
          </a:ln>
        </p:spPr>
        <p:txBody>
          <a:bodyPr spcFirstLastPara="1" wrap="square" lIns="91425" tIns="45700" rIns="91425" bIns="45700" anchor="t" anchorCtr="0">
            <a:noAutofit/>
          </a:bodyPr>
          <a:lstStyle/>
          <a:p>
            <a:pPr marL="0" marR="0" lvl="0" indent="0" algn="ctr" rtl="1">
              <a:lnSpc>
                <a:spcPct val="90000"/>
              </a:lnSpc>
              <a:spcBef>
                <a:spcPts val="0"/>
              </a:spcBef>
              <a:spcAft>
                <a:spcPts val="0"/>
              </a:spcAft>
              <a:buClr>
                <a:srgbClr val="0000CC"/>
              </a:buClr>
              <a:buSzPts val="4000"/>
              <a:buFont typeface="Calibri"/>
              <a:buNone/>
            </a:pPr>
            <a:r>
              <a:rPr lang="x-none" sz="4000" b="1" i="0" u="none" strike="noStrike" cap="none">
                <a:solidFill>
                  <a:srgbClr val="0000CC"/>
                </a:solidFill>
                <a:latin typeface="Calibri"/>
                <a:ea typeface="Calibri"/>
                <a:cs typeface="Calibri"/>
                <a:sym typeface="Calibri"/>
              </a:rPr>
              <a:t>הנחיות מיוחדות וסיכום אישי</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p:nvPr/>
        </p:nvSpPr>
        <p:spPr>
          <a:xfrm>
            <a:off x="544850" y="1241600"/>
            <a:ext cx="8073300" cy="50175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1600"/>
              </a:spcBef>
              <a:spcAft>
                <a:spcPts val="0"/>
              </a:spcAft>
              <a:buClr>
                <a:schemeClr val="dk1"/>
              </a:buClr>
              <a:buSzPts val="2400"/>
              <a:buFont typeface="Calibri"/>
              <a:buChar char="❏"/>
            </a:pPr>
            <a:r>
              <a:rPr lang="x-none" sz="2400" b="1" u="sng" dirty="0">
                <a:solidFill>
                  <a:schemeClr val="hlink"/>
                </a:solidFill>
                <a:latin typeface="Calibri"/>
                <a:ea typeface="Calibri"/>
                <a:cs typeface="Calibri"/>
                <a:sym typeface="Calibri"/>
                <a:hlinkClick r:id="rId3"/>
              </a:rPr>
              <a:t>https://github.com/enessfk/WeatherApp</a:t>
            </a:r>
            <a:endParaRPr sz="2400" b="1" dirty="0">
              <a:solidFill>
                <a:schemeClr val="dk1"/>
              </a:solidFill>
              <a:latin typeface="Calibri"/>
              <a:ea typeface="Calibri"/>
              <a:cs typeface="Calibri"/>
              <a:sym typeface="Calibri"/>
            </a:endParaRPr>
          </a:p>
          <a:p>
            <a:pPr marL="457200" marR="0" lvl="0" indent="-381000" algn="l" rtl="0">
              <a:lnSpc>
                <a:spcPct val="90000"/>
              </a:lnSpc>
              <a:spcBef>
                <a:spcPts val="0"/>
              </a:spcBef>
              <a:spcAft>
                <a:spcPts val="0"/>
              </a:spcAft>
              <a:buSzPts val="2400"/>
              <a:buFont typeface="Calibri"/>
              <a:buChar char="❏"/>
            </a:pPr>
            <a:r>
              <a:rPr lang="x-none" sz="2400" b="1" u="sng" dirty="0">
                <a:solidFill>
                  <a:schemeClr val="hlink"/>
                </a:solidFill>
                <a:latin typeface="Calibri"/>
                <a:ea typeface="Calibri"/>
                <a:cs typeface="Calibri"/>
                <a:sym typeface="Calibri"/>
                <a:hlinkClick r:id="rId4"/>
              </a:rPr>
              <a:t>https://github.com/qwd/OpenWeatherPlus-Android</a:t>
            </a:r>
            <a:endParaRPr sz="2400" b="1" dirty="0">
              <a:solidFill>
                <a:schemeClr val="dk1"/>
              </a:solidFill>
              <a:latin typeface="Calibri"/>
              <a:ea typeface="Calibri"/>
              <a:cs typeface="Calibri"/>
              <a:sym typeface="Calibri"/>
            </a:endParaRPr>
          </a:p>
          <a:p>
            <a:pPr marL="228600" marR="0" lvl="0" indent="-228600" algn="l" rtl="0">
              <a:lnSpc>
                <a:spcPct val="90000"/>
              </a:lnSpc>
              <a:spcBef>
                <a:spcPts val="1600"/>
              </a:spcBef>
              <a:spcAft>
                <a:spcPts val="0"/>
              </a:spcAft>
              <a:buClr>
                <a:schemeClr val="dk1"/>
              </a:buClr>
              <a:buSzPts val="2400"/>
              <a:buFont typeface="Calibri"/>
              <a:buChar char="❏"/>
            </a:pPr>
            <a:r>
              <a:rPr lang="x-none" sz="2400" b="1" u="sng" dirty="0">
                <a:solidFill>
                  <a:schemeClr val="hlink"/>
                </a:solidFill>
                <a:latin typeface="Calibri"/>
                <a:ea typeface="Calibri"/>
                <a:cs typeface="Calibri"/>
                <a:sym typeface="Calibri"/>
                <a:hlinkClick r:id="rId5"/>
              </a:rPr>
              <a:t>https://openweathermap.org/api</a:t>
            </a:r>
            <a:endParaRPr sz="2400" b="1" u="sng" dirty="0">
              <a:solidFill>
                <a:schemeClr val="dk1"/>
              </a:solidFill>
              <a:highlight>
                <a:srgbClr val="00FFFF"/>
              </a:highlight>
              <a:latin typeface="Calibri"/>
              <a:ea typeface="Calibri"/>
              <a:cs typeface="Calibri"/>
              <a:sym typeface="Calibri"/>
            </a:endParaRPr>
          </a:p>
          <a:p>
            <a:pPr marL="228600" marR="0" lvl="0" indent="-228600" algn="l" rtl="0">
              <a:lnSpc>
                <a:spcPct val="90000"/>
              </a:lnSpc>
              <a:spcBef>
                <a:spcPts val="1600"/>
              </a:spcBef>
              <a:spcAft>
                <a:spcPts val="0"/>
              </a:spcAft>
              <a:buClr>
                <a:schemeClr val="dk1"/>
              </a:buClr>
              <a:buSzPts val="2400"/>
              <a:buFont typeface="Calibri"/>
              <a:buChar char="❏"/>
            </a:pPr>
            <a:r>
              <a:rPr lang="x-none" sz="2400" b="1" u="sng" dirty="0">
                <a:solidFill>
                  <a:schemeClr val="hlink"/>
                </a:solidFill>
                <a:latin typeface="Calibri"/>
                <a:ea typeface="Calibri"/>
                <a:cs typeface="Calibri"/>
                <a:sym typeface="Calibri"/>
                <a:hlinkClick r:id="rId6"/>
              </a:rPr>
              <a:t>https://stackoverflow.com/</a:t>
            </a:r>
            <a:endParaRPr sz="2400" b="1" dirty="0">
              <a:solidFill>
                <a:schemeClr val="dk1"/>
              </a:solidFill>
              <a:latin typeface="Calibri"/>
              <a:ea typeface="Calibri"/>
              <a:cs typeface="Calibri"/>
              <a:sym typeface="Calibri"/>
            </a:endParaRPr>
          </a:p>
          <a:p>
            <a:pPr marL="228600" marR="0" lvl="0" indent="-228600" algn="l" rtl="0">
              <a:lnSpc>
                <a:spcPct val="90000"/>
              </a:lnSpc>
              <a:spcBef>
                <a:spcPts val="1600"/>
              </a:spcBef>
              <a:spcAft>
                <a:spcPts val="0"/>
              </a:spcAft>
              <a:buClr>
                <a:schemeClr val="dk1"/>
              </a:buClr>
              <a:buSzPts val="2400"/>
              <a:buFont typeface="Calibri"/>
              <a:buChar char="❏"/>
            </a:pPr>
            <a:r>
              <a:rPr lang="x-none" sz="2400" b="1" u="sng" dirty="0">
                <a:solidFill>
                  <a:schemeClr val="hlink"/>
                </a:solidFill>
                <a:latin typeface="Calibri"/>
                <a:ea typeface="Calibri"/>
                <a:cs typeface="Calibri"/>
                <a:sym typeface="Calibri"/>
                <a:hlinkClick r:id="rId7"/>
              </a:rPr>
              <a:t>https://www.geeksforgeeks.org/a-complete-guide-to-learn-xml-for-android-app-development/</a:t>
            </a:r>
            <a:endParaRPr sz="2400" b="1" dirty="0">
              <a:solidFill>
                <a:schemeClr val="dk1"/>
              </a:solidFill>
              <a:latin typeface="Calibri"/>
              <a:ea typeface="Calibri"/>
              <a:cs typeface="Calibri"/>
              <a:sym typeface="Calibri"/>
            </a:endParaRPr>
          </a:p>
          <a:p>
            <a:pPr marL="228600" marR="0" lvl="0" indent="-228600" algn="l" rtl="0">
              <a:lnSpc>
                <a:spcPct val="90000"/>
              </a:lnSpc>
              <a:spcBef>
                <a:spcPts val="1600"/>
              </a:spcBef>
              <a:spcAft>
                <a:spcPts val="0"/>
              </a:spcAft>
              <a:buClr>
                <a:schemeClr val="dk1"/>
              </a:buClr>
              <a:buSzPts val="2400"/>
              <a:buFont typeface="Calibri"/>
              <a:buChar char="❏"/>
            </a:pPr>
            <a:r>
              <a:rPr lang="x-none" sz="2400" b="1" u="sng" dirty="0">
                <a:solidFill>
                  <a:schemeClr val="hlink"/>
                </a:solidFill>
                <a:latin typeface="Calibri"/>
                <a:ea typeface="Calibri"/>
                <a:cs typeface="Calibri"/>
                <a:sym typeface="Calibri"/>
                <a:hlinkClick r:id="rId8"/>
              </a:rPr>
              <a:t>https://www.geeksforgeeks.org/how-to-build-a-weather-app-in-android/</a:t>
            </a:r>
            <a:endParaRPr sz="2400" b="1" dirty="0">
              <a:solidFill>
                <a:schemeClr val="dk1"/>
              </a:solidFill>
              <a:latin typeface="Calibri"/>
              <a:ea typeface="Calibri"/>
              <a:cs typeface="Calibri"/>
              <a:sym typeface="Calibri"/>
            </a:endParaRPr>
          </a:p>
          <a:p>
            <a:pPr marL="228600" marR="0" lvl="0" indent="-228600" algn="l" rtl="0">
              <a:lnSpc>
                <a:spcPct val="90000"/>
              </a:lnSpc>
              <a:spcBef>
                <a:spcPts val="1600"/>
              </a:spcBef>
              <a:spcAft>
                <a:spcPts val="0"/>
              </a:spcAft>
              <a:buClr>
                <a:schemeClr val="dk1"/>
              </a:buClr>
              <a:buSzPts val="2400"/>
              <a:buFont typeface="Calibri"/>
              <a:buChar char="❏"/>
            </a:pPr>
            <a:r>
              <a:rPr lang="x-none" sz="2400" b="1" u="sng" dirty="0">
                <a:solidFill>
                  <a:schemeClr val="hlink"/>
                </a:solidFill>
                <a:latin typeface="Calibri"/>
                <a:ea typeface="Calibri"/>
                <a:cs typeface="Calibri"/>
                <a:sym typeface="Calibri"/>
                <a:hlinkClick r:id="rId9"/>
              </a:rPr>
              <a:t>https://androidchunk.com/how-to-create-free-live-weather-app-in-android-step-by-step-part-1/</a:t>
            </a:r>
            <a:endParaRPr sz="2400" b="1" dirty="0">
              <a:solidFill>
                <a:schemeClr val="dk1"/>
              </a:solidFill>
              <a:latin typeface="Calibri"/>
              <a:ea typeface="Calibri"/>
              <a:cs typeface="Calibri"/>
              <a:sym typeface="Calibri"/>
            </a:endParaRPr>
          </a:p>
        </p:txBody>
      </p:sp>
      <p:sp>
        <p:nvSpPr>
          <p:cNvPr id="138" name="Google Shape;138;p8"/>
          <p:cNvSpPr txBox="1"/>
          <p:nvPr/>
        </p:nvSpPr>
        <p:spPr>
          <a:xfrm>
            <a:off x="544850" y="258413"/>
            <a:ext cx="8229600" cy="658800"/>
          </a:xfrm>
          <a:prstGeom prst="rect">
            <a:avLst/>
          </a:prstGeom>
          <a:noFill/>
          <a:ln>
            <a:noFill/>
          </a:ln>
        </p:spPr>
        <p:txBody>
          <a:bodyPr spcFirstLastPara="1" wrap="square" lIns="91425" tIns="45700" rIns="91425" bIns="45700" anchor="t" anchorCtr="0">
            <a:noAutofit/>
          </a:bodyPr>
          <a:lstStyle/>
          <a:p>
            <a:pPr marL="0" marR="0" lvl="0" indent="0" algn="ctr" rtl="1">
              <a:lnSpc>
                <a:spcPct val="90000"/>
              </a:lnSpc>
              <a:spcBef>
                <a:spcPts val="0"/>
              </a:spcBef>
              <a:spcAft>
                <a:spcPts val="0"/>
              </a:spcAft>
              <a:buClr>
                <a:srgbClr val="0000CC"/>
              </a:buClr>
              <a:buSzPts val="4000"/>
              <a:buFont typeface="Calibri"/>
              <a:buNone/>
            </a:pPr>
            <a:r>
              <a:rPr lang="x-none" sz="4000" b="1" i="0" u="none" strike="noStrike" cap="none">
                <a:solidFill>
                  <a:srgbClr val="0000CC"/>
                </a:solidFill>
                <a:latin typeface="Calibri"/>
                <a:ea typeface="Calibri"/>
                <a:cs typeface="Calibri"/>
                <a:sym typeface="Calibri"/>
              </a:rPr>
              <a:t>רשימת מקורות (ביבליוגרפיה)</a:t>
            </a:r>
            <a:endParaRPr/>
          </a:p>
        </p:txBody>
      </p:sp>
    </p:spTree>
  </p:cSld>
  <p:clrMapOvr>
    <a:masterClrMapping/>
  </p:clrMapOvr>
</p:sld>
</file>

<file path=ppt/theme/theme1.xml><?xml version="1.0" encoding="utf-8"?>
<a:theme xmlns:a="http://schemas.openxmlformats.org/drawingml/2006/main" name="ערכת נושא Office">
  <a:themeElements>
    <a:clrScheme name="ערכת נושא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891</Words>
  <Application>Microsoft Office PowerPoint</Application>
  <PresentationFormat>On-screen Show (4:3)</PresentationFormat>
  <Paragraphs>68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Noto Sans Symbols</vt:lpstr>
      <vt:lpstr>ערכת נושא Office</vt:lpstr>
      <vt:lpstr>PowerPoint Presentation</vt:lpstr>
      <vt:lpstr> Weather Vue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ilanpe@post.jce.ac.il</dc:creator>
  <cp:lastModifiedBy>helenakhalilieh@outlook.com</cp:lastModifiedBy>
  <cp:revision>2</cp:revision>
  <dcterms:created xsi:type="dcterms:W3CDTF">2020-01-14T14:08:58Z</dcterms:created>
  <dcterms:modified xsi:type="dcterms:W3CDTF">2023-11-25T11:20:38Z</dcterms:modified>
</cp:coreProperties>
</file>