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7" r:id="rId4"/>
    <p:sldId id="275" r:id="rId5"/>
    <p:sldId id="276" r:id="rId6"/>
    <p:sldId id="273" r:id="rId7"/>
    <p:sldId id="274" r:id="rId8"/>
    <p:sldId id="266" r:id="rId9"/>
    <p:sldId id="270" r:id="rId10"/>
    <p:sldId id="271" r:id="rId11"/>
    <p:sldId id="272" r:id="rId12"/>
    <p:sldId id="265" r:id="rId13"/>
    <p:sldId id="258" r:id="rId14"/>
    <p:sldId id="268" r:id="rId15"/>
    <p:sldId id="269" r:id="rId16"/>
    <p:sldId id="257" r:id="rId17"/>
    <p:sldId id="26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261"/>
    <a:srgbClr val="A2A2A2"/>
    <a:srgbClr val="6AA9B5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4"/>
    <p:restoredTop sz="89666"/>
  </p:normalViewPr>
  <p:slideViewPr>
    <p:cSldViewPr snapToGrid="0" snapToObjects="1">
      <p:cViewPr>
        <p:scale>
          <a:sx n="61" d="100"/>
          <a:sy n="61" d="100"/>
        </p:scale>
        <p:origin x="168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3A845-6CDD-194D-B725-F43BE7B6F36D}" type="doc">
      <dgm:prSet loTypeId="urn:microsoft.com/office/officeart/2005/8/layout/hierarchy1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2E39A6B7-CCF9-2242-BFAF-6B08A9DE8046}">
      <dgm:prSet phldrT="[文字]"/>
      <dgm:spPr>
        <a:solidFill>
          <a:schemeClr val="bg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首頁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23DF7F9A-B623-6F48-9A43-F5CD2EF975FC}" type="parTrans" cxnId="{383E3C10-5D58-0540-A4DF-BC0F23EA2550}">
      <dgm:prSet/>
      <dgm:spPr/>
      <dgm:t>
        <a:bodyPr/>
        <a:lstStyle/>
        <a:p>
          <a:endParaRPr lang="zh-TW" altLang="en-US"/>
        </a:p>
      </dgm:t>
    </dgm:pt>
    <dgm:pt modelId="{E2F046FD-7BA6-CF4D-8AF9-193FDAC48F26}" type="sibTrans" cxnId="{383E3C10-5D58-0540-A4DF-BC0F23EA2550}">
      <dgm:prSet/>
      <dgm:spPr/>
      <dgm:t>
        <a:bodyPr/>
        <a:lstStyle/>
        <a:p>
          <a:endParaRPr lang="zh-TW" altLang="en-US"/>
        </a:p>
      </dgm:t>
    </dgm:pt>
    <dgm:pt modelId="{81BA6ED7-B882-8F45-808A-75F5EE017B40}">
      <dgm:prSet phldrT="[文字]"/>
      <dgm:spPr>
        <a:solidFill>
          <a:schemeClr val="bg1">
            <a:alpha val="90000"/>
          </a:schemeClr>
        </a:solidFill>
        <a:ln w="9525">
          <a:solidFill>
            <a:srgbClr val="4B5261"/>
          </a:solidFill>
        </a:ln>
      </dgm:spPr>
      <dgm:t>
        <a:bodyPr/>
        <a:lstStyle/>
        <a:p>
          <a:r>
            <a:rPr lang="zh-TW" altLang="en-US" b="0" i="0" dirty="0" smtClean="0">
              <a:latin typeface="Heiti TC Medium" charset="-120"/>
              <a:ea typeface="Heiti TC Medium" charset="-120"/>
              <a:cs typeface="Heiti TC Medium" charset="-120"/>
            </a:rPr>
            <a:t>統計分析</a:t>
          </a:r>
          <a:endParaRPr lang="zh-TW" altLang="en-US" b="0" i="0" dirty="0">
            <a:latin typeface="Heiti TC Medium" charset="-120"/>
            <a:ea typeface="Heiti TC Medium" charset="-120"/>
            <a:cs typeface="Heiti TC Medium" charset="-120"/>
          </a:endParaRPr>
        </a:p>
      </dgm:t>
    </dgm:pt>
    <dgm:pt modelId="{41ABC4CD-0D8D-6E4D-8CEE-C8677831DE1F}" type="parTrans" cxnId="{F30B639A-584E-2D4F-B405-1534421E1D6D}">
      <dgm:prSet/>
      <dgm:spPr/>
      <dgm:t>
        <a:bodyPr/>
        <a:lstStyle/>
        <a:p>
          <a:endParaRPr lang="zh-TW" altLang="en-US"/>
        </a:p>
      </dgm:t>
    </dgm:pt>
    <dgm:pt modelId="{EB18B68C-1F96-2347-BBC3-EF633D8CDD96}" type="sibTrans" cxnId="{F30B639A-584E-2D4F-B405-1534421E1D6D}">
      <dgm:prSet/>
      <dgm:spPr/>
      <dgm:t>
        <a:bodyPr/>
        <a:lstStyle/>
        <a:p>
          <a:endParaRPr lang="zh-TW" altLang="en-US"/>
        </a:p>
      </dgm:t>
    </dgm:pt>
    <dgm:pt modelId="{5569A152-790D-BB43-A9F4-3BF0C053BDD9}">
      <dgm:prSet phldrT="[文字]"/>
      <dgm:spPr>
        <a:solidFill>
          <a:schemeClr val="bg1">
            <a:alpha val="90000"/>
          </a:schemeClr>
        </a:solidFill>
        <a:ln w="9525">
          <a:solidFill>
            <a:srgbClr val="4B526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文章</a:t>
          </a:r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排行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6570FFAA-92BE-624F-8E39-06B90C71AB98}" type="parTrans" cxnId="{4697F2DE-67E6-B54E-8AAA-6709F65F856B}">
      <dgm:prSet/>
      <dgm:spPr/>
      <dgm:t>
        <a:bodyPr/>
        <a:lstStyle/>
        <a:p>
          <a:endParaRPr lang="zh-TW" altLang="en-US"/>
        </a:p>
      </dgm:t>
    </dgm:pt>
    <dgm:pt modelId="{A9A25DF9-DE3E-D94E-B81A-3D1AB8B7563B}" type="sibTrans" cxnId="{4697F2DE-67E6-B54E-8AAA-6709F65F856B}">
      <dgm:prSet/>
      <dgm:spPr/>
      <dgm:t>
        <a:bodyPr/>
        <a:lstStyle/>
        <a:p>
          <a:endParaRPr lang="zh-TW" altLang="en-US"/>
        </a:p>
      </dgm:t>
    </dgm:pt>
    <dgm:pt modelId="{89BA5903-7563-7A41-AA46-745A8CFAC305}">
      <dgm:prSet phldrT="[文字]"/>
      <dgm:spPr>
        <a:solidFill>
          <a:schemeClr val="bg1">
            <a:alpha val="90000"/>
          </a:schemeClr>
        </a:solidFill>
        <a:ln w="9525">
          <a:solidFill>
            <a:srgbClr val="4B526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標籤排行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4B670455-6D48-9948-A21B-B0BFF6B4968C}" type="parTrans" cxnId="{F07AA9A0-4425-674F-9021-15D247E9299E}">
      <dgm:prSet/>
      <dgm:spPr/>
      <dgm:t>
        <a:bodyPr/>
        <a:lstStyle/>
        <a:p>
          <a:endParaRPr lang="zh-TW" altLang="en-US"/>
        </a:p>
      </dgm:t>
    </dgm:pt>
    <dgm:pt modelId="{D7172FCB-575F-3648-9055-A34652807136}" type="sibTrans" cxnId="{F07AA9A0-4425-674F-9021-15D247E9299E}">
      <dgm:prSet/>
      <dgm:spPr/>
      <dgm:t>
        <a:bodyPr/>
        <a:lstStyle/>
        <a:p>
          <a:endParaRPr lang="zh-TW" altLang="en-US"/>
        </a:p>
      </dgm:t>
    </dgm:pt>
    <dgm:pt modelId="{13E9AA9C-E0D8-624C-A421-7112525D18B8}">
      <dgm:prSet phldrT="[文字]"/>
      <dgm:spPr>
        <a:solidFill>
          <a:schemeClr val="bg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登入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81B189BD-C1ED-6F41-A208-173E2EF973F5}" type="parTrans" cxnId="{EF56CCA4-BCD6-194D-9629-1142BD028951}">
      <dgm:prSet/>
      <dgm:spPr/>
      <dgm:t>
        <a:bodyPr/>
        <a:lstStyle/>
        <a:p>
          <a:endParaRPr lang="zh-TW" altLang="en-US"/>
        </a:p>
      </dgm:t>
    </dgm:pt>
    <dgm:pt modelId="{ABC2E33A-479C-1F4A-A4D4-5D8314AB030A}" type="sibTrans" cxnId="{EF56CCA4-BCD6-194D-9629-1142BD028951}">
      <dgm:prSet/>
      <dgm:spPr/>
      <dgm:t>
        <a:bodyPr/>
        <a:lstStyle/>
        <a:p>
          <a:endParaRPr lang="zh-TW" altLang="en-US"/>
        </a:p>
      </dgm:t>
    </dgm:pt>
    <dgm:pt modelId="{7CA7E0BB-7C70-A54D-A3B4-09E541D841AD}">
      <dgm:prSet phldrT="[文字]"/>
      <dgm:spPr>
        <a:solidFill>
          <a:schemeClr val="bg1">
            <a:alpha val="90000"/>
          </a:schemeClr>
        </a:solidFill>
        <a:ln w="9525">
          <a:solidFill>
            <a:srgbClr val="4B526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文章發表排行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9047277B-73C9-A743-9EE1-1B2E4E44AD57}" type="parTrans" cxnId="{49D61222-D69F-4D40-9D84-6BDB36BDBB9F}">
      <dgm:prSet/>
      <dgm:spPr/>
      <dgm:t>
        <a:bodyPr/>
        <a:lstStyle/>
        <a:p>
          <a:endParaRPr lang="zh-TW" altLang="en-US"/>
        </a:p>
      </dgm:t>
    </dgm:pt>
    <dgm:pt modelId="{29C39FF5-858D-5040-9B35-882505693B0F}" type="sibTrans" cxnId="{49D61222-D69F-4D40-9D84-6BDB36BDBB9F}">
      <dgm:prSet/>
      <dgm:spPr/>
      <dgm:t>
        <a:bodyPr/>
        <a:lstStyle/>
        <a:p>
          <a:endParaRPr lang="zh-TW" altLang="en-US"/>
        </a:p>
      </dgm:t>
    </dgm:pt>
    <dgm:pt modelId="{E0483911-8689-AD43-93E5-7905AD168A04}">
      <dgm:prSet phldrT="[文字]"/>
      <dgm:spPr>
        <a:solidFill>
          <a:schemeClr val="bg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註冊</a:t>
          </a:r>
          <a:endParaRPr lang="zh-TW" altLang="en-US" dirty="0" smtClean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F44BA80D-5493-1C4E-AC35-0F8C37CCE2BC}" type="parTrans" cxnId="{01DA2CC1-6C1E-BB4A-8783-C7DE51E335BC}">
      <dgm:prSet/>
      <dgm:spPr/>
      <dgm:t>
        <a:bodyPr/>
        <a:lstStyle/>
        <a:p>
          <a:endParaRPr lang="zh-TW" altLang="en-US"/>
        </a:p>
      </dgm:t>
    </dgm:pt>
    <dgm:pt modelId="{EFD76C3A-E05F-474E-B429-790E9D42CB29}" type="sibTrans" cxnId="{01DA2CC1-6C1E-BB4A-8783-C7DE51E335BC}">
      <dgm:prSet/>
      <dgm:spPr/>
      <dgm:t>
        <a:bodyPr/>
        <a:lstStyle/>
        <a:p>
          <a:endParaRPr lang="zh-TW" altLang="en-US"/>
        </a:p>
      </dgm:t>
    </dgm:pt>
    <dgm:pt modelId="{822F8F16-D1E3-A847-910E-6913C8F3B42F}" type="pres">
      <dgm:prSet presAssocID="{2723A845-6CDD-194D-B725-F43BE7B6F3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E7A90862-DBB4-7D46-B19E-7564AB984085}" type="pres">
      <dgm:prSet presAssocID="{2E39A6B7-CCF9-2242-BFAF-6B08A9DE8046}" presName="hierRoot1" presStyleCnt="0"/>
      <dgm:spPr/>
    </dgm:pt>
    <dgm:pt modelId="{F3211050-3FE5-8A4D-9606-20D4FE8E47D3}" type="pres">
      <dgm:prSet presAssocID="{2E39A6B7-CCF9-2242-BFAF-6B08A9DE8046}" presName="composite" presStyleCnt="0"/>
      <dgm:spPr/>
    </dgm:pt>
    <dgm:pt modelId="{9C0297D4-7D4B-4D4B-ADEC-32D8A63AECB3}" type="pres">
      <dgm:prSet presAssocID="{2E39A6B7-CCF9-2242-BFAF-6B08A9DE8046}" presName="background" presStyleLbl="node0" presStyleIdx="0" presStyleCnt="1"/>
      <dgm:spPr>
        <a:noFill/>
        <a:ln>
          <a:noFill/>
        </a:ln>
      </dgm:spPr>
    </dgm:pt>
    <dgm:pt modelId="{F7E86B08-A2EC-834F-997D-289656D40FE7}" type="pres">
      <dgm:prSet presAssocID="{2E39A6B7-CCF9-2242-BFAF-6B08A9DE804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7754B95-B24B-584C-BE25-B0234152684A}" type="pres">
      <dgm:prSet presAssocID="{2E39A6B7-CCF9-2242-BFAF-6B08A9DE8046}" presName="hierChild2" presStyleCnt="0"/>
      <dgm:spPr/>
    </dgm:pt>
    <dgm:pt modelId="{57CAF809-E672-374E-B849-3FEA28F07499}" type="pres">
      <dgm:prSet presAssocID="{41ABC4CD-0D8D-6E4D-8CEE-C8677831DE1F}" presName="Name10" presStyleLbl="parChTrans1D2" presStyleIdx="0" presStyleCnt="3"/>
      <dgm:spPr/>
      <dgm:t>
        <a:bodyPr/>
        <a:lstStyle/>
        <a:p>
          <a:endParaRPr lang="zh-TW" altLang="en-US"/>
        </a:p>
      </dgm:t>
    </dgm:pt>
    <dgm:pt modelId="{5FA6F138-E45C-4049-91D5-221C2C9C5845}" type="pres">
      <dgm:prSet presAssocID="{81BA6ED7-B882-8F45-808A-75F5EE017B40}" presName="hierRoot2" presStyleCnt="0"/>
      <dgm:spPr/>
    </dgm:pt>
    <dgm:pt modelId="{08ECE49A-E941-E34D-BFFA-853893FCD64E}" type="pres">
      <dgm:prSet presAssocID="{81BA6ED7-B882-8F45-808A-75F5EE017B40}" presName="composite2" presStyleCnt="0"/>
      <dgm:spPr/>
    </dgm:pt>
    <dgm:pt modelId="{5CC62A24-827D-3F49-9E5B-20A483CFF4D5}" type="pres">
      <dgm:prSet presAssocID="{81BA6ED7-B882-8F45-808A-75F5EE017B40}" presName="background2" presStyleLbl="node2" presStyleIdx="0" presStyleCnt="3"/>
      <dgm:spPr>
        <a:noFill/>
        <a:ln>
          <a:noFill/>
        </a:ln>
      </dgm:spPr>
    </dgm:pt>
    <dgm:pt modelId="{A4F848FA-154B-984E-ADAF-5FD435104029}" type="pres">
      <dgm:prSet presAssocID="{81BA6ED7-B882-8F45-808A-75F5EE017B40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D7DD85-AF57-CF41-A47C-905CFE454135}" type="pres">
      <dgm:prSet presAssocID="{81BA6ED7-B882-8F45-808A-75F5EE017B40}" presName="hierChild3" presStyleCnt="0"/>
      <dgm:spPr/>
    </dgm:pt>
    <dgm:pt modelId="{0222C4F6-39F4-E54C-8D06-43D9218FEF29}" type="pres">
      <dgm:prSet presAssocID="{6570FFAA-92BE-624F-8E39-06B90C71AB98}" presName="Name17" presStyleLbl="parChTrans1D3" presStyleIdx="0" presStyleCnt="3"/>
      <dgm:spPr/>
      <dgm:t>
        <a:bodyPr/>
        <a:lstStyle/>
        <a:p>
          <a:endParaRPr lang="zh-TW" altLang="en-US"/>
        </a:p>
      </dgm:t>
    </dgm:pt>
    <dgm:pt modelId="{B5A4C53B-7333-E046-BEAC-675FE4E2E041}" type="pres">
      <dgm:prSet presAssocID="{5569A152-790D-BB43-A9F4-3BF0C053BDD9}" presName="hierRoot3" presStyleCnt="0"/>
      <dgm:spPr/>
    </dgm:pt>
    <dgm:pt modelId="{C75624AE-0F38-7D42-9667-51F9DD0E8CF9}" type="pres">
      <dgm:prSet presAssocID="{5569A152-790D-BB43-A9F4-3BF0C053BDD9}" presName="composite3" presStyleCnt="0"/>
      <dgm:spPr/>
    </dgm:pt>
    <dgm:pt modelId="{F5A0DE31-6C6E-8147-8FD2-C9D955E9AF14}" type="pres">
      <dgm:prSet presAssocID="{5569A152-790D-BB43-A9F4-3BF0C053BDD9}" presName="background3" presStyleLbl="node3" presStyleIdx="0" presStyleCnt="3"/>
      <dgm:spPr>
        <a:noFill/>
        <a:ln>
          <a:noFill/>
        </a:ln>
      </dgm:spPr>
    </dgm:pt>
    <dgm:pt modelId="{A0DA426F-E779-4547-A901-8253016590EF}" type="pres">
      <dgm:prSet presAssocID="{5569A152-790D-BB43-A9F4-3BF0C053BDD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0493B77-CF28-814E-B7B9-D39984AF1FBA}" type="pres">
      <dgm:prSet presAssocID="{5569A152-790D-BB43-A9F4-3BF0C053BDD9}" presName="hierChild4" presStyleCnt="0"/>
      <dgm:spPr/>
    </dgm:pt>
    <dgm:pt modelId="{BE37A64D-74B3-AC4C-BD71-5636CF122F20}" type="pres">
      <dgm:prSet presAssocID="{4B670455-6D48-9948-A21B-B0BFF6B4968C}" presName="Name17" presStyleLbl="parChTrans1D3" presStyleIdx="1" presStyleCnt="3"/>
      <dgm:spPr/>
      <dgm:t>
        <a:bodyPr/>
        <a:lstStyle/>
        <a:p>
          <a:endParaRPr lang="zh-TW" altLang="en-US"/>
        </a:p>
      </dgm:t>
    </dgm:pt>
    <dgm:pt modelId="{686E4E11-3BB1-1344-9767-72B0E8323C32}" type="pres">
      <dgm:prSet presAssocID="{89BA5903-7563-7A41-AA46-745A8CFAC305}" presName="hierRoot3" presStyleCnt="0"/>
      <dgm:spPr/>
    </dgm:pt>
    <dgm:pt modelId="{60868CB9-0959-C740-9D1E-E5A5D93CFAF5}" type="pres">
      <dgm:prSet presAssocID="{89BA5903-7563-7A41-AA46-745A8CFAC305}" presName="composite3" presStyleCnt="0"/>
      <dgm:spPr/>
    </dgm:pt>
    <dgm:pt modelId="{71A1EA95-CB7D-B84B-8322-1CAA5270D3B8}" type="pres">
      <dgm:prSet presAssocID="{89BA5903-7563-7A41-AA46-745A8CFAC305}" presName="background3" presStyleLbl="node3" presStyleIdx="1" presStyleCnt="3"/>
      <dgm:spPr>
        <a:noFill/>
        <a:ln>
          <a:noFill/>
        </a:ln>
      </dgm:spPr>
    </dgm:pt>
    <dgm:pt modelId="{0D8279CB-57F4-DA48-B4E7-62584362DC98}" type="pres">
      <dgm:prSet presAssocID="{89BA5903-7563-7A41-AA46-745A8CFAC30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10A31F7-20EE-5044-81B2-D422665010F9}" type="pres">
      <dgm:prSet presAssocID="{89BA5903-7563-7A41-AA46-745A8CFAC305}" presName="hierChild4" presStyleCnt="0"/>
      <dgm:spPr/>
    </dgm:pt>
    <dgm:pt modelId="{614C5932-AD60-454B-A0F3-0BC62C769147}" type="pres">
      <dgm:prSet presAssocID="{9047277B-73C9-A743-9EE1-1B2E4E44AD57}" presName="Name17" presStyleLbl="parChTrans1D3" presStyleIdx="2" presStyleCnt="3"/>
      <dgm:spPr/>
      <dgm:t>
        <a:bodyPr/>
        <a:lstStyle/>
        <a:p>
          <a:endParaRPr lang="zh-TW" altLang="en-US"/>
        </a:p>
      </dgm:t>
    </dgm:pt>
    <dgm:pt modelId="{439A7F4E-1AA4-394C-ADD7-04ABE869E944}" type="pres">
      <dgm:prSet presAssocID="{7CA7E0BB-7C70-A54D-A3B4-09E541D841AD}" presName="hierRoot3" presStyleCnt="0"/>
      <dgm:spPr/>
    </dgm:pt>
    <dgm:pt modelId="{2DFA4D9B-F67F-E64E-A7B2-DEFA2CD21790}" type="pres">
      <dgm:prSet presAssocID="{7CA7E0BB-7C70-A54D-A3B4-09E541D841AD}" presName="composite3" presStyleCnt="0"/>
      <dgm:spPr/>
    </dgm:pt>
    <dgm:pt modelId="{E1603905-2C58-5A40-886F-2124098E8A61}" type="pres">
      <dgm:prSet presAssocID="{7CA7E0BB-7C70-A54D-A3B4-09E541D841AD}" presName="background3" presStyleLbl="node3" presStyleIdx="2" presStyleCnt="3"/>
      <dgm:spPr>
        <a:noFill/>
        <a:ln>
          <a:noFill/>
        </a:ln>
      </dgm:spPr>
    </dgm:pt>
    <dgm:pt modelId="{9D5B3CD1-EA42-9E4F-878D-EE20AB6B48B6}" type="pres">
      <dgm:prSet presAssocID="{7CA7E0BB-7C70-A54D-A3B4-09E541D841A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0EADD7-AE36-4E41-93A2-3862C2CA14E7}" type="pres">
      <dgm:prSet presAssocID="{7CA7E0BB-7C70-A54D-A3B4-09E541D841AD}" presName="hierChild4" presStyleCnt="0"/>
      <dgm:spPr/>
    </dgm:pt>
    <dgm:pt modelId="{9AC4D9C1-811C-CB42-94D2-7B0D0CCC76B1}" type="pres">
      <dgm:prSet presAssocID="{81B189BD-C1ED-6F41-A208-173E2EF973F5}" presName="Name10" presStyleLbl="parChTrans1D2" presStyleIdx="1" presStyleCnt="3"/>
      <dgm:spPr/>
      <dgm:t>
        <a:bodyPr/>
        <a:lstStyle/>
        <a:p>
          <a:endParaRPr lang="zh-TW" altLang="en-US"/>
        </a:p>
      </dgm:t>
    </dgm:pt>
    <dgm:pt modelId="{E724CF2D-DC64-124E-BBE5-B7F2BD87DD23}" type="pres">
      <dgm:prSet presAssocID="{13E9AA9C-E0D8-624C-A421-7112525D18B8}" presName="hierRoot2" presStyleCnt="0"/>
      <dgm:spPr/>
    </dgm:pt>
    <dgm:pt modelId="{7AE79AD6-E8C1-7548-BD61-A13BC8446D61}" type="pres">
      <dgm:prSet presAssocID="{13E9AA9C-E0D8-624C-A421-7112525D18B8}" presName="composite2" presStyleCnt="0"/>
      <dgm:spPr/>
    </dgm:pt>
    <dgm:pt modelId="{A584DD8F-1E2D-1746-A8C8-D7D021EEA747}" type="pres">
      <dgm:prSet presAssocID="{13E9AA9C-E0D8-624C-A421-7112525D18B8}" presName="background2" presStyleLbl="node2" presStyleIdx="1" presStyleCnt="3"/>
      <dgm:spPr>
        <a:noFill/>
        <a:ln>
          <a:noFill/>
        </a:ln>
      </dgm:spPr>
    </dgm:pt>
    <dgm:pt modelId="{B99353E3-0AD3-1A4E-95B3-4EE6A70F58CD}" type="pres">
      <dgm:prSet presAssocID="{13E9AA9C-E0D8-624C-A421-7112525D18B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3B5FB34-31AF-BF4F-838D-94BED2D23314}" type="pres">
      <dgm:prSet presAssocID="{13E9AA9C-E0D8-624C-A421-7112525D18B8}" presName="hierChild3" presStyleCnt="0"/>
      <dgm:spPr/>
    </dgm:pt>
    <dgm:pt modelId="{F13ED289-7B87-3241-95E3-7FFA73EFF7E7}" type="pres">
      <dgm:prSet presAssocID="{F44BA80D-5493-1C4E-AC35-0F8C37CCE2BC}" presName="Name10" presStyleLbl="parChTrans1D2" presStyleIdx="2" presStyleCnt="3"/>
      <dgm:spPr/>
      <dgm:t>
        <a:bodyPr/>
        <a:lstStyle/>
        <a:p>
          <a:endParaRPr lang="zh-TW" altLang="en-US"/>
        </a:p>
      </dgm:t>
    </dgm:pt>
    <dgm:pt modelId="{F3B2B802-D2E9-DD42-8DAD-616767464355}" type="pres">
      <dgm:prSet presAssocID="{E0483911-8689-AD43-93E5-7905AD168A04}" presName="hierRoot2" presStyleCnt="0"/>
      <dgm:spPr/>
    </dgm:pt>
    <dgm:pt modelId="{5308843D-A02A-4D47-A326-965764C28589}" type="pres">
      <dgm:prSet presAssocID="{E0483911-8689-AD43-93E5-7905AD168A04}" presName="composite2" presStyleCnt="0"/>
      <dgm:spPr/>
    </dgm:pt>
    <dgm:pt modelId="{68CCF131-160C-FA4C-BF60-AC179FC8576A}" type="pres">
      <dgm:prSet presAssocID="{E0483911-8689-AD43-93E5-7905AD168A04}" presName="background2" presStyleLbl="node2" presStyleIdx="2" presStyleCnt="3"/>
      <dgm:spPr>
        <a:noFill/>
        <a:ln>
          <a:noFill/>
        </a:ln>
      </dgm:spPr>
    </dgm:pt>
    <dgm:pt modelId="{2867BC3E-D518-DE4F-8191-828629EA699E}" type="pres">
      <dgm:prSet presAssocID="{E0483911-8689-AD43-93E5-7905AD168A0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A5522FC-CC61-0A40-9673-E4CC4B206187}" type="pres">
      <dgm:prSet presAssocID="{E0483911-8689-AD43-93E5-7905AD168A04}" presName="hierChild3" presStyleCnt="0"/>
      <dgm:spPr/>
    </dgm:pt>
  </dgm:ptLst>
  <dgm:cxnLst>
    <dgm:cxn modelId="{01DA2CC1-6C1E-BB4A-8783-C7DE51E335BC}" srcId="{2E39A6B7-CCF9-2242-BFAF-6B08A9DE8046}" destId="{E0483911-8689-AD43-93E5-7905AD168A04}" srcOrd="2" destOrd="0" parTransId="{F44BA80D-5493-1C4E-AC35-0F8C37CCE2BC}" sibTransId="{EFD76C3A-E05F-474E-B429-790E9D42CB29}"/>
    <dgm:cxn modelId="{383E3C10-5D58-0540-A4DF-BC0F23EA2550}" srcId="{2723A845-6CDD-194D-B725-F43BE7B6F36D}" destId="{2E39A6B7-CCF9-2242-BFAF-6B08A9DE8046}" srcOrd="0" destOrd="0" parTransId="{23DF7F9A-B623-6F48-9A43-F5CD2EF975FC}" sibTransId="{E2F046FD-7BA6-CF4D-8AF9-193FDAC48F26}"/>
    <dgm:cxn modelId="{3B9E318E-CA75-8749-A511-64B19C0424FD}" type="presOf" srcId="{7CA7E0BB-7C70-A54D-A3B4-09E541D841AD}" destId="{9D5B3CD1-EA42-9E4F-878D-EE20AB6B48B6}" srcOrd="0" destOrd="0" presId="urn:microsoft.com/office/officeart/2005/8/layout/hierarchy1"/>
    <dgm:cxn modelId="{B74AC8B6-6F51-7840-A19F-2356F69377F4}" type="presOf" srcId="{41ABC4CD-0D8D-6E4D-8CEE-C8677831DE1F}" destId="{57CAF809-E672-374E-B849-3FEA28F07499}" srcOrd="0" destOrd="0" presId="urn:microsoft.com/office/officeart/2005/8/layout/hierarchy1"/>
    <dgm:cxn modelId="{D2CDC967-842E-9C4E-A347-310D3D365B31}" type="presOf" srcId="{2E39A6B7-CCF9-2242-BFAF-6B08A9DE8046}" destId="{F7E86B08-A2EC-834F-997D-289656D40FE7}" srcOrd="0" destOrd="0" presId="urn:microsoft.com/office/officeart/2005/8/layout/hierarchy1"/>
    <dgm:cxn modelId="{CF5BD4F5-FFFC-0E4F-B9E1-9AB9D594BE21}" type="presOf" srcId="{5569A152-790D-BB43-A9F4-3BF0C053BDD9}" destId="{A0DA426F-E779-4547-A901-8253016590EF}" srcOrd="0" destOrd="0" presId="urn:microsoft.com/office/officeart/2005/8/layout/hierarchy1"/>
    <dgm:cxn modelId="{960F939C-0A6D-8A4A-88C7-4E93BE4357F1}" type="presOf" srcId="{9047277B-73C9-A743-9EE1-1B2E4E44AD57}" destId="{614C5932-AD60-454B-A0F3-0BC62C769147}" srcOrd="0" destOrd="0" presId="urn:microsoft.com/office/officeart/2005/8/layout/hierarchy1"/>
    <dgm:cxn modelId="{96370523-64FC-2E42-9408-98CF141B83B8}" type="presOf" srcId="{89BA5903-7563-7A41-AA46-745A8CFAC305}" destId="{0D8279CB-57F4-DA48-B4E7-62584362DC98}" srcOrd="0" destOrd="0" presId="urn:microsoft.com/office/officeart/2005/8/layout/hierarchy1"/>
    <dgm:cxn modelId="{7CE6B0A3-3D8D-9848-B206-4C994508BFED}" type="presOf" srcId="{6570FFAA-92BE-624F-8E39-06B90C71AB98}" destId="{0222C4F6-39F4-E54C-8D06-43D9218FEF29}" srcOrd="0" destOrd="0" presId="urn:microsoft.com/office/officeart/2005/8/layout/hierarchy1"/>
    <dgm:cxn modelId="{4697F2DE-67E6-B54E-8AAA-6709F65F856B}" srcId="{81BA6ED7-B882-8F45-808A-75F5EE017B40}" destId="{5569A152-790D-BB43-A9F4-3BF0C053BDD9}" srcOrd="0" destOrd="0" parTransId="{6570FFAA-92BE-624F-8E39-06B90C71AB98}" sibTransId="{A9A25DF9-DE3E-D94E-B81A-3D1AB8B7563B}"/>
    <dgm:cxn modelId="{F07AA9A0-4425-674F-9021-15D247E9299E}" srcId="{81BA6ED7-B882-8F45-808A-75F5EE017B40}" destId="{89BA5903-7563-7A41-AA46-745A8CFAC305}" srcOrd="1" destOrd="0" parTransId="{4B670455-6D48-9948-A21B-B0BFF6B4968C}" sibTransId="{D7172FCB-575F-3648-9055-A34652807136}"/>
    <dgm:cxn modelId="{16690F5A-6A48-1F48-8DCA-F5446A3CA763}" type="presOf" srcId="{4B670455-6D48-9948-A21B-B0BFF6B4968C}" destId="{BE37A64D-74B3-AC4C-BD71-5636CF122F20}" srcOrd="0" destOrd="0" presId="urn:microsoft.com/office/officeart/2005/8/layout/hierarchy1"/>
    <dgm:cxn modelId="{4712EC65-200A-2F47-85D7-E4FD63E2337E}" type="presOf" srcId="{81B189BD-C1ED-6F41-A208-173E2EF973F5}" destId="{9AC4D9C1-811C-CB42-94D2-7B0D0CCC76B1}" srcOrd="0" destOrd="0" presId="urn:microsoft.com/office/officeart/2005/8/layout/hierarchy1"/>
    <dgm:cxn modelId="{49D61222-D69F-4D40-9D84-6BDB36BDBB9F}" srcId="{81BA6ED7-B882-8F45-808A-75F5EE017B40}" destId="{7CA7E0BB-7C70-A54D-A3B4-09E541D841AD}" srcOrd="2" destOrd="0" parTransId="{9047277B-73C9-A743-9EE1-1B2E4E44AD57}" sibTransId="{29C39FF5-858D-5040-9B35-882505693B0F}"/>
    <dgm:cxn modelId="{C5051C04-144E-124F-AE91-7333BEF7A940}" type="presOf" srcId="{81BA6ED7-B882-8F45-808A-75F5EE017B40}" destId="{A4F848FA-154B-984E-ADAF-5FD435104029}" srcOrd="0" destOrd="0" presId="urn:microsoft.com/office/officeart/2005/8/layout/hierarchy1"/>
    <dgm:cxn modelId="{EE08B76C-FFFC-4D48-A184-E33C0D5FD9EA}" type="presOf" srcId="{13E9AA9C-E0D8-624C-A421-7112525D18B8}" destId="{B99353E3-0AD3-1A4E-95B3-4EE6A70F58CD}" srcOrd="0" destOrd="0" presId="urn:microsoft.com/office/officeart/2005/8/layout/hierarchy1"/>
    <dgm:cxn modelId="{EF56CCA4-BCD6-194D-9629-1142BD028951}" srcId="{2E39A6B7-CCF9-2242-BFAF-6B08A9DE8046}" destId="{13E9AA9C-E0D8-624C-A421-7112525D18B8}" srcOrd="1" destOrd="0" parTransId="{81B189BD-C1ED-6F41-A208-173E2EF973F5}" sibTransId="{ABC2E33A-479C-1F4A-A4D4-5D8314AB030A}"/>
    <dgm:cxn modelId="{B2DD55EC-017E-8845-86AF-ACE1C731EBA9}" type="presOf" srcId="{F44BA80D-5493-1C4E-AC35-0F8C37CCE2BC}" destId="{F13ED289-7B87-3241-95E3-7FFA73EFF7E7}" srcOrd="0" destOrd="0" presId="urn:microsoft.com/office/officeart/2005/8/layout/hierarchy1"/>
    <dgm:cxn modelId="{24B881B8-F525-9147-B098-D69410E9E484}" type="presOf" srcId="{2723A845-6CDD-194D-B725-F43BE7B6F36D}" destId="{822F8F16-D1E3-A847-910E-6913C8F3B42F}" srcOrd="0" destOrd="0" presId="urn:microsoft.com/office/officeart/2005/8/layout/hierarchy1"/>
    <dgm:cxn modelId="{F30B639A-584E-2D4F-B405-1534421E1D6D}" srcId="{2E39A6B7-CCF9-2242-BFAF-6B08A9DE8046}" destId="{81BA6ED7-B882-8F45-808A-75F5EE017B40}" srcOrd="0" destOrd="0" parTransId="{41ABC4CD-0D8D-6E4D-8CEE-C8677831DE1F}" sibTransId="{EB18B68C-1F96-2347-BBC3-EF633D8CDD96}"/>
    <dgm:cxn modelId="{4601D66A-856D-2444-94EF-B332375A1637}" type="presOf" srcId="{E0483911-8689-AD43-93E5-7905AD168A04}" destId="{2867BC3E-D518-DE4F-8191-828629EA699E}" srcOrd="0" destOrd="0" presId="urn:microsoft.com/office/officeart/2005/8/layout/hierarchy1"/>
    <dgm:cxn modelId="{9D024212-EC49-A84F-9EEA-B8C62B11918A}" type="presParOf" srcId="{822F8F16-D1E3-A847-910E-6913C8F3B42F}" destId="{E7A90862-DBB4-7D46-B19E-7564AB984085}" srcOrd="0" destOrd="0" presId="urn:microsoft.com/office/officeart/2005/8/layout/hierarchy1"/>
    <dgm:cxn modelId="{0576E438-00B5-E445-9CBB-C45A4969E517}" type="presParOf" srcId="{E7A90862-DBB4-7D46-B19E-7564AB984085}" destId="{F3211050-3FE5-8A4D-9606-20D4FE8E47D3}" srcOrd="0" destOrd="0" presId="urn:microsoft.com/office/officeart/2005/8/layout/hierarchy1"/>
    <dgm:cxn modelId="{8C21CC17-7609-0141-97C5-BB62B5D5DC8A}" type="presParOf" srcId="{F3211050-3FE5-8A4D-9606-20D4FE8E47D3}" destId="{9C0297D4-7D4B-4D4B-ADEC-32D8A63AECB3}" srcOrd="0" destOrd="0" presId="urn:microsoft.com/office/officeart/2005/8/layout/hierarchy1"/>
    <dgm:cxn modelId="{24AEB04A-BC1C-C845-ABE5-A9511865A1D6}" type="presParOf" srcId="{F3211050-3FE5-8A4D-9606-20D4FE8E47D3}" destId="{F7E86B08-A2EC-834F-997D-289656D40FE7}" srcOrd="1" destOrd="0" presId="urn:microsoft.com/office/officeart/2005/8/layout/hierarchy1"/>
    <dgm:cxn modelId="{8574F603-2D50-724B-9E1F-A5B1DC18D2B6}" type="presParOf" srcId="{E7A90862-DBB4-7D46-B19E-7564AB984085}" destId="{97754B95-B24B-584C-BE25-B0234152684A}" srcOrd="1" destOrd="0" presId="urn:microsoft.com/office/officeart/2005/8/layout/hierarchy1"/>
    <dgm:cxn modelId="{746ACA5B-43AD-1C4D-8FDC-0C94782C69C6}" type="presParOf" srcId="{97754B95-B24B-584C-BE25-B0234152684A}" destId="{57CAF809-E672-374E-B849-3FEA28F07499}" srcOrd="0" destOrd="0" presId="urn:microsoft.com/office/officeart/2005/8/layout/hierarchy1"/>
    <dgm:cxn modelId="{5CFC8CCB-77E0-0F47-95AC-CA89348BBD3E}" type="presParOf" srcId="{97754B95-B24B-584C-BE25-B0234152684A}" destId="{5FA6F138-E45C-4049-91D5-221C2C9C5845}" srcOrd="1" destOrd="0" presId="urn:microsoft.com/office/officeart/2005/8/layout/hierarchy1"/>
    <dgm:cxn modelId="{A36C0382-3D7B-9640-9245-B8CC64F4B8B2}" type="presParOf" srcId="{5FA6F138-E45C-4049-91D5-221C2C9C5845}" destId="{08ECE49A-E941-E34D-BFFA-853893FCD64E}" srcOrd="0" destOrd="0" presId="urn:microsoft.com/office/officeart/2005/8/layout/hierarchy1"/>
    <dgm:cxn modelId="{E87F94A3-D666-CE4A-A563-D5359542F59E}" type="presParOf" srcId="{08ECE49A-E941-E34D-BFFA-853893FCD64E}" destId="{5CC62A24-827D-3F49-9E5B-20A483CFF4D5}" srcOrd="0" destOrd="0" presId="urn:microsoft.com/office/officeart/2005/8/layout/hierarchy1"/>
    <dgm:cxn modelId="{23AE2C71-9111-4041-96F6-268A32947BF2}" type="presParOf" srcId="{08ECE49A-E941-E34D-BFFA-853893FCD64E}" destId="{A4F848FA-154B-984E-ADAF-5FD435104029}" srcOrd="1" destOrd="0" presId="urn:microsoft.com/office/officeart/2005/8/layout/hierarchy1"/>
    <dgm:cxn modelId="{BFBF2783-AB62-2143-8F02-33B1EB79D28D}" type="presParOf" srcId="{5FA6F138-E45C-4049-91D5-221C2C9C5845}" destId="{D1D7DD85-AF57-CF41-A47C-905CFE454135}" srcOrd="1" destOrd="0" presId="urn:microsoft.com/office/officeart/2005/8/layout/hierarchy1"/>
    <dgm:cxn modelId="{3BB14317-2937-8946-B840-708420A6B9B2}" type="presParOf" srcId="{D1D7DD85-AF57-CF41-A47C-905CFE454135}" destId="{0222C4F6-39F4-E54C-8D06-43D9218FEF29}" srcOrd="0" destOrd="0" presId="urn:microsoft.com/office/officeart/2005/8/layout/hierarchy1"/>
    <dgm:cxn modelId="{D0048AA8-EE25-A149-BF2D-0329E751FC66}" type="presParOf" srcId="{D1D7DD85-AF57-CF41-A47C-905CFE454135}" destId="{B5A4C53B-7333-E046-BEAC-675FE4E2E041}" srcOrd="1" destOrd="0" presId="urn:microsoft.com/office/officeart/2005/8/layout/hierarchy1"/>
    <dgm:cxn modelId="{F9C1035C-A9D1-B745-AB73-1F5E45824802}" type="presParOf" srcId="{B5A4C53B-7333-E046-BEAC-675FE4E2E041}" destId="{C75624AE-0F38-7D42-9667-51F9DD0E8CF9}" srcOrd="0" destOrd="0" presId="urn:microsoft.com/office/officeart/2005/8/layout/hierarchy1"/>
    <dgm:cxn modelId="{8A2A5B91-6ADE-8947-A7F5-1FE6078C3C14}" type="presParOf" srcId="{C75624AE-0F38-7D42-9667-51F9DD0E8CF9}" destId="{F5A0DE31-6C6E-8147-8FD2-C9D955E9AF14}" srcOrd="0" destOrd="0" presId="urn:microsoft.com/office/officeart/2005/8/layout/hierarchy1"/>
    <dgm:cxn modelId="{1AF3FA8C-03BE-EB48-894C-DB647CF36C45}" type="presParOf" srcId="{C75624AE-0F38-7D42-9667-51F9DD0E8CF9}" destId="{A0DA426F-E779-4547-A901-8253016590EF}" srcOrd="1" destOrd="0" presId="urn:microsoft.com/office/officeart/2005/8/layout/hierarchy1"/>
    <dgm:cxn modelId="{C1A17419-4137-A84E-B479-E6431B998520}" type="presParOf" srcId="{B5A4C53B-7333-E046-BEAC-675FE4E2E041}" destId="{60493B77-CF28-814E-B7B9-D39984AF1FBA}" srcOrd="1" destOrd="0" presId="urn:microsoft.com/office/officeart/2005/8/layout/hierarchy1"/>
    <dgm:cxn modelId="{360E1265-61C6-084C-A6D0-641BD0C1B8CB}" type="presParOf" srcId="{D1D7DD85-AF57-CF41-A47C-905CFE454135}" destId="{BE37A64D-74B3-AC4C-BD71-5636CF122F20}" srcOrd="2" destOrd="0" presId="urn:microsoft.com/office/officeart/2005/8/layout/hierarchy1"/>
    <dgm:cxn modelId="{76567007-2D58-2640-BD5E-FD9765BB4C79}" type="presParOf" srcId="{D1D7DD85-AF57-CF41-A47C-905CFE454135}" destId="{686E4E11-3BB1-1344-9767-72B0E8323C32}" srcOrd="3" destOrd="0" presId="urn:microsoft.com/office/officeart/2005/8/layout/hierarchy1"/>
    <dgm:cxn modelId="{8AF9CA84-BF90-A546-A05B-3621A03B05FD}" type="presParOf" srcId="{686E4E11-3BB1-1344-9767-72B0E8323C32}" destId="{60868CB9-0959-C740-9D1E-E5A5D93CFAF5}" srcOrd="0" destOrd="0" presId="urn:microsoft.com/office/officeart/2005/8/layout/hierarchy1"/>
    <dgm:cxn modelId="{3BCD7B9D-3B02-1442-ADD3-830DB06B99BF}" type="presParOf" srcId="{60868CB9-0959-C740-9D1E-E5A5D93CFAF5}" destId="{71A1EA95-CB7D-B84B-8322-1CAA5270D3B8}" srcOrd="0" destOrd="0" presId="urn:microsoft.com/office/officeart/2005/8/layout/hierarchy1"/>
    <dgm:cxn modelId="{4ABE698A-432F-E04C-B530-0E436CF8FB03}" type="presParOf" srcId="{60868CB9-0959-C740-9D1E-E5A5D93CFAF5}" destId="{0D8279CB-57F4-DA48-B4E7-62584362DC98}" srcOrd="1" destOrd="0" presId="urn:microsoft.com/office/officeart/2005/8/layout/hierarchy1"/>
    <dgm:cxn modelId="{03760A61-192B-2940-BF73-3810D58A49A3}" type="presParOf" srcId="{686E4E11-3BB1-1344-9767-72B0E8323C32}" destId="{A10A31F7-20EE-5044-81B2-D422665010F9}" srcOrd="1" destOrd="0" presId="urn:microsoft.com/office/officeart/2005/8/layout/hierarchy1"/>
    <dgm:cxn modelId="{EA1783C6-0BA1-EC4F-BC34-77B45C3C20D1}" type="presParOf" srcId="{D1D7DD85-AF57-CF41-A47C-905CFE454135}" destId="{614C5932-AD60-454B-A0F3-0BC62C769147}" srcOrd="4" destOrd="0" presId="urn:microsoft.com/office/officeart/2005/8/layout/hierarchy1"/>
    <dgm:cxn modelId="{DCEDEDB7-5FCC-2B4A-A3E6-807F4EC568BC}" type="presParOf" srcId="{D1D7DD85-AF57-CF41-A47C-905CFE454135}" destId="{439A7F4E-1AA4-394C-ADD7-04ABE869E944}" srcOrd="5" destOrd="0" presId="urn:microsoft.com/office/officeart/2005/8/layout/hierarchy1"/>
    <dgm:cxn modelId="{DE5E55FB-DE93-9E41-A106-A4120E9022A7}" type="presParOf" srcId="{439A7F4E-1AA4-394C-ADD7-04ABE869E944}" destId="{2DFA4D9B-F67F-E64E-A7B2-DEFA2CD21790}" srcOrd="0" destOrd="0" presId="urn:microsoft.com/office/officeart/2005/8/layout/hierarchy1"/>
    <dgm:cxn modelId="{69F55DEB-9351-AE4E-85B1-83F7F374206C}" type="presParOf" srcId="{2DFA4D9B-F67F-E64E-A7B2-DEFA2CD21790}" destId="{E1603905-2C58-5A40-886F-2124098E8A61}" srcOrd="0" destOrd="0" presId="urn:microsoft.com/office/officeart/2005/8/layout/hierarchy1"/>
    <dgm:cxn modelId="{E9452511-9A9F-514F-A03A-57355A8F09B5}" type="presParOf" srcId="{2DFA4D9B-F67F-E64E-A7B2-DEFA2CD21790}" destId="{9D5B3CD1-EA42-9E4F-878D-EE20AB6B48B6}" srcOrd="1" destOrd="0" presId="urn:microsoft.com/office/officeart/2005/8/layout/hierarchy1"/>
    <dgm:cxn modelId="{D1CF8C36-8F20-1944-BA95-5DE124E4A906}" type="presParOf" srcId="{439A7F4E-1AA4-394C-ADD7-04ABE869E944}" destId="{F40EADD7-AE36-4E41-93A2-3862C2CA14E7}" srcOrd="1" destOrd="0" presId="urn:microsoft.com/office/officeart/2005/8/layout/hierarchy1"/>
    <dgm:cxn modelId="{8CEF735A-FF9F-274C-B693-72CE0B1FCEA0}" type="presParOf" srcId="{97754B95-B24B-584C-BE25-B0234152684A}" destId="{9AC4D9C1-811C-CB42-94D2-7B0D0CCC76B1}" srcOrd="2" destOrd="0" presId="urn:microsoft.com/office/officeart/2005/8/layout/hierarchy1"/>
    <dgm:cxn modelId="{91087914-3198-F74F-8223-E7367AD0707D}" type="presParOf" srcId="{97754B95-B24B-584C-BE25-B0234152684A}" destId="{E724CF2D-DC64-124E-BBE5-B7F2BD87DD23}" srcOrd="3" destOrd="0" presId="urn:microsoft.com/office/officeart/2005/8/layout/hierarchy1"/>
    <dgm:cxn modelId="{B7D27034-66F8-8C4C-8F63-C52E0E0616A3}" type="presParOf" srcId="{E724CF2D-DC64-124E-BBE5-B7F2BD87DD23}" destId="{7AE79AD6-E8C1-7548-BD61-A13BC8446D61}" srcOrd="0" destOrd="0" presId="urn:microsoft.com/office/officeart/2005/8/layout/hierarchy1"/>
    <dgm:cxn modelId="{9076C5B9-7918-504A-9A8F-1244CAF334E8}" type="presParOf" srcId="{7AE79AD6-E8C1-7548-BD61-A13BC8446D61}" destId="{A584DD8F-1E2D-1746-A8C8-D7D021EEA747}" srcOrd="0" destOrd="0" presId="urn:microsoft.com/office/officeart/2005/8/layout/hierarchy1"/>
    <dgm:cxn modelId="{F156E047-8C6B-1142-8505-133FE93C4503}" type="presParOf" srcId="{7AE79AD6-E8C1-7548-BD61-A13BC8446D61}" destId="{B99353E3-0AD3-1A4E-95B3-4EE6A70F58CD}" srcOrd="1" destOrd="0" presId="urn:microsoft.com/office/officeart/2005/8/layout/hierarchy1"/>
    <dgm:cxn modelId="{AA26CDCE-E58C-944D-A6D8-CA3BF8D0024B}" type="presParOf" srcId="{E724CF2D-DC64-124E-BBE5-B7F2BD87DD23}" destId="{33B5FB34-31AF-BF4F-838D-94BED2D23314}" srcOrd="1" destOrd="0" presId="urn:microsoft.com/office/officeart/2005/8/layout/hierarchy1"/>
    <dgm:cxn modelId="{7D367405-5520-1049-AB43-685317831818}" type="presParOf" srcId="{97754B95-B24B-584C-BE25-B0234152684A}" destId="{F13ED289-7B87-3241-95E3-7FFA73EFF7E7}" srcOrd="4" destOrd="0" presId="urn:microsoft.com/office/officeart/2005/8/layout/hierarchy1"/>
    <dgm:cxn modelId="{63F4DDE9-4A4E-6D46-8745-007B3043BEC6}" type="presParOf" srcId="{97754B95-B24B-584C-BE25-B0234152684A}" destId="{F3B2B802-D2E9-DD42-8DAD-616767464355}" srcOrd="5" destOrd="0" presId="urn:microsoft.com/office/officeart/2005/8/layout/hierarchy1"/>
    <dgm:cxn modelId="{17277D9D-C6DD-3B44-A844-AFEF0753073C}" type="presParOf" srcId="{F3B2B802-D2E9-DD42-8DAD-616767464355}" destId="{5308843D-A02A-4D47-A326-965764C28589}" srcOrd="0" destOrd="0" presId="urn:microsoft.com/office/officeart/2005/8/layout/hierarchy1"/>
    <dgm:cxn modelId="{43A66D6C-BF62-6648-B4F9-2846E0BB98FE}" type="presParOf" srcId="{5308843D-A02A-4D47-A326-965764C28589}" destId="{68CCF131-160C-FA4C-BF60-AC179FC8576A}" srcOrd="0" destOrd="0" presId="urn:microsoft.com/office/officeart/2005/8/layout/hierarchy1"/>
    <dgm:cxn modelId="{836E7025-81A0-EA48-9598-CE4E8F815791}" type="presParOf" srcId="{5308843D-A02A-4D47-A326-965764C28589}" destId="{2867BC3E-D518-DE4F-8191-828629EA699E}" srcOrd="1" destOrd="0" presId="urn:microsoft.com/office/officeart/2005/8/layout/hierarchy1"/>
    <dgm:cxn modelId="{9A886585-932B-CF4F-8C2B-E0334A214B6C}" type="presParOf" srcId="{F3B2B802-D2E9-DD42-8DAD-616767464355}" destId="{DA5522FC-CC61-0A40-9673-E4CC4B206187}" srcOrd="1" destOrd="0" presId="urn:microsoft.com/office/officeart/2005/8/layout/hierarchy1"/>
  </dgm:cxnLst>
  <dgm:bg/>
  <dgm:whole>
    <a:ln w="571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23A845-6CDD-194D-B725-F43BE7B6F36D}" type="doc">
      <dgm:prSet loTypeId="urn:microsoft.com/office/officeart/2005/8/layout/hierarchy1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2E39A6B7-CCF9-2242-BFAF-6B08A9DE8046}">
      <dgm:prSet phldrT="[文字]"/>
      <dgm:spPr>
        <a:solidFill>
          <a:schemeClr val="bg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首頁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23DF7F9A-B623-6F48-9A43-F5CD2EF975FC}" type="parTrans" cxnId="{383E3C10-5D58-0540-A4DF-BC0F23EA2550}">
      <dgm:prSet/>
      <dgm:spPr/>
      <dgm:t>
        <a:bodyPr/>
        <a:lstStyle/>
        <a:p>
          <a:endParaRPr lang="zh-TW" altLang="en-US"/>
        </a:p>
      </dgm:t>
    </dgm:pt>
    <dgm:pt modelId="{E2F046FD-7BA6-CF4D-8AF9-193FDAC48F26}" type="sibTrans" cxnId="{383E3C10-5D58-0540-A4DF-BC0F23EA2550}">
      <dgm:prSet/>
      <dgm:spPr/>
      <dgm:t>
        <a:bodyPr/>
        <a:lstStyle/>
        <a:p>
          <a:endParaRPr lang="zh-TW" altLang="en-US"/>
        </a:p>
      </dgm:t>
    </dgm:pt>
    <dgm:pt modelId="{81BA6ED7-B882-8F45-808A-75F5EE017B40}">
      <dgm:prSet phldrT="[文字]"/>
      <dgm:spPr>
        <a:solidFill>
          <a:schemeClr val="bg1">
            <a:alpha val="90000"/>
          </a:schemeClr>
        </a:solidFill>
        <a:ln w="9525">
          <a:solidFill>
            <a:srgbClr val="4B5261"/>
          </a:solidFill>
        </a:ln>
      </dgm:spPr>
      <dgm:t>
        <a:bodyPr/>
        <a:lstStyle/>
        <a:p>
          <a:r>
            <a:rPr lang="zh-TW" altLang="en-US" b="1" i="0" dirty="0" smtClean="0">
              <a:latin typeface="Heiti TC Medium" charset="-120"/>
              <a:ea typeface="Heiti TC Medium" charset="-120"/>
              <a:cs typeface="Heiti TC Medium" charset="-120"/>
            </a:rPr>
            <a:t>統計分析</a:t>
          </a:r>
          <a:endParaRPr lang="zh-TW" altLang="en-US" b="1" i="0" dirty="0">
            <a:latin typeface="Heiti TC Medium" charset="-120"/>
            <a:ea typeface="Heiti TC Medium" charset="-120"/>
            <a:cs typeface="Heiti TC Medium" charset="-120"/>
          </a:endParaRPr>
        </a:p>
      </dgm:t>
    </dgm:pt>
    <dgm:pt modelId="{41ABC4CD-0D8D-6E4D-8CEE-C8677831DE1F}" type="parTrans" cxnId="{F30B639A-584E-2D4F-B405-1534421E1D6D}">
      <dgm:prSet/>
      <dgm:spPr/>
      <dgm:t>
        <a:bodyPr/>
        <a:lstStyle/>
        <a:p>
          <a:endParaRPr lang="zh-TW" altLang="en-US"/>
        </a:p>
      </dgm:t>
    </dgm:pt>
    <dgm:pt modelId="{EB18B68C-1F96-2347-BBC3-EF633D8CDD96}" type="sibTrans" cxnId="{F30B639A-584E-2D4F-B405-1534421E1D6D}">
      <dgm:prSet/>
      <dgm:spPr/>
      <dgm:t>
        <a:bodyPr/>
        <a:lstStyle/>
        <a:p>
          <a:endParaRPr lang="zh-TW" altLang="en-US"/>
        </a:p>
      </dgm:t>
    </dgm:pt>
    <dgm:pt modelId="{5569A152-790D-BB43-A9F4-3BF0C053BDD9}">
      <dgm:prSet phldrT="[文字]"/>
      <dgm:spPr>
        <a:solidFill>
          <a:schemeClr val="bg1">
            <a:alpha val="90000"/>
          </a:schemeClr>
        </a:solidFill>
        <a:ln w="9525">
          <a:solidFill>
            <a:srgbClr val="4B526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文章</a:t>
          </a:r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排行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6570FFAA-92BE-624F-8E39-06B90C71AB98}" type="parTrans" cxnId="{4697F2DE-67E6-B54E-8AAA-6709F65F856B}">
      <dgm:prSet/>
      <dgm:spPr/>
      <dgm:t>
        <a:bodyPr/>
        <a:lstStyle/>
        <a:p>
          <a:endParaRPr lang="zh-TW" altLang="en-US"/>
        </a:p>
      </dgm:t>
    </dgm:pt>
    <dgm:pt modelId="{A9A25DF9-DE3E-D94E-B81A-3D1AB8B7563B}" type="sibTrans" cxnId="{4697F2DE-67E6-B54E-8AAA-6709F65F856B}">
      <dgm:prSet/>
      <dgm:spPr/>
      <dgm:t>
        <a:bodyPr/>
        <a:lstStyle/>
        <a:p>
          <a:endParaRPr lang="zh-TW" altLang="en-US"/>
        </a:p>
      </dgm:t>
    </dgm:pt>
    <dgm:pt modelId="{89BA5903-7563-7A41-AA46-745A8CFAC305}">
      <dgm:prSet phldrT="[文字]"/>
      <dgm:spPr>
        <a:solidFill>
          <a:schemeClr val="bg1">
            <a:alpha val="90000"/>
          </a:schemeClr>
        </a:solidFill>
        <a:ln w="9525">
          <a:solidFill>
            <a:srgbClr val="4B526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標籤排行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4B670455-6D48-9948-A21B-B0BFF6B4968C}" type="parTrans" cxnId="{F07AA9A0-4425-674F-9021-15D247E9299E}">
      <dgm:prSet/>
      <dgm:spPr/>
      <dgm:t>
        <a:bodyPr/>
        <a:lstStyle/>
        <a:p>
          <a:endParaRPr lang="zh-TW" altLang="en-US"/>
        </a:p>
      </dgm:t>
    </dgm:pt>
    <dgm:pt modelId="{D7172FCB-575F-3648-9055-A34652807136}" type="sibTrans" cxnId="{F07AA9A0-4425-674F-9021-15D247E9299E}">
      <dgm:prSet/>
      <dgm:spPr/>
      <dgm:t>
        <a:bodyPr/>
        <a:lstStyle/>
        <a:p>
          <a:endParaRPr lang="zh-TW" altLang="en-US"/>
        </a:p>
      </dgm:t>
    </dgm:pt>
    <dgm:pt modelId="{7CA7E0BB-7C70-A54D-A3B4-09E541D841AD}">
      <dgm:prSet phldrT="[文字]"/>
      <dgm:spPr>
        <a:solidFill>
          <a:schemeClr val="bg1">
            <a:alpha val="90000"/>
          </a:schemeClr>
        </a:solidFill>
        <a:ln w="9525">
          <a:solidFill>
            <a:srgbClr val="4B526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文章發表排行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9047277B-73C9-A743-9EE1-1B2E4E44AD57}" type="parTrans" cxnId="{49D61222-D69F-4D40-9D84-6BDB36BDBB9F}">
      <dgm:prSet/>
      <dgm:spPr/>
      <dgm:t>
        <a:bodyPr/>
        <a:lstStyle/>
        <a:p>
          <a:endParaRPr lang="zh-TW" altLang="en-US"/>
        </a:p>
      </dgm:t>
    </dgm:pt>
    <dgm:pt modelId="{29C39FF5-858D-5040-9B35-882505693B0F}" type="sibTrans" cxnId="{49D61222-D69F-4D40-9D84-6BDB36BDBB9F}">
      <dgm:prSet/>
      <dgm:spPr/>
      <dgm:t>
        <a:bodyPr/>
        <a:lstStyle/>
        <a:p>
          <a:endParaRPr lang="zh-TW" altLang="en-US"/>
        </a:p>
      </dgm:t>
    </dgm:pt>
    <dgm:pt modelId="{6D85748B-DA8C-9B46-A251-3AEC46799DF2}">
      <dgm:prSet phldrT="[文字]"/>
      <dgm:spPr>
        <a:solidFill>
          <a:schemeClr val="bg1">
            <a:alpha val="90000"/>
          </a:schemeClr>
        </a:solidFill>
        <a:ln>
          <a:solidFill>
            <a:srgbClr val="4B5261"/>
          </a:solidFill>
        </a:ln>
      </dgm:spPr>
      <dgm:t>
        <a:bodyPr/>
        <a:lstStyle/>
        <a:p>
          <a:r>
            <a:rPr lang="zh-TW" altLang="en-US" b="0" i="0" dirty="0" smtClean="0">
              <a:latin typeface="Heiti TC Medium" charset="-120"/>
              <a:ea typeface="Heiti TC Medium" charset="-120"/>
              <a:cs typeface="Heiti TC Medium" charset="-120"/>
            </a:rPr>
            <a:t>我的文章</a:t>
          </a:r>
          <a:endParaRPr lang="zh-TW" altLang="en-US" b="0" i="0" dirty="0">
            <a:latin typeface="Heiti TC Medium" charset="-120"/>
            <a:ea typeface="Heiti TC Medium" charset="-120"/>
            <a:cs typeface="Heiti TC Medium" charset="-120"/>
          </a:endParaRPr>
        </a:p>
      </dgm:t>
    </dgm:pt>
    <dgm:pt modelId="{8D4BFBA0-853C-1645-A110-0EB965B4ECB0}" type="parTrans" cxnId="{92DA110B-31DC-304D-9384-9D272C03557A}">
      <dgm:prSet/>
      <dgm:spPr/>
      <dgm:t>
        <a:bodyPr/>
        <a:lstStyle/>
        <a:p>
          <a:endParaRPr lang="zh-TW" altLang="en-US"/>
        </a:p>
      </dgm:t>
    </dgm:pt>
    <dgm:pt modelId="{C36DBF40-B26A-BB4F-8F66-245ECC940C77}" type="sibTrans" cxnId="{92DA110B-31DC-304D-9384-9D272C03557A}">
      <dgm:prSet/>
      <dgm:spPr/>
      <dgm:t>
        <a:bodyPr/>
        <a:lstStyle/>
        <a:p>
          <a:endParaRPr lang="zh-TW" altLang="en-US"/>
        </a:p>
      </dgm:t>
    </dgm:pt>
    <dgm:pt modelId="{62446FEA-AC8C-5049-93B5-2A8B072499B7}">
      <dgm:prSet phldrT="[文字]"/>
      <dgm:spPr>
        <a:solidFill>
          <a:schemeClr val="bg1">
            <a:alpha val="90000"/>
          </a:schemeClr>
        </a:solidFill>
        <a:ln>
          <a:solidFill>
            <a:srgbClr val="4B526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上傳文章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D3D056C6-D162-DD4B-AFA6-3A8189C14FBA}" type="parTrans" cxnId="{B599892B-31BF-2E41-A914-22296702F8B7}">
      <dgm:prSet/>
      <dgm:spPr/>
      <dgm:t>
        <a:bodyPr/>
        <a:lstStyle/>
        <a:p>
          <a:endParaRPr lang="zh-TW" altLang="en-US"/>
        </a:p>
      </dgm:t>
    </dgm:pt>
    <dgm:pt modelId="{1DBA0479-F1C8-7647-BAA5-DB3D7D1F875D}" type="sibTrans" cxnId="{B599892B-31BF-2E41-A914-22296702F8B7}">
      <dgm:prSet/>
      <dgm:spPr/>
      <dgm:t>
        <a:bodyPr/>
        <a:lstStyle/>
        <a:p>
          <a:endParaRPr lang="zh-TW" altLang="en-US"/>
        </a:p>
      </dgm:t>
    </dgm:pt>
    <dgm:pt modelId="{C8AB9502-E8AD-994B-B66A-CC005B3F615A}">
      <dgm:prSet phldrT="[文字]"/>
      <dgm:spPr>
        <a:solidFill>
          <a:schemeClr val="bg1">
            <a:alpha val="90000"/>
          </a:schemeClr>
        </a:solidFill>
        <a:ln>
          <a:solidFill>
            <a:srgbClr val="4B526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登出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BDAE7C52-A94B-4247-9D4C-AD90D1F7198D}" type="parTrans" cxnId="{A371202F-7A54-124B-B554-971D08090900}">
      <dgm:prSet/>
      <dgm:spPr/>
      <dgm:t>
        <a:bodyPr/>
        <a:lstStyle/>
        <a:p>
          <a:endParaRPr lang="zh-TW" altLang="en-US"/>
        </a:p>
      </dgm:t>
    </dgm:pt>
    <dgm:pt modelId="{E561FBB4-8C18-D44D-8C49-69C1357FDB7F}" type="sibTrans" cxnId="{A371202F-7A54-124B-B554-971D08090900}">
      <dgm:prSet/>
      <dgm:spPr/>
      <dgm:t>
        <a:bodyPr/>
        <a:lstStyle/>
        <a:p>
          <a:endParaRPr lang="zh-TW" altLang="en-US"/>
        </a:p>
      </dgm:t>
    </dgm:pt>
    <dgm:pt modelId="{FF6359BE-21E7-1642-B943-5AEC73E5F18A}">
      <dgm:prSet phldrT="[文字]"/>
      <dgm:spPr>
        <a:solidFill>
          <a:schemeClr val="bg1">
            <a:alpha val="90000"/>
          </a:schemeClr>
        </a:solidFill>
        <a:ln>
          <a:solidFill>
            <a:srgbClr val="4B5261"/>
          </a:solidFill>
        </a:ln>
      </dgm:spPr>
      <dgm:t>
        <a:bodyPr/>
        <a:lstStyle/>
        <a:p>
          <a:r>
            <a:rPr lang="zh-TW" altLang="en-US" b="0" i="0" dirty="0" smtClean="0">
              <a:latin typeface="Heiti TC Medium" charset="-120"/>
              <a:ea typeface="Heiti TC Medium" charset="-120"/>
              <a:cs typeface="Heiti TC Medium" charset="-120"/>
            </a:rPr>
            <a:t>修改</a:t>
          </a:r>
          <a:endParaRPr lang="zh-TW" altLang="en-US" b="0" i="0" dirty="0">
            <a:latin typeface="Heiti TC Medium" charset="-120"/>
            <a:ea typeface="Heiti TC Medium" charset="-120"/>
            <a:cs typeface="Heiti TC Medium" charset="-120"/>
          </a:endParaRPr>
        </a:p>
      </dgm:t>
    </dgm:pt>
    <dgm:pt modelId="{6D49E5B9-6189-8D45-A55D-3D79100E1668}" type="parTrans" cxnId="{F4945492-F3FA-EC41-9633-665C64C72F46}">
      <dgm:prSet/>
      <dgm:spPr/>
      <dgm:t>
        <a:bodyPr/>
        <a:lstStyle/>
        <a:p>
          <a:endParaRPr lang="zh-TW" altLang="en-US"/>
        </a:p>
      </dgm:t>
    </dgm:pt>
    <dgm:pt modelId="{52FE678D-B4D0-2648-BA51-BCAC84CBDFAC}" type="sibTrans" cxnId="{F4945492-F3FA-EC41-9633-665C64C72F46}">
      <dgm:prSet/>
      <dgm:spPr/>
      <dgm:t>
        <a:bodyPr/>
        <a:lstStyle/>
        <a:p>
          <a:endParaRPr lang="zh-TW" altLang="en-US"/>
        </a:p>
      </dgm:t>
    </dgm:pt>
    <dgm:pt modelId="{C5D0330F-84D3-2E43-A508-C880F63BE479}">
      <dgm:prSet phldrT="[文字]"/>
      <dgm:spPr>
        <a:solidFill>
          <a:schemeClr val="bg1">
            <a:alpha val="90000"/>
          </a:schemeClr>
        </a:solidFill>
        <a:ln>
          <a:solidFill>
            <a:srgbClr val="4B5261"/>
          </a:solidFill>
        </a:ln>
      </dgm:spPr>
      <dgm:t>
        <a:bodyPr/>
        <a:lstStyle/>
        <a:p>
          <a:r>
            <a:rPr lang="zh-TW" altLang="en-US" b="0" i="0" dirty="0" smtClean="0">
              <a:latin typeface="Heiti TC Medium" charset="-120"/>
              <a:ea typeface="Heiti TC Medium" charset="-120"/>
              <a:cs typeface="Heiti TC Medium" charset="-120"/>
            </a:rPr>
            <a:t>刪除</a:t>
          </a:r>
          <a:endParaRPr lang="zh-TW" altLang="en-US" b="0" i="0" dirty="0">
            <a:latin typeface="Heiti TC Medium" charset="-120"/>
            <a:ea typeface="Heiti TC Medium" charset="-120"/>
            <a:cs typeface="Heiti TC Medium" charset="-120"/>
          </a:endParaRPr>
        </a:p>
      </dgm:t>
    </dgm:pt>
    <dgm:pt modelId="{07327ADE-D651-BE4A-9DA0-2B1E9BFCD332}" type="parTrans" cxnId="{1E8DBDE7-6D2E-9B4C-925D-D1D1EDC22D6F}">
      <dgm:prSet/>
      <dgm:spPr/>
      <dgm:t>
        <a:bodyPr/>
        <a:lstStyle/>
        <a:p>
          <a:endParaRPr lang="zh-TW" altLang="en-US"/>
        </a:p>
      </dgm:t>
    </dgm:pt>
    <dgm:pt modelId="{5DB53F05-E357-2145-999A-2DF5C2D9AFE8}" type="sibTrans" cxnId="{1E8DBDE7-6D2E-9B4C-925D-D1D1EDC22D6F}">
      <dgm:prSet/>
      <dgm:spPr/>
      <dgm:t>
        <a:bodyPr/>
        <a:lstStyle/>
        <a:p>
          <a:endParaRPr lang="zh-TW" altLang="en-US"/>
        </a:p>
      </dgm:t>
    </dgm:pt>
    <dgm:pt modelId="{822F8F16-D1E3-A847-910E-6913C8F3B42F}" type="pres">
      <dgm:prSet presAssocID="{2723A845-6CDD-194D-B725-F43BE7B6F3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E7A90862-DBB4-7D46-B19E-7564AB984085}" type="pres">
      <dgm:prSet presAssocID="{2E39A6B7-CCF9-2242-BFAF-6B08A9DE8046}" presName="hierRoot1" presStyleCnt="0"/>
      <dgm:spPr/>
    </dgm:pt>
    <dgm:pt modelId="{F3211050-3FE5-8A4D-9606-20D4FE8E47D3}" type="pres">
      <dgm:prSet presAssocID="{2E39A6B7-CCF9-2242-BFAF-6B08A9DE8046}" presName="composite" presStyleCnt="0"/>
      <dgm:spPr/>
    </dgm:pt>
    <dgm:pt modelId="{9C0297D4-7D4B-4D4B-ADEC-32D8A63AECB3}" type="pres">
      <dgm:prSet presAssocID="{2E39A6B7-CCF9-2242-BFAF-6B08A9DE8046}" presName="background" presStyleLbl="node0" presStyleIdx="0" presStyleCnt="1"/>
      <dgm:spPr>
        <a:noFill/>
        <a:ln>
          <a:noFill/>
        </a:ln>
      </dgm:spPr>
    </dgm:pt>
    <dgm:pt modelId="{F7E86B08-A2EC-834F-997D-289656D40FE7}" type="pres">
      <dgm:prSet presAssocID="{2E39A6B7-CCF9-2242-BFAF-6B08A9DE804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7754B95-B24B-584C-BE25-B0234152684A}" type="pres">
      <dgm:prSet presAssocID="{2E39A6B7-CCF9-2242-BFAF-6B08A9DE8046}" presName="hierChild2" presStyleCnt="0"/>
      <dgm:spPr/>
    </dgm:pt>
    <dgm:pt modelId="{57CAF809-E672-374E-B849-3FEA28F07499}" type="pres">
      <dgm:prSet presAssocID="{41ABC4CD-0D8D-6E4D-8CEE-C8677831DE1F}" presName="Name10" presStyleLbl="parChTrans1D2" presStyleIdx="0" presStyleCnt="4"/>
      <dgm:spPr/>
      <dgm:t>
        <a:bodyPr/>
        <a:lstStyle/>
        <a:p>
          <a:endParaRPr lang="zh-TW" altLang="en-US"/>
        </a:p>
      </dgm:t>
    </dgm:pt>
    <dgm:pt modelId="{5FA6F138-E45C-4049-91D5-221C2C9C5845}" type="pres">
      <dgm:prSet presAssocID="{81BA6ED7-B882-8F45-808A-75F5EE017B40}" presName="hierRoot2" presStyleCnt="0"/>
      <dgm:spPr/>
    </dgm:pt>
    <dgm:pt modelId="{08ECE49A-E941-E34D-BFFA-853893FCD64E}" type="pres">
      <dgm:prSet presAssocID="{81BA6ED7-B882-8F45-808A-75F5EE017B40}" presName="composite2" presStyleCnt="0"/>
      <dgm:spPr/>
    </dgm:pt>
    <dgm:pt modelId="{5CC62A24-827D-3F49-9E5B-20A483CFF4D5}" type="pres">
      <dgm:prSet presAssocID="{81BA6ED7-B882-8F45-808A-75F5EE017B40}" presName="background2" presStyleLbl="node2" presStyleIdx="0" presStyleCnt="4"/>
      <dgm:spPr>
        <a:noFill/>
        <a:ln>
          <a:noFill/>
        </a:ln>
      </dgm:spPr>
    </dgm:pt>
    <dgm:pt modelId="{A4F848FA-154B-984E-ADAF-5FD435104029}" type="pres">
      <dgm:prSet presAssocID="{81BA6ED7-B882-8F45-808A-75F5EE017B40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D7DD85-AF57-CF41-A47C-905CFE454135}" type="pres">
      <dgm:prSet presAssocID="{81BA6ED7-B882-8F45-808A-75F5EE017B40}" presName="hierChild3" presStyleCnt="0"/>
      <dgm:spPr/>
    </dgm:pt>
    <dgm:pt modelId="{0222C4F6-39F4-E54C-8D06-43D9218FEF29}" type="pres">
      <dgm:prSet presAssocID="{6570FFAA-92BE-624F-8E39-06B90C71AB98}" presName="Name17" presStyleLbl="parChTrans1D3" presStyleIdx="0" presStyleCnt="5"/>
      <dgm:spPr/>
      <dgm:t>
        <a:bodyPr/>
        <a:lstStyle/>
        <a:p>
          <a:endParaRPr lang="zh-TW" altLang="en-US"/>
        </a:p>
      </dgm:t>
    </dgm:pt>
    <dgm:pt modelId="{B5A4C53B-7333-E046-BEAC-675FE4E2E041}" type="pres">
      <dgm:prSet presAssocID="{5569A152-790D-BB43-A9F4-3BF0C053BDD9}" presName="hierRoot3" presStyleCnt="0"/>
      <dgm:spPr/>
    </dgm:pt>
    <dgm:pt modelId="{C75624AE-0F38-7D42-9667-51F9DD0E8CF9}" type="pres">
      <dgm:prSet presAssocID="{5569A152-790D-BB43-A9F4-3BF0C053BDD9}" presName="composite3" presStyleCnt="0"/>
      <dgm:spPr/>
    </dgm:pt>
    <dgm:pt modelId="{F5A0DE31-6C6E-8147-8FD2-C9D955E9AF14}" type="pres">
      <dgm:prSet presAssocID="{5569A152-790D-BB43-A9F4-3BF0C053BDD9}" presName="background3" presStyleLbl="node3" presStyleIdx="0" presStyleCnt="5"/>
      <dgm:spPr>
        <a:noFill/>
        <a:ln>
          <a:noFill/>
        </a:ln>
      </dgm:spPr>
    </dgm:pt>
    <dgm:pt modelId="{A0DA426F-E779-4547-A901-8253016590EF}" type="pres">
      <dgm:prSet presAssocID="{5569A152-790D-BB43-A9F4-3BF0C053BDD9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0493B77-CF28-814E-B7B9-D39984AF1FBA}" type="pres">
      <dgm:prSet presAssocID="{5569A152-790D-BB43-A9F4-3BF0C053BDD9}" presName="hierChild4" presStyleCnt="0"/>
      <dgm:spPr/>
    </dgm:pt>
    <dgm:pt modelId="{BE37A64D-74B3-AC4C-BD71-5636CF122F20}" type="pres">
      <dgm:prSet presAssocID="{4B670455-6D48-9948-A21B-B0BFF6B4968C}" presName="Name17" presStyleLbl="parChTrans1D3" presStyleIdx="1" presStyleCnt="5"/>
      <dgm:spPr/>
      <dgm:t>
        <a:bodyPr/>
        <a:lstStyle/>
        <a:p>
          <a:endParaRPr lang="zh-TW" altLang="en-US"/>
        </a:p>
      </dgm:t>
    </dgm:pt>
    <dgm:pt modelId="{686E4E11-3BB1-1344-9767-72B0E8323C32}" type="pres">
      <dgm:prSet presAssocID="{89BA5903-7563-7A41-AA46-745A8CFAC305}" presName="hierRoot3" presStyleCnt="0"/>
      <dgm:spPr/>
    </dgm:pt>
    <dgm:pt modelId="{60868CB9-0959-C740-9D1E-E5A5D93CFAF5}" type="pres">
      <dgm:prSet presAssocID="{89BA5903-7563-7A41-AA46-745A8CFAC305}" presName="composite3" presStyleCnt="0"/>
      <dgm:spPr/>
    </dgm:pt>
    <dgm:pt modelId="{71A1EA95-CB7D-B84B-8322-1CAA5270D3B8}" type="pres">
      <dgm:prSet presAssocID="{89BA5903-7563-7A41-AA46-745A8CFAC305}" presName="background3" presStyleLbl="node3" presStyleIdx="1" presStyleCnt="5"/>
      <dgm:spPr>
        <a:noFill/>
        <a:ln>
          <a:noFill/>
        </a:ln>
      </dgm:spPr>
    </dgm:pt>
    <dgm:pt modelId="{0D8279CB-57F4-DA48-B4E7-62584362DC98}" type="pres">
      <dgm:prSet presAssocID="{89BA5903-7563-7A41-AA46-745A8CFAC305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10A31F7-20EE-5044-81B2-D422665010F9}" type="pres">
      <dgm:prSet presAssocID="{89BA5903-7563-7A41-AA46-745A8CFAC305}" presName="hierChild4" presStyleCnt="0"/>
      <dgm:spPr/>
    </dgm:pt>
    <dgm:pt modelId="{614C5932-AD60-454B-A0F3-0BC62C769147}" type="pres">
      <dgm:prSet presAssocID="{9047277B-73C9-A743-9EE1-1B2E4E44AD57}" presName="Name17" presStyleLbl="parChTrans1D3" presStyleIdx="2" presStyleCnt="5"/>
      <dgm:spPr/>
      <dgm:t>
        <a:bodyPr/>
        <a:lstStyle/>
        <a:p>
          <a:endParaRPr lang="zh-TW" altLang="en-US"/>
        </a:p>
      </dgm:t>
    </dgm:pt>
    <dgm:pt modelId="{439A7F4E-1AA4-394C-ADD7-04ABE869E944}" type="pres">
      <dgm:prSet presAssocID="{7CA7E0BB-7C70-A54D-A3B4-09E541D841AD}" presName="hierRoot3" presStyleCnt="0"/>
      <dgm:spPr/>
    </dgm:pt>
    <dgm:pt modelId="{2DFA4D9B-F67F-E64E-A7B2-DEFA2CD21790}" type="pres">
      <dgm:prSet presAssocID="{7CA7E0BB-7C70-A54D-A3B4-09E541D841AD}" presName="composite3" presStyleCnt="0"/>
      <dgm:spPr/>
    </dgm:pt>
    <dgm:pt modelId="{E1603905-2C58-5A40-886F-2124098E8A61}" type="pres">
      <dgm:prSet presAssocID="{7CA7E0BB-7C70-A54D-A3B4-09E541D841AD}" presName="background3" presStyleLbl="node3" presStyleIdx="2" presStyleCnt="5"/>
      <dgm:spPr>
        <a:noFill/>
        <a:ln>
          <a:noFill/>
        </a:ln>
      </dgm:spPr>
    </dgm:pt>
    <dgm:pt modelId="{9D5B3CD1-EA42-9E4F-878D-EE20AB6B48B6}" type="pres">
      <dgm:prSet presAssocID="{7CA7E0BB-7C70-A54D-A3B4-09E541D841AD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0EADD7-AE36-4E41-93A2-3862C2CA14E7}" type="pres">
      <dgm:prSet presAssocID="{7CA7E0BB-7C70-A54D-A3B4-09E541D841AD}" presName="hierChild4" presStyleCnt="0"/>
      <dgm:spPr/>
    </dgm:pt>
    <dgm:pt modelId="{2808A4F7-6E59-D343-AF8E-A6CE43DA62F9}" type="pres">
      <dgm:prSet presAssocID="{8D4BFBA0-853C-1645-A110-0EB965B4ECB0}" presName="Name10" presStyleLbl="parChTrans1D2" presStyleIdx="1" presStyleCnt="4"/>
      <dgm:spPr/>
      <dgm:t>
        <a:bodyPr/>
        <a:lstStyle/>
        <a:p>
          <a:endParaRPr lang="zh-TW" altLang="en-US"/>
        </a:p>
      </dgm:t>
    </dgm:pt>
    <dgm:pt modelId="{D5CBBF7A-030D-3F46-A78A-910637D5EEEE}" type="pres">
      <dgm:prSet presAssocID="{6D85748B-DA8C-9B46-A251-3AEC46799DF2}" presName="hierRoot2" presStyleCnt="0"/>
      <dgm:spPr/>
    </dgm:pt>
    <dgm:pt modelId="{73A6C519-7847-284F-BFE6-81DBBAE32C23}" type="pres">
      <dgm:prSet presAssocID="{6D85748B-DA8C-9B46-A251-3AEC46799DF2}" presName="composite2" presStyleCnt="0"/>
      <dgm:spPr/>
    </dgm:pt>
    <dgm:pt modelId="{A82FD01A-91D9-E84F-A4FE-29818FD0566B}" type="pres">
      <dgm:prSet presAssocID="{6D85748B-DA8C-9B46-A251-3AEC46799DF2}" presName="background2" presStyleLbl="node2" presStyleIdx="1" presStyleCnt="4"/>
      <dgm:spPr>
        <a:noFill/>
        <a:ln>
          <a:noFill/>
        </a:ln>
      </dgm:spPr>
    </dgm:pt>
    <dgm:pt modelId="{C2C3EDBE-2987-C54A-8C36-51BFEAAE65A9}" type="pres">
      <dgm:prSet presAssocID="{6D85748B-DA8C-9B46-A251-3AEC46799DF2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F3844BE-32AC-0040-8305-E79DBEE476EA}" type="pres">
      <dgm:prSet presAssocID="{6D85748B-DA8C-9B46-A251-3AEC46799DF2}" presName="hierChild3" presStyleCnt="0"/>
      <dgm:spPr/>
    </dgm:pt>
    <dgm:pt modelId="{D55331AB-D94C-5044-993C-D28D3A131589}" type="pres">
      <dgm:prSet presAssocID="{6D49E5B9-6189-8D45-A55D-3D79100E1668}" presName="Name17" presStyleLbl="parChTrans1D3" presStyleIdx="3" presStyleCnt="5"/>
      <dgm:spPr/>
    </dgm:pt>
    <dgm:pt modelId="{59E32CAE-7D79-5544-BC97-E90B891CD33A}" type="pres">
      <dgm:prSet presAssocID="{FF6359BE-21E7-1642-B943-5AEC73E5F18A}" presName="hierRoot3" presStyleCnt="0"/>
      <dgm:spPr/>
    </dgm:pt>
    <dgm:pt modelId="{0B34A93B-1973-A040-AB92-1D3F76FCCEA3}" type="pres">
      <dgm:prSet presAssocID="{FF6359BE-21E7-1642-B943-5AEC73E5F18A}" presName="composite3" presStyleCnt="0"/>
      <dgm:spPr/>
    </dgm:pt>
    <dgm:pt modelId="{D44EB562-E410-E44D-8FF0-7DFD0721F4EA}" type="pres">
      <dgm:prSet presAssocID="{FF6359BE-21E7-1642-B943-5AEC73E5F18A}" presName="background3" presStyleLbl="node3" presStyleIdx="3" presStyleCnt="5"/>
      <dgm:spPr>
        <a:solidFill>
          <a:schemeClr val="bg1"/>
        </a:solidFill>
      </dgm:spPr>
      <dgm:t>
        <a:bodyPr/>
        <a:lstStyle/>
        <a:p>
          <a:endParaRPr lang="zh-TW" altLang="en-US"/>
        </a:p>
      </dgm:t>
    </dgm:pt>
    <dgm:pt modelId="{4CC4EF65-2D84-DD4E-BBAF-6387ED380E8E}" type="pres">
      <dgm:prSet presAssocID="{FF6359BE-21E7-1642-B943-5AEC73E5F18A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F90EBED-F23D-2B47-96D2-174BC62CA2F4}" type="pres">
      <dgm:prSet presAssocID="{FF6359BE-21E7-1642-B943-5AEC73E5F18A}" presName="hierChild4" presStyleCnt="0"/>
      <dgm:spPr/>
    </dgm:pt>
    <dgm:pt modelId="{4D5355B8-3A3D-A34A-AB26-0ACB77C771C3}" type="pres">
      <dgm:prSet presAssocID="{07327ADE-D651-BE4A-9DA0-2B1E9BFCD332}" presName="Name17" presStyleLbl="parChTrans1D3" presStyleIdx="4" presStyleCnt="5"/>
      <dgm:spPr/>
    </dgm:pt>
    <dgm:pt modelId="{D5BB8F3D-C8F6-3147-A554-E9DB9214473D}" type="pres">
      <dgm:prSet presAssocID="{C5D0330F-84D3-2E43-A508-C880F63BE479}" presName="hierRoot3" presStyleCnt="0"/>
      <dgm:spPr/>
    </dgm:pt>
    <dgm:pt modelId="{93EB9FB1-9F88-774A-979E-70C45EBF096C}" type="pres">
      <dgm:prSet presAssocID="{C5D0330F-84D3-2E43-A508-C880F63BE479}" presName="composite3" presStyleCnt="0"/>
      <dgm:spPr/>
    </dgm:pt>
    <dgm:pt modelId="{B52F0B58-F9B8-6C4C-8E47-8E835CF7062F}" type="pres">
      <dgm:prSet presAssocID="{C5D0330F-84D3-2E43-A508-C880F63BE479}" presName="background3" presStyleLbl="node3" presStyleIdx="4" presStyleCnt="5"/>
      <dgm:spPr>
        <a:solidFill>
          <a:schemeClr val="bg1"/>
        </a:solidFill>
      </dgm:spPr>
      <dgm:t>
        <a:bodyPr/>
        <a:lstStyle/>
        <a:p>
          <a:endParaRPr lang="zh-TW" altLang="en-US"/>
        </a:p>
      </dgm:t>
    </dgm:pt>
    <dgm:pt modelId="{8B44D6D5-8C2E-8C42-81C3-01C2F22BB86E}" type="pres">
      <dgm:prSet presAssocID="{C5D0330F-84D3-2E43-A508-C880F63BE479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F400ABB-4E51-244A-BB18-BC5EF3A94040}" type="pres">
      <dgm:prSet presAssocID="{C5D0330F-84D3-2E43-A508-C880F63BE479}" presName="hierChild4" presStyleCnt="0"/>
      <dgm:spPr/>
    </dgm:pt>
    <dgm:pt modelId="{603C7554-1248-3049-A78E-26C335845BF5}" type="pres">
      <dgm:prSet presAssocID="{D3D056C6-D162-DD4B-AFA6-3A8189C14FBA}" presName="Name10" presStyleLbl="parChTrans1D2" presStyleIdx="2" presStyleCnt="4"/>
      <dgm:spPr/>
      <dgm:t>
        <a:bodyPr/>
        <a:lstStyle/>
        <a:p>
          <a:endParaRPr lang="zh-TW" altLang="en-US"/>
        </a:p>
      </dgm:t>
    </dgm:pt>
    <dgm:pt modelId="{EAE11CE0-9061-2F41-BC8D-C982DF36CF3B}" type="pres">
      <dgm:prSet presAssocID="{62446FEA-AC8C-5049-93B5-2A8B072499B7}" presName="hierRoot2" presStyleCnt="0"/>
      <dgm:spPr/>
    </dgm:pt>
    <dgm:pt modelId="{2492D9A4-02A2-2743-8E36-994D28076EF2}" type="pres">
      <dgm:prSet presAssocID="{62446FEA-AC8C-5049-93B5-2A8B072499B7}" presName="composite2" presStyleCnt="0"/>
      <dgm:spPr/>
    </dgm:pt>
    <dgm:pt modelId="{31901701-2C3B-5F4F-AAF3-E6BE5F906F13}" type="pres">
      <dgm:prSet presAssocID="{62446FEA-AC8C-5049-93B5-2A8B072499B7}" presName="background2" presStyleLbl="node2" presStyleIdx="2" presStyleCnt="4"/>
      <dgm:spPr>
        <a:solidFill>
          <a:schemeClr val="bg1"/>
        </a:solidFill>
      </dgm:spPr>
      <dgm:t>
        <a:bodyPr/>
        <a:lstStyle/>
        <a:p>
          <a:endParaRPr lang="zh-TW" altLang="en-US"/>
        </a:p>
      </dgm:t>
    </dgm:pt>
    <dgm:pt modelId="{88C67958-452F-5246-A96B-B542F7D35009}" type="pres">
      <dgm:prSet presAssocID="{62446FEA-AC8C-5049-93B5-2A8B072499B7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D1F2A29-C288-2445-B0FA-AEE00ED224EB}" type="pres">
      <dgm:prSet presAssocID="{62446FEA-AC8C-5049-93B5-2A8B072499B7}" presName="hierChild3" presStyleCnt="0"/>
      <dgm:spPr/>
    </dgm:pt>
    <dgm:pt modelId="{4C438F51-0B55-F447-8755-6E806C72A17A}" type="pres">
      <dgm:prSet presAssocID="{BDAE7C52-A94B-4247-9D4C-AD90D1F7198D}" presName="Name10" presStyleLbl="parChTrans1D2" presStyleIdx="3" presStyleCnt="4"/>
      <dgm:spPr/>
      <dgm:t>
        <a:bodyPr/>
        <a:lstStyle/>
        <a:p>
          <a:endParaRPr lang="zh-TW" altLang="en-US"/>
        </a:p>
      </dgm:t>
    </dgm:pt>
    <dgm:pt modelId="{3E132ED6-DF12-EA4A-94D2-76F61AE052FE}" type="pres">
      <dgm:prSet presAssocID="{C8AB9502-E8AD-994B-B66A-CC005B3F615A}" presName="hierRoot2" presStyleCnt="0"/>
      <dgm:spPr/>
    </dgm:pt>
    <dgm:pt modelId="{68EB14CB-547A-CB47-BD9A-52713846EB08}" type="pres">
      <dgm:prSet presAssocID="{C8AB9502-E8AD-994B-B66A-CC005B3F615A}" presName="composite2" presStyleCnt="0"/>
      <dgm:spPr/>
    </dgm:pt>
    <dgm:pt modelId="{D9BB409B-C102-494F-8BBB-6B6C9B9ECDE8}" type="pres">
      <dgm:prSet presAssocID="{C8AB9502-E8AD-994B-B66A-CC005B3F615A}" presName="background2" presStyleLbl="node2" presStyleIdx="3" presStyleCnt="4"/>
      <dgm:spPr>
        <a:solidFill>
          <a:schemeClr val="bg1"/>
        </a:solidFill>
      </dgm:spPr>
      <dgm:t>
        <a:bodyPr/>
        <a:lstStyle/>
        <a:p>
          <a:endParaRPr lang="zh-TW" altLang="en-US"/>
        </a:p>
      </dgm:t>
    </dgm:pt>
    <dgm:pt modelId="{39D1341E-7DF1-A040-AB39-1B9D8481E373}" type="pres">
      <dgm:prSet presAssocID="{C8AB9502-E8AD-994B-B66A-CC005B3F615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FF60E7A-0BA4-AD4E-B87D-D1FA8F0707CB}" type="pres">
      <dgm:prSet presAssocID="{C8AB9502-E8AD-994B-B66A-CC005B3F615A}" presName="hierChild3" presStyleCnt="0"/>
      <dgm:spPr/>
    </dgm:pt>
  </dgm:ptLst>
  <dgm:cxnLst>
    <dgm:cxn modelId="{8A7F07C0-C8F0-834A-B3AF-C94A8DD6D1C1}" type="presOf" srcId="{5569A152-790D-BB43-A9F4-3BF0C053BDD9}" destId="{A0DA426F-E779-4547-A901-8253016590EF}" srcOrd="0" destOrd="0" presId="urn:microsoft.com/office/officeart/2005/8/layout/hierarchy1"/>
    <dgm:cxn modelId="{AA13D4B7-C2AE-6444-944C-81C8AFB5D7FF}" type="presOf" srcId="{FF6359BE-21E7-1642-B943-5AEC73E5F18A}" destId="{4CC4EF65-2D84-DD4E-BBAF-6387ED380E8E}" srcOrd="0" destOrd="0" presId="urn:microsoft.com/office/officeart/2005/8/layout/hierarchy1"/>
    <dgm:cxn modelId="{A17DE0F8-E1BD-5C47-A7FC-DD963475522A}" type="presOf" srcId="{C5D0330F-84D3-2E43-A508-C880F63BE479}" destId="{8B44D6D5-8C2E-8C42-81C3-01C2F22BB86E}" srcOrd="0" destOrd="0" presId="urn:microsoft.com/office/officeart/2005/8/layout/hierarchy1"/>
    <dgm:cxn modelId="{A774FE9C-FE94-DC48-8F32-CB5FB15EFB83}" type="presOf" srcId="{4B670455-6D48-9948-A21B-B0BFF6B4968C}" destId="{BE37A64D-74B3-AC4C-BD71-5636CF122F20}" srcOrd="0" destOrd="0" presId="urn:microsoft.com/office/officeart/2005/8/layout/hierarchy1"/>
    <dgm:cxn modelId="{1E8DBDE7-6D2E-9B4C-925D-D1D1EDC22D6F}" srcId="{6D85748B-DA8C-9B46-A251-3AEC46799DF2}" destId="{C5D0330F-84D3-2E43-A508-C880F63BE479}" srcOrd="1" destOrd="0" parTransId="{07327ADE-D651-BE4A-9DA0-2B1E9BFCD332}" sibTransId="{5DB53F05-E357-2145-999A-2DF5C2D9AFE8}"/>
    <dgm:cxn modelId="{4697F2DE-67E6-B54E-8AAA-6709F65F856B}" srcId="{81BA6ED7-B882-8F45-808A-75F5EE017B40}" destId="{5569A152-790D-BB43-A9F4-3BF0C053BDD9}" srcOrd="0" destOrd="0" parTransId="{6570FFAA-92BE-624F-8E39-06B90C71AB98}" sibTransId="{A9A25DF9-DE3E-D94E-B81A-3D1AB8B7563B}"/>
    <dgm:cxn modelId="{2DDB8006-9F83-854A-AF62-A1429045A42A}" type="presOf" srcId="{BDAE7C52-A94B-4247-9D4C-AD90D1F7198D}" destId="{4C438F51-0B55-F447-8755-6E806C72A17A}" srcOrd="0" destOrd="0" presId="urn:microsoft.com/office/officeart/2005/8/layout/hierarchy1"/>
    <dgm:cxn modelId="{74C05DC0-1ECC-A742-B9B7-1BE6AB3D5953}" type="presOf" srcId="{6D85748B-DA8C-9B46-A251-3AEC46799DF2}" destId="{C2C3EDBE-2987-C54A-8C36-51BFEAAE65A9}" srcOrd="0" destOrd="0" presId="urn:microsoft.com/office/officeart/2005/8/layout/hierarchy1"/>
    <dgm:cxn modelId="{6AE7EA44-4D67-2A48-BC6F-1D7090AD411E}" type="presOf" srcId="{6570FFAA-92BE-624F-8E39-06B90C71AB98}" destId="{0222C4F6-39F4-E54C-8D06-43D9218FEF29}" srcOrd="0" destOrd="0" presId="urn:microsoft.com/office/officeart/2005/8/layout/hierarchy1"/>
    <dgm:cxn modelId="{C465530B-68E6-BB40-936A-8C921B96ED2D}" type="presOf" srcId="{8D4BFBA0-853C-1645-A110-0EB965B4ECB0}" destId="{2808A4F7-6E59-D343-AF8E-A6CE43DA62F9}" srcOrd="0" destOrd="0" presId="urn:microsoft.com/office/officeart/2005/8/layout/hierarchy1"/>
    <dgm:cxn modelId="{49D61222-D69F-4D40-9D84-6BDB36BDBB9F}" srcId="{81BA6ED7-B882-8F45-808A-75F5EE017B40}" destId="{7CA7E0BB-7C70-A54D-A3B4-09E541D841AD}" srcOrd="2" destOrd="0" parTransId="{9047277B-73C9-A743-9EE1-1B2E4E44AD57}" sibTransId="{29C39FF5-858D-5040-9B35-882505693B0F}"/>
    <dgm:cxn modelId="{A6F537A5-BF44-D340-92DD-F1D3E6FC52FF}" type="presOf" srcId="{81BA6ED7-B882-8F45-808A-75F5EE017B40}" destId="{A4F848FA-154B-984E-ADAF-5FD435104029}" srcOrd="0" destOrd="0" presId="urn:microsoft.com/office/officeart/2005/8/layout/hierarchy1"/>
    <dgm:cxn modelId="{7E148694-2AC5-0540-BFAF-50403FB375DF}" type="presOf" srcId="{07327ADE-D651-BE4A-9DA0-2B1E9BFCD332}" destId="{4D5355B8-3A3D-A34A-AB26-0ACB77C771C3}" srcOrd="0" destOrd="0" presId="urn:microsoft.com/office/officeart/2005/8/layout/hierarchy1"/>
    <dgm:cxn modelId="{F535BBAE-2B4B-4F40-986B-3A90CA37C629}" type="presOf" srcId="{7CA7E0BB-7C70-A54D-A3B4-09E541D841AD}" destId="{9D5B3CD1-EA42-9E4F-878D-EE20AB6B48B6}" srcOrd="0" destOrd="0" presId="urn:microsoft.com/office/officeart/2005/8/layout/hierarchy1"/>
    <dgm:cxn modelId="{B9DBD096-906A-DD49-8283-02480F47FCF7}" type="presOf" srcId="{2723A845-6CDD-194D-B725-F43BE7B6F36D}" destId="{822F8F16-D1E3-A847-910E-6913C8F3B42F}" srcOrd="0" destOrd="0" presId="urn:microsoft.com/office/officeart/2005/8/layout/hierarchy1"/>
    <dgm:cxn modelId="{F30B639A-584E-2D4F-B405-1534421E1D6D}" srcId="{2E39A6B7-CCF9-2242-BFAF-6B08A9DE8046}" destId="{81BA6ED7-B882-8F45-808A-75F5EE017B40}" srcOrd="0" destOrd="0" parTransId="{41ABC4CD-0D8D-6E4D-8CEE-C8677831DE1F}" sibTransId="{EB18B68C-1F96-2347-BBC3-EF633D8CDD96}"/>
    <dgm:cxn modelId="{D75AE8FD-77FE-2F4A-91DF-FE0B03DB1F36}" type="presOf" srcId="{41ABC4CD-0D8D-6E4D-8CEE-C8677831DE1F}" destId="{57CAF809-E672-374E-B849-3FEA28F07499}" srcOrd="0" destOrd="0" presId="urn:microsoft.com/office/officeart/2005/8/layout/hierarchy1"/>
    <dgm:cxn modelId="{F4945492-F3FA-EC41-9633-665C64C72F46}" srcId="{6D85748B-DA8C-9B46-A251-3AEC46799DF2}" destId="{FF6359BE-21E7-1642-B943-5AEC73E5F18A}" srcOrd="0" destOrd="0" parTransId="{6D49E5B9-6189-8D45-A55D-3D79100E1668}" sibTransId="{52FE678D-B4D0-2648-BA51-BCAC84CBDFAC}"/>
    <dgm:cxn modelId="{F677417A-6B91-DA45-8023-B4B3FF9D69EA}" type="presOf" srcId="{62446FEA-AC8C-5049-93B5-2A8B072499B7}" destId="{88C67958-452F-5246-A96B-B542F7D35009}" srcOrd="0" destOrd="0" presId="urn:microsoft.com/office/officeart/2005/8/layout/hierarchy1"/>
    <dgm:cxn modelId="{2B0FB18A-7EC6-894D-9ECD-AEECFCA896F0}" type="presOf" srcId="{9047277B-73C9-A743-9EE1-1B2E4E44AD57}" destId="{614C5932-AD60-454B-A0F3-0BC62C769147}" srcOrd="0" destOrd="0" presId="urn:microsoft.com/office/officeart/2005/8/layout/hierarchy1"/>
    <dgm:cxn modelId="{92DA110B-31DC-304D-9384-9D272C03557A}" srcId="{2E39A6B7-CCF9-2242-BFAF-6B08A9DE8046}" destId="{6D85748B-DA8C-9B46-A251-3AEC46799DF2}" srcOrd="1" destOrd="0" parTransId="{8D4BFBA0-853C-1645-A110-0EB965B4ECB0}" sibTransId="{C36DBF40-B26A-BB4F-8F66-245ECC940C77}"/>
    <dgm:cxn modelId="{F07AA9A0-4425-674F-9021-15D247E9299E}" srcId="{81BA6ED7-B882-8F45-808A-75F5EE017B40}" destId="{89BA5903-7563-7A41-AA46-745A8CFAC305}" srcOrd="1" destOrd="0" parTransId="{4B670455-6D48-9948-A21B-B0BFF6B4968C}" sibTransId="{D7172FCB-575F-3648-9055-A34652807136}"/>
    <dgm:cxn modelId="{705F4825-AD7E-C248-949B-EA5D4289FF17}" type="presOf" srcId="{89BA5903-7563-7A41-AA46-745A8CFAC305}" destId="{0D8279CB-57F4-DA48-B4E7-62584362DC98}" srcOrd="0" destOrd="0" presId="urn:microsoft.com/office/officeart/2005/8/layout/hierarchy1"/>
    <dgm:cxn modelId="{383E3C10-5D58-0540-A4DF-BC0F23EA2550}" srcId="{2723A845-6CDD-194D-B725-F43BE7B6F36D}" destId="{2E39A6B7-CCF9-2242-BFAF-6B08A9DE8046}" srcOrd="0" destOrd="0" parTransId="{23DF7F9A-B623-6F48-9A43-F5CD2EF975FC}" sibTransId="{E2F046FD-7BA6-CF4D-8AF9-193FDAC48F26}"/>
    <dgm:cxn modelId="{581AD8F6-6F12-1D44-AAF3-2A90E0C33303}" type="presOf" srcId="{6D49E5B9-6189-8D45-A55D-3D79100E1668}" destId="{D55331AB-D94C-5044-993C-D28D3A131589}" srcOrd="0" destOrd="0" presId="urn:microsoft.com/office/officeart/2005/8/layout/hierarchy1"/>
    <dgm:cxn modelId="{7AB265AC-1240-6642-86CC-50CCE4B87390}" type="presOf" srcId="{D3D056C6-D162-DD4B-AFA6-3A8189C14FBA}" destId="{603C7554-1248-3049-A78E-26C335845BF5}" srcOrd="0" destOrd="0" presId="urn:microsoft.com/office/officeart/2005/8/layout/hierarchy1"/>
    <dgm:cxn modelId="{F6AF84CC-55A0-F444-A610-8CA291B53804}" type="presOf" srcId="{C8AB9502-E8AD-994B-B66A-CC005B3F615A}" destId="{39D1341E-7DF1-A040-AB39-1B9D8481E373}" srcOrd="0" destOrd="0" presId="urn:microsoft.com/office/officeart/2005/8/layout/hierarchy1"/>
    <dgm:cxn modelId="{E38106A5-41F3-1B4A-997C-8A76A3E18E33}" type="presOf" srcId="{2E39A6B7-CCF9-2242-BFAF-6B08A9DE8046}" destId="{F7E86B08-A2EC-834F-997D-289656D40FE7}" srcOrd="0" destOrd="0" presId="urn:microsoft.com/office/officeart/2005/8/layout/hierarchy1"/>
    <dgm:cxn modelId="{A371202F-7A54-124B-B554-971D08090900}" srcId="{2E39A6B7-CCF9-2242-BFAF-6B08A9DE8046}" destId="{C8AB9502-E8AD-994B-B66A-CC005B3F615A}" srcOrd="3" destOrd="0" parTransId="{BDAE7C52-A94B-4247-9D4C-AD90D1F7198D}" sibTransId="{E561FBB4-8C18-D44D-8C49-69C1357FDB7F}"/>
    <dgm:cxn modelId="{B599892B-31BF-2E41-A914-22296702F8B7}" srcId="{2E39A6B7-CCF9-2242-BFAF-6B08A9DE8046}" destId="{62446FEA-AC8C-5049-93B5-2A8B072499B7}" srcOrd="2" destOrd="0" parTransId="{D3D056C6-D162-DD4B-AFA6-3A8189C14FBA}" sibTransId="{1DBA0479-F1C8-7647-BAA5-DB3D7D1F875D}"/>
    <dgm:cxn modelId="{FED69B86-4A7D-CD40-AA0C-96ED183AF3BB}" type="presParOf" srcId="{822F8F16-D1E3-A847-910E-6913C8F3B42F}" destId="{E7A90862-DBB4-7D46-B19E-7564AB984085}" srcOrd="0" destOrd="0" presId="urn:microsoft.com/office/officeart/2005/8/layout/hierarchy1"/>
    <dgm:cxn modelId="{A848A276-CF37-6E49-873C-4FDA0C62F9DA}" type="presParOf" srcId="{E7A90862-DBB4-7D46-B19E-7564AB984085}" destId="{F3211050-3FE5-8A4D-9606-20D4FE8E47D3}" srcOrd="0" destOrd="0" presId="urn:microsoft.com/office/officeart/2005/8/layout/hierarchy1"/>
    <dgm:cxn modelId="{FC5D6BA7-0A79-0546-A731-7817EA8F7485}" type="presParOf" srcId="{F3211050-3FE5-8A4D-9606-20D4FE8E47D3}" destId="{9C0297D4-7D4B-4D4B-ADEC-32D8A63AECB3}" srcOrd="0" destOrd="0" presId="urn:microsoft.com/office/officeart/2005/8/layout/hierarchy1"/>
    <dgm:cxn modelId="{75055A5E-5069-B044-9F95-DC852648AC24}" type="presParOf" srcId="{F3211050-3FE5-8A4D-9606-20D4FE8E47D3}" destId="{F7E86B08-A2EC-834F-997D-289656D40FE7}" srcOrd="1" destOrd="0" presId="urn:microsoft.com/office/officeart/2005/8/layout/hierarchy1"/>
    <dgm:cxn modelId="{174415A8-46A7-7941-870E-3FDCE4C12CD7}" type="presParOf" srcId="{E7A90862-DBB4-7D46-B19E-7564AB984085}" destId="{97754B95-B24B-584C-BE25-B0234152684A}" srcOrd="1" destOrd="0" presId="urn:microsoft.com/office/officeart/2005/8/layout/hierarchy1"/>
    <dgm:cxn modelId="{550BF444-80EC-1849-BA59-CB38D9B3382E}" type="presParOf" srcId="{97754B95-B24B-584C-BE25-B0234152684A}" destId="{57CAF809-E672-374E-B849-3FEA28F07499}" srcOrd="0" destOrd="0" presId="urn:microsoft.com/office/officeart/2005/8/layout/hierarchy1"/>
    <dgm:cxn modelId="{EF32FB1C-99EE-7C4E-8137-1DAA77757FDD}" type="presParOf" srcId="{97754B95-B24B-584C-BE25-B0234152684A}" destId="{5FA6F138-E45C-4049-91D5-221C2C9C5845}" srcOrd="1" destOrd="0" presId="urn:microsoft.com/office/officeart/2005/8/layout/hierarchy1"/>
    <dgm:cxn modelId="{E41A82CD-56D4-AE44-89B9-B6AA19D8FF5D}" type="presParOf" srcId="{5FA6F138-E45C-4049-91D5-221C2C9C5845}" destId="{08ECE49A-E941-E34D-BFFA-853893FCD64E}" srcOrd="0" destOrd="0" presId="urn:microsoft.com/office/officeart/2005/8/layout/hierarchy1"/>
    <dgm:cxn modelId="{4F587AB0-5941-B04B-9FC1-1F425DEB6D0B}" type="presParOf" srcId="{08ECE49A-E941-E34D-BFFA-853893FCD64E}" destId="{5CC62A24-827D-3F49-9E5B-20A483CFF4D5}" srcOrd="0" destOrd="0" presId="urn:microsoft.com/office/officeart/2005/8/layout/hierarchy1"/>
    <dgm:cxn modelId="{EFFEEEDA-2E81-B64B-8D7D-ED1C384559FC}" type="presParOf" srcId="{08ECE49A-E941-E34D-BFFA-853893FCD64E}" destId="{A4F848FA-154B-984E-ADAF-5FD435104029}" srcOrd="1" destOrd="0" presId="urn:microsoft.com/office/officeart/2005/8/layout/hierarchy1"/>
    <dgm:cxn modelId="{B6AA88AC-3372-3949-A922-2159DDCCB3EE}" type="presParOf" srcId="{5FA6F138-E45C-4049-91D5-221C2C9C5845}" destId="{D1D7DD85-AF57-CF41-A47C-905CFE454135}" srcOrd="1" destOrd="0" presId="urn:microsoft.com/office/officeart/2005/8/layout/hierarchy1"/>
    <dgm:cxn modelId="{BD5036AB-31AA-014E-AE99-34D66AEA329D}" type="presParOf" srcId="{D1D7DD85-AF57-CF41-A47C-905CFE454135}" destId="{0222C4F6-39F4-E54C-8D06-43D9218FEF29}" srcOrd="0" destOrd="0" presId="urn:microsoft.com/office/officeart/2005/8/layout/hierarchy1"/>
    <dgm:cxn modelId="{E52A3194-2C26-844C-8E26-04A7F14813F1}" type="presParOf" srcId="{D1D7DD85-AF57-CF41-A47C-905CFE454135}" destId="{B5A4C53B-7333-E046-BEAC-675FE4E2E041}" srcOrd="1" destOrd="0" presId="urn:microsoft.com/office/officeart/2005/8/layout/hierarchy1"/>
    <dgm:cxn modelId="{5933B52B-478D-1145-BF65-8D26720D3E93}" type="presParOf" srcId="{B5A4C53B-7333-E046-BEAC-675FE4E2E041}" destId="{C75624AE-0F38-7D42-9667-51F9DD0E8CF9}" srcOrd="0" destOrd="0" presId="urn:microsoft.com/office/officeart/2005/8/layout/hierarchy1"/>
    <dgm:cxn modelId="{3F624AB5-A848-DF42-BF9A-655245A3F3BC}" type="presParOf" srcId="{C75624AE-0F38-7D42-9667-51F9DD0E8CF9}" destId="{F5A0DE31-6C6E-8147-8FD2-C9D955E9AF14}" srcOrd="0" destOrd="0" presId="urn:microsoft.com/office/officeart/2005/8/layout/hierarchy1"/>
    <dgm:cxn modelId="{E2DE295E-374D-7F44-90B2-B29B6EC57677}" type="presParOf" srcId="{C75624AE-0F38-7D42-9667-51F9DD0E8CF9}" destId="{A0DA426F-E779-4547-A901-8253016590EF}" srcOrd="1" destOrd="0" presId="urn:microsoft.com/office/officeart/2005/8/layout/hierarchy1"/>
    <dgm:cxn modelId="{2B3E3258-EA5C-FB4E-95E2-043CF1F6CE13}" type="presParOf" srcId="{B5A4C53B-7333-E046-BEAC-675FE4E2E041}" destId="{60493B77-CF28-814E-B7B9-D39984AF1FBA}" srcOrd="1" destOrd="0" presId="urn:microsoft.com/office/officeart/2005/8/layout/hierarchy1"/>
    <dgm:cxn modelId="{E18D8132-2BC7-FE42-9AEF-4DCCECDB0D66}" type="presParOf" srcId="{D1D7DD85-AF57-CF41-A47C-905CFE454135}" destId="{BE37A64D-74B3-AC4C-BD71-5636CF122F20}" srcOrd="2" destOrd="0" presId="urn:microsoft.com/office/officeart/2005/8/layout/hierarchy1"/>
    <dgm:cxn modelId="{98434C21-693F-FB4B-A26E-056A52B4524B}" type="presParOf" srcId="{D1D7DD85-AF57-CF41-A47C-905CFE454135}" destId="{686E4E11-3BB1-1344-9767-72B0E8323C32}" srcOrd="3" destOrd="0" presId="urn:microsoft.com/office/officeart/2005/8/layout/hierarchy1"/>
    <dgm:cxn modelId="{FFD23C68-1177-8843-AAF9-B8F6D5021204}" type="presParOf" srcId="{686E4E11-3BB1-1344-9767-72B0E8323C32}" destId="{60868CB9-0959-C740-9D1E-E5A5D93CFAF5}" srcOrd="0" destOrd="0" presId="urn:microsoft.com/office/officeart/2005/8/layout/hierarchy1"/>
    <dgm:cxn modelId="{26964931-7287-AA4A-9960-2C43AE8F76B5}" type="presParOf" srcId="{60868CB9-0959-C740-9D1E-E5A5D93CFAF5}" destId="{71A1EA95-CB7D-B84B-8322-1CAA5270D3B8}" srcOrd="0" destOrd="0" presId="urn:microsoft.com/office/officeart/2005/8/layout/hierarchy1"/>
    <dgm:cxn modelId="{1DAEA3D8-3DDB-C34E-AA8A-C0AA7CEC12CA}" type="presParOf" srcId="{60868CB9-0959-C740-9D1E-E5A5D93CFAF5}" destId="{0D8279CB-57F4-DA48-B4E7-62584362DC98}" srcOrd="1" destOrd="0" presId="urn:microsoft.com/office/officeart/2005/8/layout/hierarchy1"/>
    <dgm:cxn modelId="{F4590F32-B555-2949-91CF-885D020C9712}" type="presParOf" srcId="{686E4E11-3BB1-1344-9767-72B0E8323C32}" destId="{A10A31F7-20EE-5044-81B2-D422665010F9}" srcOrd="1" destOrd="0" presId="urn:microsoft.com/office/officeart/2005/8/layout/hierarchy1"/>
    <dgm:cxn modelId="{FF7A27C4-5D0C-8746-98CF-81CE4EBBC797}" type="presParOf" srcId="{D1D7DD85-AF57-CF41-A47C-905CFE454135}" destId="{614C5932-AD60-454B-A0F3-0BC62C769147}" srcOrd="4" destOrd="0" presId="urn:microsoft.com/office/officeart/2005/8/layout/hierarchy1"/>
    <dgm:cxn modelId="{832F0B1B-F7EF-B749-AA46-C9D997196A7F}" type="presParOf" srcId="{D1D7DD85-AF57-CF41-A47C-905CFE454135}" destId="{439A7F4E-1AA4-394C-ADD7-04ABE869E944}" srcOrd="5" destOrd="0" presId="urn:microsoft.com/office/officeart/2005/8/layout/hierarchy1"/>
    <dgm:cxn modelId="{8CF3CB86-FFA3-DD47-A970-E894D16C5CC1}" type="presParOf" srcId="{439A7F4E-1AA4-394C-ADD7-04ABE869E944}" destId="{2DFA4D9B-F67F-E64E-A7B2-DEFA2CD21790}" srcOrd="0" destOrd="0" presId="urn:microsoft.com/office/officeart/2005/8/layout/hierarchy1"/>
    <dgm:cxn modelId="{75772B7B-EFFB-2D40-8D7F-1264D04050FE}" type="presParOf" srcId="{2DFA4D9B-F67F-E64E-A7B2-DEFA2CD21790}" destId="{E1603905-2C58-5A40-886F-2124098E8A61}" srcOrd="0" destOrd="0" presId="urn:microsoft.com/office/officeart/2005/8/layout/hierarchy1"/>
    <dgm:cxn modelId="{562C7659-D8A8-0A46-A0CE-D4A1CC82B691}" type="presParOf" srcId="{2DFA4D9B-F67F-E64E-A7B2-DEFA2CD21790}" destId="{9D5B3CD1-EA42-9E4F-878D-EE20AB6B48B6}" srcOrd="1" destOrd="0" presId="urn:microsoft.com/office/officeart/2005/8/layout/hierarchy1"/>
    <dgm:cxn modelId="{7FA046FC-EFB8-D845-87F4-27C2C0594DFE}" type="presParOf" srcId="{439A7F4E-1AA4-394C-ADD7-04ABE869E944}" destId="{F40EADD7-AE36-4E41-93A2-3862C2CA14E7}" srcOrd="1" destOrd="0" presId="urn:microsoft.com/office/officeart/2005/8/layout/hierarchy1"/>
    <dgm:cxn modelId="{C08C01CA-C9F9-6F4A-B638-CA1BD034D790}" type="presParOf" srcId="{97754B95-B24B-584C-BE25-B0234152684A}" destId="{2808A4F7-6E59-D343-AF8E-A6CE43DA62F9}" srcOrd="2" destOrd="0" presId="urn:microsoft.com/office/officeart/2005/8/layout/hierarchy1"/>
    <dgm:cxn modelId="{ABE90DBF-4247-4D4E-9DFF-EB0CB1BD31D9}" type="presParOf" srcId="{97754B95-B24B-584C-BE25-B0234152684A}" destId="{D5CBBF7A-030D-3F46-A78A-910637D5EEEE}" srcOrd="3" destOrd="0" presId="urn:microsoft.com/office/officeart/2005/8/layout/hierarchy1"/>
    <dgm:cxn modelId="{17111903-7249-F046-AB39-DF7BE5790B19}" type="presParOf" srcId="{D5CBBF7A-030D-3F46-A78A-910637D5EEEE}" destId="{73A6C519-7847-284F-BFE6-81DBBAE32C23}" srcOrd="0" destOrd="0" presId="urn:microsoft.com/office/officeart/2005/8/layout/hierarchy1"/>
    <dgm:cxn modelId="{53746B1B-19C6-BF44-A6E2-F2D9E2C5FFF0}" type="presParOf" srcId="{73A6C519-7847-284F-BFE6-81DBBAE32C23}" destId="{A82FD01A-91D9-E84F-A4FE-29818FD0566B}" srcOrd="0" destOrd="0" presId="urn:microsoft.com/office/officeart/2005/8/layout/hierarchy1"/>
    <dgm:cxn modelId="{82491A22-66B5-464D-B555-80AA8E8837AE}" type="presParOf" srcId="{73A6C519-7847-284F-BFE6-81DBBAE32C23}" destId="{C2C3EDBE-2987-C54A-8C36-51BFEAAE65A9}" srcOrd="1" destOrd="0" presId="urn:microsoft.com/office/officeart/2005/8/layout/hierarchy1"/>
    <dgm:cxn modelId="{F5B27D73-1D96-854A-914F-AC199AC1BDEA}" type="presParOf" srcId="{D5CBBF7A-030D-3F46-A78A-910637D5EEEE}" destId="{7F3844BE-32AC-0040-8305-E79DBEE476EA}" srcOrd="1" destOrd="0" presId="urn:microsoft.com/office/officeart/2005/8/layout/hierarchy1"/>
    <dgm:cxn modelId="{9F421A81-1720-AC4C-897D-2BD219DCE1E2}" type="presParOf" srcId="{7F3844BE-32AC-0040-8305-E79DBEE476EA}" destId="{D55331AB-D94C-5044-993C-D28D3A131589}" srcOrd="0" destOrd="0" presId="urn:microsoft.com/office/officeart/2005/8/layout/hierarchy1"/>
    <dgm:cxn modelId="{77E8D1CE-1173-7D4C-950C-3D9898DABE40}" type="presParOf" srcId="{7F3844BE-32AC-0040-8305-E79DBEE476EA}" destId="{59E32CAE-7D79-5544-BC97-E90B891CD33A}" srcOrd="1" destOrd="0" presId="urn:microsoft.com/office/officeart/2005/8/layout/hierarchy1"/>
    <dgm:cxn modelId="{99363220-9B17-6B4B-BEBE-8A72C1D7AAE4}" type="presParOf" srcId="{59E32CAE-7D79-5544-BC97-E90B891CD33A}" destId="{0B34A93B-1973-A040-AB92-1D3F76FCCEA3}" srcOrd="0" destOrd="0" presId="urn:microsoft.com/office/officeart/2005/8/layout/hierarchy1"/>
    <dgm:cxn modelId="{876E702C-D956-A946-8EF6-B58E8C3665AA}" type="presParOf" srcId="{0B34A93B-1973-A040-AB92-1D3F76FCCEA3}" destId="{D44EB562-E410-E44D-8FF0-7DFD0721F4EA}" srcOrd="0" destOrd="0" presId="urn:microsoft.com/office/officeart/2005/8/layout/hierarchy1"/>
    <dgm:cxn modelId="{BE8612D0-4F2C-A14F-BEDE-65466B82E6D4}" type="presParOf" srcId="{0B34A93B-1973-A040-AB92-1D3F76FCCEA3}" destId="{4CC4EF65-2D84-DD4E-BBAF-6387ED380E8E}" srcOrd="1" destOrd="0" presId="urn:microsoft.com/office/officeart/2005/8/layout/hierarchy1"/>
    <dgm:cxn modelId="{45EBD2E5-6948-B043-90C4-62BAFC7D7578}" type="presParOf" srcId="{59E32CAE-7D79-5544-BC97-E90B891CD33A}" destId="{DF90EBED-F23D-2B47-96D2-174BC62CA2F4}" srcOrd="1" destOrd="0" presId="urn:microsoft.com/office/officeart/2005/8/layout/hierarchy1"/>
    <dgm:cxn modelId="{4345B18C-BA8E-9D4C-8987-919093D25690}" type="presParOf" srcId="{7F3844BE-32AC-0040-8305-E79DBEE476EA}" destId="{4D5355B8-3A3D-A34A-AB26-0ACB77C771C3}" srcOrd="2" destOrd="0" presId="urn:microsoft.com/office/officeart/2005/8/layout/hierarchy1"/>
    <dgm:cxn modelId="{9FBFB891-F160-0641-8FFB-4173C9EBE88F}" type="presParOf" srcId="{7F3844BE-32AC-0040-8305-E79DBEE476EA}" destId="{D5BB8F3D-C8F6-3147-A554-E9DB9214473D}" srcOrd="3" destOrd="0" presId="urn:microsoft.com/office/officeart/2005/8/layout/hierarchy1"/>
    <dgm:cxn modelId="{07CF59CD-440B-954C-884E-44898FC9B426}" type="presParOf" srcId="{D5BB8F3D-C8F6-3147-A554-E9DB9214473D}" destId="{93EB9FB1-9F88-774A-979E-70C45EBF096C}" srcOrd="0" destOrd="0" presId="urn:microsoft.com/office/officeart/2005/8/layout/hierarchy1"/>
    <dgm:cxn modelId="{D7A501D2-A22C-9343-B3EB-E14E1E5F8B28}" type="presParOf" srcId="{93EB9FB1-9F88-774A-979E-70C45EBF096C}" destId="{B52F0B58-F9B8-6C4C-8E47-8E835CF7062F}" srcOrd="0" destOrd="0" presId="urn:microsoft.com/office/officeart/2005/8/layout/hierarchy1"/>
    <dgm:cxn modelId="{D34CEB10-44C8-5F4B-8538-58FF2EEE86F6}" type="presParOf" srcId="{93EB9FB1-9F88-774A-979E-70C45EBF096C}" destId="{8B44D6D5-8C2E-8C42-81C3-01C2F22BB86E}" srcOrd="1" destOrd="0" presId="urn:microsoft.com/office/officeart/2005/8/layout/hierarchy1"/>
    <dgm:cxn modelId="{9917E9FE-F514-794B-96EB-B150A51098E0}" type="presParOf" srcId="{D5BB8F3D-C8F6-3147-A554-E9DB9214473D}" destId="{6F400ABB-4E51-244A-BB18-BC5EF3A94040}" srcOrd="1" destOrd="0" presId="urn:microsoft.com/office/officeart/2005/8/layout/hierarchy1"/>
    <dgm:cxn modelId="{81C42180-868E-814D-8326-E7C4E87AA371}" type="presParOf" srcId="{97754B95-B24B-584C-BE25-B0234152684A}" destId="{603C7554-1248-3049-A78E-26C335845BF5}" srcOrd="4" destOrd="0" presId="urn:microsoft.com/office/officeart/2005/8/layout/hierarchy1"/>
    <dgm:cxn modelId="{1E2E0C46-B9C3-4749-89E7-739AC84ADB26}" type="presParOf" srcId="{97754B95-B24B-584C-BE25-B0234152684A}" destId="{EAE11CE0-9061-2F41-BC8D-C982DF36CF3B}" srcOrd="5" destOrd="0" presId="urn:microsoft.com/office/officeart/2005/8/layout/hierarchy1"/>
    <dgm:cxn modelId="{24E3FA45-79C8-A34A-A0DE-B6063E0711AF}" type="presParOf" srcId="{EAE11CE0-9061-2F41-BC8D-C982DF36CF3B}" destId="{2492D9A4-02A2-2743-8E36-994D28076EF2}" srcOrd="0" destOrd="0" presId="urn:microsoft.com/office/officeart/2005/8/layout/hierarchy1"/>
    <dgm:cxn modelId="{95A458AC-0194-0146-939B-A8463EC03BA1}" type="presParOf" srcId="{2492D9A4-02A2-2743-8E36-994D28076EF2}" destId="{31901701-2C3B-5F4F-AAF3-E6BE5F906F13}" srcOrd="0" destOrd="0" presId="urn:microsoft.com/office/officeart/2005/8/layout/hierarchy1"/>
    <dgm:cxn modelId="{706AFC59-6DAB-C443-BC0A-4AD70BC60129}" type="presParOf" srcId="{2492D9A4-02A2-2743-8E36-994D28076EF2}" destId="{88C67958-452F-5246-A96B-B542F7D35009}" srcOrd="1" destOrd="0" presId="urn:microsoft.com/office/officeart/2005/8/layout/hierarchy1"/>
    <dgm:cxn modelId="{29647250-8456-8A4D-AC15-D590FD6429E4}" type="presParOf" srcId="{EAE11CE0-9061-2F41-BC8D-C982DF36CF3B}" destId="{DD1F2A29-C288-2445-B0FA-AEE00ED224EB}" srcOrd="1" destOrd="0" presId="urn:microsoft.com/office/officeart/2005/8/layout/hierarchy1"/>
    <dgm:cxn modelId="{732A9DF9-C972-124B-AF3A-6E67C082BA1C}" type="presParOf" srcId="{97754B95-B24B-584C-BE25-B0234152684A}" destId="{4C438F51-0B55-F447-8755-6E806C72A17A}" srcOrd="6" destOrd="0" presId="urn:microsoft.com/office/officeart/2005/8/layout/hierarchy1"/>
    <dgm:cxn modelId="{C7DCD63B-7E0B-FE43-BBA4-B6E6F8810D02}" type="presParOf" srcId="{97754B95-B24B-584C-BE25-B0234152684A}" destId="{3E132ED6-DF12-EA4A-94D2-76F61AE052FE}" srcOrd="7" destOrd="0" presId="urn:microsoft.com/office/officeart/2005/8/layout/hierarchy1"/>
    <dgm:cxn modelId="{59525986-0E14-8C44-A0DC-7FB1676DC88D}" type="presParOf" srcId="{3E132ED6-DF12-EA4A-94D2-76F61AE052FE}" destId="{68EB14CB-547A-CB47-BD9A-52713846EB08}" srcOrd="0" destOrd="0" presId="urn:microsoft.com/office/officeart/2005/8/layout/hierarchy1"/>
    <dgm:cxn modelId="{D20B2103-4A37-7841-A98B-2EEA90D4C9A5}" type="presParOf" srcId="{68EB14CB-547A-CB47-BD9A-52713846EB08}" destId="{D9BB409B-C102-494F-8BBB-6B6C9B9ECDE8}" srcOrd="0" destOrd="0" presId="urn:microsoft.com/office/officeart/2005/8/layout/hierarchy1"/>
    <dgm:cxn modelId="{976B99A0-FBA2-8244-B0DC-D79EABF66C29}" type="presParOf" srcId="{68EB14CB-547A-CB47-BD9A-52713846EB08}" destId="{39D1341E-7DF1-A040-AB39-1B9D8481E373}" srcOrd="1" destOrd="0" presId="urn:microsoft.com/office/officeart/2005/8/layout/hierarchy1"/>
    <dgm:cxn modelId="{4C9F65E9-7F43-4242-870D-A0777B597886}" type="presParOf" srcId="{3E132ED6-DF12-EA4A-94D2-76F61AE052FE}" destId="{8FF60E7A-0BA4-AD4E-B87D-D1FA8F0707CB}" srcOrd="1" destOrd="0" presId="urn:microsoft.com/office/officeart/2005/8/layout/hierarchy1"/>
  </dgm:cxnLst>
  <dgm:bg/>
  <dgm:whole>
    <a:ln w="571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23A845-6CDD-194D-B725-F43BE7B6F36D}" type="doc">
      <dgm:prSet loTypeId="urn:microsoft.com/office/officeart/2005/8/layout/hierarchy1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2E39A6B7-CCF9-2242-BFAF-6B08A9DE8046}">
      <dgm:prSet phldrT="[文字]"/>
      <dgm:spPr>
        <a:solidFill>
          <a:schemeClr val="bg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首頁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23DF7F9A-B623-6F48-9A43-F5CD2EF975FC}" type="parTrans" cxnId="{383E3C10-5D58-0540-A4DF-BC0F23EA2550}">
      <dgm:prSet/>
      <dgm:spPr/>
      <dgm:t>
        <a:bodyPr/>
        <a:lstStyle/>
        <a:p>
          <a:endParaRPr lang="zh-TW" altLang="en-US"/>
        </a:p>
      </dgm:t>
    </dgm:pt>
    <dgm:pt modelId="{E2F046FD-7BA6-CF4D-8AF9-193FDAC48F26}" type="sibTrans" cxnId="{383E3C10-5D58-0540-A4DF-BC0F23EA2550}">
      <dgm:prSet/>
      <dgm:spPr/>
      <dgm:t>
        <a:bodyPr/>
        <a:lstStyle/>
        <a:p>
          <a:endParaRPr lang="zh-TW" altLang="en-US"/>
        </a:p>
      </dgm:t>
    </dgm:pt>
    <dgm:pt modelId="{81BA6ED7-B882-8F45-808A-75F5EE017B40}">
      <dgm:prSet phldrT="[文字]"/>
      <dgm:spPr>
        <a:solidFill>
          <a:schemeClr val="bg1">
            <a:alpha val="90000"/>
          </a:schemeClr>
        </a:solidFill>
        <a:ln w="9525">
          <a:solidFill>
            <a:srgbClr val="4B5261"/>
          </a:solidFill>
        </a:ln>
      </dgm:spPr>
      <dgm:t>
        <a:bodyPr/>
        <a:lstStyle/>
        <a:p>
          <a:r>
            <a:rPr lang="zh-TW" altLang="en-US" b="1" i="0" dirty="0" smtClean="0">
              <a:latin typeface="Heiti TC Medium" charset="-120"/>
              <a:ea typeface="Heiti TC Medium" charset="-120"/>
              <a:cs typeface="Heiti TC Medium" charset="-120"/>
            </a:rPr>
            <a:t>統計分析</a:t>
          </a:r>
          <a:endParaRPr lang="zh-TW" altLang="en-US" b="1" i="0" dirty="0">
            <a:latin typeface="Heiti TC Medium" charset="-120"/>
            <a:ea typeface="Heiti TC Medium" charset="-120"/>
            <a:cs typeface="Heiti TC Medium" charset="-120"/>
          </a:endParaRPr>
        </a:p>
      </dgm:t>
    </dgm:pt>
    <dgm:pt modelId="{41ABC4CD-0D8D-6E4D-8CEE-C8677831DE1F}" type="parTrans" cxnId="{F30B639A-584E-2D4F-B405-1534421E1D6D}">
      <dgm:prSet/>
      <dgm:spPr/>
      <dgm:t>
        <a:bodyPr/>
        <a:lstStyle/>
        <a:p>
          <a:endParaRPr lang="zh-TW" altLang="en-US"/>
        </a:p>
      </dgm:t>
    </dgm:pt>
    <dgm:pt modelId="{EB18B68C-1F96-2347-BBC3-EF633D8CDD96}" type="sibTrans" cxnId="{F30B639A-584E-2D4F-B405-1534421E1D6D}">
      <dgm:prSet/>
      <dgm:spPr/>
      <dgm:t>
        <a:bodyPr/>
        <a:lstStyle/>
        <a:p>
          <a:endParaRPr lang="zh-TW" altLang="en-US"/>
        </a:p>
      </dgm:t>
    </dgm:pt>
    <dgm:pt modelId="{5569A152-790D-BB43-A9F4-3BF0C053BDD9}">
      <dgm:prSet phldrT="[文字]"/>
      <dgm:spPr>
        <a:solidFill>
          <a:schemeClr val="bg1">
            <a:alpha val="90000"/>
          </a:schemeClr>
        </a:solidFill>
        <a:ln w="9525">
          <a:solidFill>
            <a:srgbClr val="4B526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文章</a:t>
          </a:r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排行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6570FFAA-92BE-624F-8E39-06B90C71AB98}" type="parTrans" cxnId="{4697F2DE-67E6-B54E-8AAA-6709F65F856B}">
      <dgm:prSet/>
      <dgm:spPr/>
      <dgm:t>
        <a:bodyPr/>
        <a:lstStyle/>
        <a:p>
          <a:endParaRPr lang="zh-TW" altLang="en-US"/>
        </a:p>
      </dgm:t>
    </dgm:pt>
    <dgm:pt modelId="{A9A25DF9-DE3E-D94E-B81A-3D1AB8B7563B}" type="sibTrans" cxnId="{4697F2DE-67E6-B54E-8AAA-6709F65F856B}">
      <dgm:prSet/>
      <dgm:spPr/>
      <dgm:t>
        <a:bodyPr/>
        <a:lstStyle/>
        <a:p>
          <a:endParaRPr lang="zh-TW" altLang="en-US"/>
        </a:p>
      </dgm:t>
    </dgm:pt>
    <dgm:pt modelId="{89BA5903-7563-7A41-AA46-745A8CFAC305}">
      <dgm:prSet phldrT="[文字]"/>
      <dgm:spPr>
        <a:solidFill>
          <a:schemeClr val="bg1">
            <a:alpha val="90000"/>
          </a:schemeClr>
        </a:solidFill>
        <a:ln w="9525">
          <a:solidFill>
            <a:srgbClr val="4B526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標籤排行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4B670455-6D48-9948-A21B-B0BFF6B4968C}" type="parTrans" cxnId="{F07AA9A0-4425-674F-9021-15D247E9299E}">
      <dgm:prSet/>
      <dgm:spPr/>
      <dgm:t>
        <a:bodyPr/>
        <a:lstStyle/>
        <a:p>
          <a:endParaRPr lang="zh-TW" altLang="en-US"/>
        </a:p>
      </dgm:t>
    </dgm:pt>
    <dgm:pt modelId="{D7172FCB-575F-3648-9055-A34652807136}" type="sibTrans" cxnId="{F07AA9A0-4425-674F-9021-15D247E9299E}">
      <dgm:prSet/>
      <dgm:spPr/>
      <dgm:t>
        <a:bodyPr/>
        <a:lstStyle/>
        <a:p>
          <a:endParaRPr lang="zh-TW" altLang="en-US"/>
        </a:p>
      </dgm:t>
    </dgm:pt>
    <dgm:pt modelId="{13E9AA9C-E0D8-624C-A421-7112525D18B8}">
      <dgm:prSet phldrT="[文字]"/>
      <dgm:spPr>
        <a:solidFill>
          <a:schemeClr val="bg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會員管理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81B189BD-C1ED-6F41-A208-173E2EF973F5}" type="parTrans" cxnId="{EF56CCA4-BCD6-194D-9629-1142BD028951}">
      <dgm:prSet/>
      <dgm:spPr/>
      <dgm:t>
        <a:bodyPr/>
        <a:lstStyle/>
        <a:p>
          <a:endParaRPr lang="zh-TW" altLang="en-US"/>
        </a:p>
      </dgm:t>
    </dgm:pt>
    <dgm:pt modelId="{ABC2E33A-479C-1F4A-A4D4-5D8314AB030A}" type="sibTrans" cxnId="{EF56CCA4-BCD6-194D-9629-1142BD028951}">
      <dgm:prSet/>
      <dgm:spPr/>
      <dgm:t>
        <a:bodyPr/>
        <a:lstStyle/>
        <a:p>
          <a:endParaRPr lang="zh-TW" altLang="en-US"/>
        </a:p>
      </dgm:t>
    </dgm:pt>
    <dgm:pt modelId="{7CA7E0BB-7C70-A54D-A3B4-09E541D841AD}">
      <dgm:prSet phldrT="[文字]"/>
      <dgm:spPr>
        <a:solidFill>
          <a:schemeClr val="bg1">
            <a:alpha val="90000"/>
          </a:schemeClr>
        </a:solidFill>
        <a:ln w="9525">
          <a:solidFill>
            <a:srgbClr val="4B526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文章發表排行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9047277B-73C9-A743-9EE1-1B2E4E44AD57}" type="parTrans" cxnId="{49D61222-D69F-4D40-9D84-6BDB36BDBB9F}">
      <dgm:prSet/>
      <dgm:spPr/>
      <dgm:t>
        <a:bodyPr/>
        <a:lstStyle/>
        <a:p>
          <a:endParaRPr lang="zh-TW" altLang="en-US"/>
        </a:p>
      </dgm:t>
    </dgm:pt>
    <dgm:pt modelId="{29C39FF5-858D-5040-9B35-882505693B0F}" type="sibTrans" cxnId="{49D61222-D69F-4D40-9D84-6BDB36BDBB9F}">
      <dgm:prSet/>
      <dgm:spPr/>
      <dgm:t>
        <a:bodyPr/>
        <a:lstStyle/>
        <a:p>
          <a:endParaRPr lang="zh-TW" altLang="en-US"/>
        </a:p>
      </dgm:t>
    </dgm:pt>
    <dgm:pt modelId="{6D85748B-DA8C-9B46-A251-3AEC46799DF2}">
      <dgm:prSet phldrT="[文字]"/>
      <dgm:spPr>
        <a:solidFill>
          <a:schemeClr val="bg1">
            <a:alpha val="90000"/>
          </a:schemeClr>
        </a:solidFill>
        <a:ln>
          <a:solidFill>
            <a:srgbClr val="4B5261"/>
          </a:solidFill>
        </a:ln>
      </dgm:spPr>
      <dgm:t>
        <a:bodyPr/>
        <a:lstStyle/>
        <a:p>
          <a:r>
            <a:rPr lang="zh-TW" altLang="en-US" b="0" i="0" dirty="0" smtClean="0">
              <a:latin typeface="Heiti TC Medium" charset="-120"/>
              <a:ea typeface="Heiti TC Medium" charset="-120"/>
              <a:cs typeface="Heiti TC Medium" charset="-120"/>
            </a:rPr>
            <a:t>我的文章</a:t>
          </a:r>
          <a:endParaRPr lang="zh-TW" altLang="en-US" b="0" i="0" dirty="0">
            <a:latin typeface="Heiti TC Medium" charset="-120"/>
            <a:ea typeface="Heiti TC Medium" charset="-120"/>
            <a:cs typeface="Heiti TC Medium" charset="-120"/>
          </a:endParaRPr>
        </a:p>
      </dgm:t>
    </dgm:pt>
    <dgm:pt modelId="{8D4BFBA0-853C-1645-A110-0EB965B4ECB0}" type="parTrans" cxnId="{92DA110B-31DC-304D-9384-9D272C03557A}">
      <dgm:prSet/>
      <dgm:spPr/>
      <dgm:t>
        <a:bodyPr/>
        <a:lstStyle/>
        <a:p>
          <a:endParaRPr lang="zh-TW" altLang="en-US"/>
        </a:p>
      </dgm:t>
    </dgm:pt>
    <dgm:pt modelId="{C36DBF40-B26A-BB4F-8F66-245ECC940C77}" type="sibTrans" cxnId="{92DA110B-31DC-304D-9384-9D272C03557A}">
      <dgm:prSet/>
      <dgm:spPr/>
      <dgm:t>
        <a:bodyPr/>
        <a:lstStyle/>
        <a:p>
          <a:endParaRPr lang="zh-TW" altLang="en-US"/>
        </a:p>
      </dgm:t>
    </dgm:pt>
    <dgm:pt modelId="{62446FEA-AC8C-5049-93B5-2A8B072499B7}">
      <dgm:prSet phldrT="[文字]"/>
      <dgm:spPr>
        <a:solidFill>
          <a:schemeClr val="bg1">
            <a:alpha val="90000"/>
          </a:schemeClr>
        </a:solidFill>
        <a:ln>
          <a:solidFill>
            <a:srgbClr val="4B526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上傳文章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D3D056C6-D162-DD4B-AFA6-3A8189C14FBA}" type="parTrans" cxnId="{B599892B-31BF-2E41-A914-22296702F8B7}">
      <dgm:prSet/>
      <dgm:spPr/>
      <dgm:t>
        <a:bodyPr/>
        <a:lstStyle/>
        <a:p>
          <a:endParaRPr lang="zh-TW" altLang="en-US"/>
        </a:p>
      </dgm:t>
    </dgm:pt>
    <dgm:pt modelId="{1DBA0479-F1C8-7647-BAA5-DB3D7D1F875D}" type="sibTrans" cxnId="{B599892B-31BF-2E41-A914-22296702F8B7}">
      <dgm:prSet/>
      <dgm:spPr/>
      <dgm:t>
        <a:bodyPr/>
        <a:lstStyle/>
        <a:p>
          <a:endParaRPr lang="zh-TW" altLang="en-US"/>
        </a:p>
      </dgm:t>
    </dgm:pt>
    <dgm:pt modelId="{C8AB9502-E8AD-994B-B66A-CC005B3F615A}">
      <dgm:prSet phldrT="[文字]"/>
      <dgm:spPr>
        <a:solidFill>
          <a:schemeClr val="bg1">
            <a:alpha val="90000"/>
          </a:schemeClr>
        </a:solidFill>
        <a:ln>
          <a:solidFill>
            <a:srgbClr val="4B526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登出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BDAE7C52-A94B-4247-9D4C-AD90D1F7198D}" type="parTrans" cxnId="{A371202F-7A54-124B-B554-971D08090900}">
      <dgm:prSet/>
      <dgm:spPr/>
      <dgm:t>
        <a:bodyPr/>
        <a:lstStyle/>
        <a:p>
          <a:endParaRPr lang="zh-TW" altLang="en-US"/>
        </a:p>
      </dgm:t>
    </dgm:pt>
    <dgm:pt modelId="{E561FBB4-8C18-D44D-8C49-69C1357FDB7F}" type="sibTrans" cxnId="{A371202F-7A54-124B-B554-971D08090900}">
      <dgm:prSet/>
      <dgm:spPr/>
      <dgm:t>
        <a:bodyPr/>
        <a:lstStyle/>
        <a:p>
          <a:endParaRPr lang="zh-TW" altLang="en-US"/>
        </a:p>
      </dgm:t>
    </dgm:pt>
    <dgm:pt modelId="{E0483911-8689-AD43-93E5-7905AD168A04}">
      <dgm:prSet phldrT="[文字]"/>
      <dgm:spPr>
        <a:solidFill>
          <a:schemeClr val="bg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文章管理</a:t>
          </a:r>
          <a:endParaRPr lang="zh-TW" altLang="en-US" dirty="0" smtClean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F44BA80D-5493-1C4E-AC35-0F8C37CCE2BC}" type="parTrans" cxnId="{01DA2CC1-6C1E-BB4A-8783-C7DE51E335BC}">
      <dgm:prSet/>
      <dgm:spPr/>
      <dgm:t>
        <a:bodyPr/>
        <a:lstStyle/>
        <a:p>
          <a:endParaRPr lang="zh-TW" altLang="en-US"/>
        </a:p>
      </dgm:t>
    </dgm:pt>
    <dgm:pt modelId="{EFD76C3A-E05F-474E-B429-790E9D42CB29}" type="sibTrans" cxnId="{01DA2CC1-6C1E-BB4A-8783-C7DE51E335BC}">
      <dgm:prSet/>
      <dgm:spPr/>
      <dgm:t>
        <a:bodyPr/>
        <a:lstStyle/>
        <a:p>
          <a:endParaRPr lang="zh-TW" altLang="en-US"/>
        </a:p>
      </dgm:t>
    </dgm:pt>
    <dgm:pt modelId="{4D2161AA-1F83-8947-8F89-80F7D934B115}">
      <dgm:prSet phldrT="[文字]"/>
      <dgm:spPr>
        <a:solidFill>
          <a:schemeClr val="bg1">
            <a:alpha val="90000"/>
          </a:schemeClr>
        </a:solidFill>
        <a:ln>
          <a:solidFill>
            <a:srgbClr val="4B5261"/>
          </a:solidFill>
        </a:ln>
      </dgm:spPr>
      <dgm:t>
        <a:bodyPr/>
        <a:lstStyle/>
        <a:p>
          <a:r>
            <a:rPr lang="zh-TW" altLang="en-US" b="0" i="0" dirty="0" smtClean="0">
              <a:latin typeface="Heiti TC Medium" charset="-120"/>
              <a:ea typeface="Heiti TC Medium" charset="-120"/>
              <a:cs typeface="Heiti TC Medium" charset="-120"/>
            </a:rPr>
            <a:t>修改</a:t>
          </a:r>
          <a:endParaRPr lang="zh-TW" altLang="en-US" b="0" i="0" dirty="0">
            <a:latin typeface="Heiti TC Medium" charset="-120"/>
            <a:ea typeface="Heiti TC Medium" charset="-120"/>
            <a:cs typeface="Heiti TC Medium" charset="-120"/>
          </a:endParaRPr>
        </a:p>
      </dgm:t>
    </dgm:pt>
    <dgm:pt modelId="{0BF16C7C-1980-6D4E-A455-81DC672CAEAA}" type="parTrans" cxnId="{6160E095-220A-8244-B062-4B8AA2C4860E}">
      <dgm:prSet/>
      <dgm:spPr/>
      <dgm:t>
        <a:bodyPr/>
        <a:lstStyle/>
        <a:p>
          <a:endParaRPr lang="zh-TW" altLang="en-US"/>
        </a:p>
      </dgm:t>
    </dgm:pt>
    <dgm:pt modelId="{18E760B9-C50E-2F41-AF21-79982B3949FC}" type="sibTrans" cxnId="{6160E095-220A-8244-B062-4B8AA2C4860E}">
      <dgm:prSet/>
      <dgm:spPr/>
      <dgm:t>
        <a:bodyPr/>
        <a:lstStyle/>
        <a:p>
          <a:endParaRPr lang="zh-TW" altLang="en-US"/>
        </a:p>
      </dgm:t>
    </dgm:pt>
    <dgm:pt modelId="{BDAB759E-523F-F14C-8E84-F5F72B13B0F2}">
      <dgm:prSet phldrT="[文字]"/>
      <dgm:spPr>
        <a:solidFill>
          <a:schemeClr val="bg1">
            <a:alpha val="90000"/>
          </a:schemeClr>
        </a:solidFill>
        <a:ln>
          <a:solidFill>
            <a:srgbClr val="4B5261"/>
          </a:solidFill>
        </a:ln>
      </dgm:spPr>
      <dgm:t>
        <a:bodyPr/>
        <a:lstStyle/>
        <a:p>
          <a:r>
            <a:rPr lang="zh-TW" altLang="en-US" b="0" i="0" dirty="0" smtClean="0">
              <a:latin typeface="Heiti TC Medium" charset="-120"/>
              <a:ea typeface="Heiti TC Medium" charset="-120"/>
              <a:cs typeface="Heiti TC Medium" charset="-120"/>
            </a:rPr>
            <a:t>刪除</a:t>
          </a:r>
          <a:endParaRPr lang="zh-TW" altLang="en-US" b="0" i="0" dirty="0">
            <a:latin typeface="Heiti TC Medium" charset="-120"/>
            <a:ea typeface="Heiti TC Medium" charset="-120"/>
            <a:cs typeface="Heiti TC Medium" charset="-120"/>
          </a:endParaRPr>
        </a:p>
      </dgm:t>
    </dgm:pt>
    <dgm:pt modelId="{B2719DB0-D2C1-9847-96B9-EC2FC120DFC7}" type="parTrans" cxnId="{CAA42C0C-D101-D74D-AFA3-9FE7AD8D57FC}">
      <dgm:prSet/>
      <dgm:spPr/>
      <dgm:t>
        <a:bodyPr/>
        <a:lstStyle/>
        <a:p>
          <a:endParaRPr lang="zh-TW" altLang="en-US"/>
        </a:p>
      </dgm:t>
    </dgm:pt>
    <dgm:pt modelId="{A069EDB2-FBEA-9E49-B348-7118E6A0FC6A}" type="sibTrans" cxnId="{CAA42C0C-D101-D74D-AFA3-9FE7AD8D57FC}">
      <dgm:prSet/>
      <dgm:spPr/>
      <dgm:t>
        <a:bodyPr/>
        <a:lstStyle/>
        <a:p>
          <a:endParaRPr lang="zh-TW" altLang="en-US"/>
        </a:p>
      </dgm:t>
    </dgm:pt>
    <dgm:pt modelId="{C6D51876-C692-4F4D-9225-0D0A6CD330FF}">
      <dgm:prSet phldrT="[文字]"/>
      <dgm:spPr>
        <a:solidFill>
          <a:schemeClr val="bg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修改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DB7453CE-0244-6F4C-9F73-DBC57F7041FD}" type="parTrans" cxnId="{7FC08CC2-4A91-6347-8BF6-AD5B508A5598}">
      <dgm:prSet/>
      <dgm:spPr/>
      <dgm:t>
        <a:bodyPr/>
        <a:lstStyle/>
        <a:p>
          <a:endParaRPr lang="zh-TW" altLang="en-US"/>
        </a:p>
      </dgm:t>
    </dgm:pt>
    <dgm:pt modelId="{C0487112-E263-894F-AA60-F2685EBC14C7}" type="sibTrans" cxnId="{7FC08CC2-4A91-6347-8BF6-AD5B508A5598}">
      <dgm:prSet/>
      <dgm:spPr/>
      <dgm:t>
        <a:bodyPr/>
        <a:lstStyle/>
        <a:p>
          <a:endParaRPr lang="zh-TW" altLang="en-US"/>
        </a:p>
      </dgm:t>
    </dgm:pt>
    <dgm:pt modelId="{8D50AC75-36AD-E041-A63D-F7C901A67CCE}">
      <dgm:prSet phldrT="[文字]"/>
      <dgm:spPr>
        <a:solidFill>
          <a:schemeClr val="bg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刪除</a:t>
          </a:r>
          <a:endParaRPr lang="zh-TW" altLang="en-US" dirty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CE39E4B1-04D1-BB40-8FE1-649C04C4D831}" type="parTrans" cxnId="{8620468F-3176-E24D-81CE-050A461AE398}">
      <dgm:prSet/>
      <dgm:spPr/>
      <dgm:t>
        <a:bodyPr/>
        <a:lstStyle/>
        <a:p>
          <a:endParaRPr lang="zh-TW" altLang="en-US"/>
        </a:p>
      </dgm:t>
    </dgm:pt>
    <dgm:pt modelId="{ED6CB419-C854-844C-99A9-5CCEDE2635BC}" type="sibTrans" cxnId="{8620468F-3176-E24D-81CE-050A461AE398}">
      <dgm:prSet/>
      <dgm:spPr/>
      <dgm:t>
        <a:bodyPr/>
        <a:lstStyle/>
        <a:p>
          <a:endParaRPr lang="zh-TW" altLang="en-US"/>
        </a:p>
      </dgm:t>
    </dgm:pt>
    <dgm:pt modelId="{5F700E9A-40D8-A74B-B853-C9FF4F54C3AA}">
      <dgm:prSet phldrT="[文字]"/>
      <dgm:spPr>
        <a:solidFill>
          <a:schemeClr val="bg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審核</a:t>
          </a:r>
          <a:endParaRPr lang="zh-TW" altLang="en-US" dirty="0" smtClean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384E3387-88D8-9449-A01F-CD5B07F7E600}" type="parTrans" cxnId="{C896D3ED-0A8D-7C47-A094-E236B550F96F}">
      <dgm:prSet/>
      <dgm:spPr/>
      <dgm:t>
        <a:bodyPr/>
        <a:lstStyle/>
        <a:p>
          <a:endParaRPr lang="zh-TW" altLang="en-US"/>
        </a:p>
      </dgm:t>
    </dgm:pt>
    <dgm:pt modelId="{9FC2E68E-B2D1-244A-9BB5-438517D6C8B6}" type="sibTrans" cxnId="{C896D3ED-0A8D-7C47-A094-E236B550F96F}">
      <dgm:prSet/>
      <dgm:spPr/>
      <dgm:t>
        <a:bodyPr/>
        <a:lstStyle/>
        <a:p>
          <a:endParaRPr lang="zh-TW" altLang="en-US"/>
        </a:p>
      </dgm:t>
    </dgm:pt>
    <dgm:pt modelId="{BCE94CF5-45A5-F442-98C8-0FD61B0363DA}">
      <dgm:prSet phldrT="[文字]"/>
      <dgm:spPr>
        <a:solidFill>
          <a:schemeClr val="bg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dirty="0" smtClean="0">
              <a:latin typeface="Heiti TC Light" charset="-120"/>
              <a:ea typeface="Heiti TC Light" charset="-120"/>
              <a:cs typeface="Heiti TC Light" charset="-120"/>
            </a:rPr>
            <a:t>刪除</a:t>
          </a:r>
          <a:endParaRPr lang="zh-TW" altLang="en-US" dirty="0" smtClean="0">
            <a:latin typeface="Heiti TC Light" charset="-120"/>
            <a:ea typeface="Heiti TC Light" charset="-120"/>
            <a:cs typeface="Heiti TC Light" charset="-120"/>
          </a:endParaRPr>
        </a:p>
      </dgm:t>
    </dgm:pt>
    <dgm:pt modelId="{84AB74FA-7C92-1342-8447-B2D173E792A0}" type="parTrans" cxnId="{57B3A47F-9CE8-2D43-B95A-1CF1B141C84F}">
      <dgm:prSet/>
      <dgm:spPr/>
      <dgm:t>
        <a:bodyPr/>
        <a:lstStyle/>
        <a:p>
          <a:endParaRPr lang="zh-TW" altLang="en-US"/>
        </a:p>
      </dgm:t>
    </dgm:pt>
    <dgm:pt modelId="{D6D6488F-E2B7-DD46-82C0-F0A959640862}" type="sibTrans" cxnId="{57B3A47F-9CE8-2D43-B95A-1CF1B141C84F}">
      <dgm:prSet/>
      <dgm:spPr/>
      <dgm:t>
        <a:bodyPr/>
        <a:lstStyle/>
        <a:p>
          <a:endParaRPr lang="zh-TW" altLang="en-US"/>
        </a:p>
      </dgm:t>
    </dgm:pt>
    <dgm:pt modelId="{822F8F16-D1E3-A847-910E-6913C8F3B42F}" type="pres">
      <dgm:prSet presAssocID="{2723A845-6CDD-194D-B725-F43BE7B6F3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E7A90862-DBB4-7D46-B19E-7564AB984085}" type="pres">
      <dgm:prSet presAssocID="{2E39A6B7-CCF9-2242-BFAF-6B08A9DE8046}" presName="hierRoot1" presStyleCnt="0"/>
      <dgm:spPr/>
    </dgm:pt>
    <dgm:pt modelId="{F3211050-3FE5-8A4D-9606-20D4FE8E47D3}" type="pres">
      <dgm:prSet presAssocID="{2E39A6B7-CCF9-2242-BFAF-6B08A9DE8046}" presName="composite" presStyleCnt="0"/>
      <dgm:spPr/>
    </dgm:pt>
    <dgm:pt modelId="{9C0297D4-7D4B-4D4B-ADEC-32D8A63AECB3}" type="pres">
      <dgm:prSet presAssocID="{2E39A6B7-CCF9-2242-BFAF-6B08A9DE8046}" presName="background" presStyleLbl="node0" presStyleIdx="0" presStyleCnt="1"/>
      <dgm:spPr>
        <a:noFill/>
        <a:ln>
          <a:noFill/>
        </a:ln>
      </dgm:spPr>
    </dgm:pt>
    <dgm:pt modelId="{F7E86B08-A2EC-834F-997D-289656D40FE7}" type="pres">
      <dgm:prSet presAssocID="{2E39A6B7-CCF9-2242-BFAF-6B08A9DE804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7754B95-B24B-584C-BE25-B0234152684A}" type="pres">
      <dgm:prSet presAssocID="{2E39A6B7-CCF9-2242-BFAF-6B08A9DE8046}" presName="hierChild2" presStyleCnt="0"/>
      <dgm:spPr/>
    </dgm:pt>
    <dgm:pt modelId="{57CAF809-E672-374E-B849-3FEA28F07499}" type="pres">
      <dgm:prSet presAssocID="{41ABC4CD-0D8D-6E4D-8CEE-C8677831DE1F}" presName="Name10" presStyleLbl="parChTrans1D2" presStyleIdx="0" presStyleCnt="6"/>
      <dgm:spPr/>
      <dgm:t>
        <a:bodyPr/>
        <a:lstStyle/>
        <a:p>
          <a:endParaRPr lang="zh-TW" altLang="en-US"/>
        </a:p>
      </dgm:t>
    </dgm:pt>
    <dgm:pt modelId="{5FA6F138-E45C-4049-91D5-221C2C9C5845}" type="pres">
      <dgm:prSet presAssocID="{81BA6ED7-B882-8F45-808A-75F5EE017B40}" presName="hierRoot2" presStyleCnt="0"/>
      <dgm:spPr/>
    </dgm:pt>
    <dgm:pt modelId="{08ECE49A-E941-E34D-BFFA-853893FCD64E}" type="pres">
      <dgm:prSet presAssocID="{81BA6ED7-B882-8F45-808A-75F5EE017B40}" presName="composite2" presStyleCnt="0"/>
      <dgm:spPr/>
    </dgm:pt>
    <dgm:pt modelId="{5CC62A24-827D-3F49-9E5B-20A483CFF4D5}" type="pres">
      <dgm:prSet presAssocID="{81BA6ED7-B882-8F45-808A-75F5EE017B40}" presName="background2" presStyleLbl="node2" presStyleIdx="0" presStyleCnt="6"/>
      <dgm:spPr>
        <a:noFill/>
        <a:ln>
          <a:noFill/>
        </a:ln>
      </dgm:spPr>
    </dgm:pt>
    <dgm:pt modelId="{A4F848FA-154B-984E-ADAF-5FD435104029}" type="pres">
      <dgm:prSet presAssocID="{81BA6ED7-B882-8F45-808A-75F5EE017B40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D7DD85-AF57-CF41-A47C-905CFE454135}" type="pres">
      <dgm:prSet presAssocID="{81BA6ED7-B882-8F45-808A-75F5EE017B40}" presName="hierChild3" presStyleCnt="0"/>
      <dgm:spPr/>
    </dgm:pt>
    <dgm:pt modelId="{0222C4F6-39F4-E54C-8D06-43D9218FEF29}" type="pres">
      <dgm:prSet presAssocID="{6570FFAA-92BE-624F-8E39-06B90C71AB98}" presName="Name17" presStyleLbl="parChTrans1D3" presStyleIdx="0" presStyleCnt="9"/>
      <dgm:spPr/>
      <dgm:t>
        <a:bodyPr/>
        <a:lstStyle/>
        <a:p>
          <a:endParaRPr lang="zh-TW" altLang="en-US"/>
        </a:p>
      </dgm:t>
    </dgm:pt>
    <dgm:pt modelId="{B5A4C53B-7333-E046-BEAC-675FE4E2E041}" type="pres">
      <dgm:prSet presAssocID="{5569A152-790D-BB43-A9F4-3BF0C053BDD9}" presName="hierRoot3" presStyleCnt="0"/>
      <dgm:spPr/>
    </dgm:pt>
    <dgm:pt modelId="{C75624AE-0F38-7D42-9667-51F9DD0E8CF9}" type="pres">
      <dgm:prSet presAssocID="{5569A152-790D-BB43-A9F4-3BF0C053BDD9}" presName="composite3" presStyleCnt="0"/>
      <dgm:spPr/>
    </dgm:pt>
    <dgm:pt modelId="{F5A0DE31-6C6E-8147-8FD2-C9D955E9AF14}" type="pres">
      <dgm:prSet presAssocID="{5569A152-790D-BB43-A9F4-3BF0C053BDD9}" presName="background3" presStyleLbl="node3" presStyleIdx="0" presStyleCnt="9"/>
      <dgm:spPr>
        <a:noFill/>
        <a:ln>
          <a:noFill/>
        </a:ln>
      </dgm:spPr>
    </dgm:pt>
    <dgm:pt modelId="{A0DA426F-E779-4547-A901-8253016590EF}" type="pres">
      <dgm:prSet presAssocID="{5569A152-790D-BB43-A9F4-3BF0C053BDD9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0493B77-CF28-814E-B7B9-D39984AF1FBA}" type="pres">
      <dgm:prSet presAssocID="{5569A152-790D-BB43-A9F4-3BF0C053BDD9}" presName="hierChild4" presStyleCnt="0"/>
      <dgm:spPr/>
    </dgm:pt>
    <dgm:pt modelId="{BE37A64D-74B3-AC4C-BD71-5636CF122F20}" type="pres">
      <dgm:prSet presAssocID="{4B670455-6D48-9948-A21B-B0BFF6B4968C}" presName="Name17" presStyleLbl="parChTrans1D3" presStyleIdx="1" presStyleCnt="9"/>
      <dgm:spPr/>
      <dgm:t>
        <a:bodyPr/>
        <a:lstStyle/>
        <a:p>
          <a:endParaRPr lang="zh-TW" altLang="en-US"/>
        </a:p>
      </dgm:t>
    </dgm:pt>
    <dgm:pt modelId="{686E4E11-3BB1-1344-9767-72B0E8323C32}" type="pres">
      <dgm:prSet presAssocID="{89BA5903-7563-7A41-AA46-745A8CFAC305}" presName="hierRoot3" presStyleCnt="0"/>
      <dgm:spPr/>
    </dgm:pt>
    <dgm:pt modelId="{60868CB9-0959-C740-9D1E-E5A5D93CFAF5}" type="pres">
      <dgm:prSet presAssocID="{89BA5903-7563-7A41-AA46-745A8CFAC305}" presName="composite3" presStyleCnt="0"/>
      <dgm:spPr/>
    </dgm:pt>
    <dgm:pt modelId="{71A1EA95-CB7D-B84B-8322-1CAA5270D3B8}" type="pres">
      <dgm:prSet presAssocID="{89BA5903-7563-7A41-AA46-745A8CFAC305}" presName="background3" presStyleLbl="node3" presStyleIdx="1" presStyleCnt="9"/>
      <dgm:spPr>
        <a:noFill/>
        <a:ln>
          <a:noFill/>
        </a:ln>
      </dgm:spPr>
    </dgm:pt>
    <dgm:pt modelId="{0D8279CB-57F4-DA48-B4E7-62584362DC98}" type="pres">
      <dgm:prSet presAssocID="{89BA5903-7563-7A41-AA46-745A8CFAC305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10A31F7-20EE-5044-81B2-D422665010F9}" type="pres">
      <dgm:prSet presAssocID="{89BA5903-7563-7A41-AA46-745A8CFAC305}" presName="hierChild4" presStyleCnt="0"/>
      <dgm:spPr/>
    </dgm:pt>
    <dgm:pt modelId="{614C5932-AD60-454B-A0F3-0BC62C769147}" type="pres">
      <dgm:prSet presAssocID="{9047277B-73C9-A743-9EE1-1B2E4E44AD57}" presName="Name17" presStyleLbl="parChTrans1D3" presStyleIdx="2" presStyleCnt="9"/>
      <dgm:spPr/>
      <dgm:t>
        <a:bodyPr/>
        <a:lstStyle/>
        <a:p>
          <a:endParaRPr lang="zh-TW" altLang="en-US"/>
        </a:p>
      </dgm:t>
    </dgm:pt>
    <dgm:pt modelId="{439A7F4E-1AA4-394C-ADD7-04ABE869E944}" type="pres">
      <dgm:prSet presAssocID="{7CA7E0BB-7C70-A54D-A3B4-09E541D841AD}" presName="hierRoot3" presStyleCnt="0"/>
      <dgm:spPr/>
    </dgm:pt>
    <dgm:pt modelId="{2DFA4D9B-F67F-E64E-A7B2-DEFA2CD21790}" type="pres">
      <dgm:prSet presAssocID="{7CA7E0BB-7C70-A54D-A3B4-09E541D841AD}" presName="composite3" presStyleCnt="0"/>
      <dgm:spPr/>
    </dgm:pt>
    <dgm:pt modelId="{E1603905-2C58-5A40-886F-2124098E8A61}" type="pres">
      <dgm:prSet presAssocID="{7CA7E0BB-7C70-A54D-A3B4-09E541D841AD}" presName="background3" presStyleLbl="node3" presStyleIdx="2" presStyleCnt="9"/>
      <dgm:spPr>
        <a:noFill/>
        <a:ln>
          <a:noFill/>
        </a:ln>
      </dgm:spPr>
    </dgm:pt>
    <dgm:pt modelId="{9D5B3CD1-EA42-9E4F-878D-EE20AB6B48B6}" type="pres">
      <dgm:prSet presAssocID="{7CA7E0BB-7C70-A54D-A3B4-09E541D841AD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0EADD7-AE36-4E41-93A2-3862C2CA14E7}" type="pres">
      <dgm:prSet presAssocID="{7CA7E0BB-7C70-A54D-A3B4-09E541D841AD}" presName="hierChild4" presStyleCnt="0"/>
      <dgm:spPr/>
    </dgm:pt>
    <dgm:pt modelId="{9AC4D9C1-811C-CB42-94D2-7B0D0CCC76B1}" type="pres">
      <dgm:prSet presAssocID="{81B189BD-C1ED-6F41-A208-173E2EF973F5}" presName="Name10" presStyleLbl="parChTrans1D2" presStyleIdx="1" presStyleCnt="6"/>
      <dgm:spPr/>
      <dgm:t>
        <a:bodyPr/>
        <a:lstStyle/>
        <a:p>
          <a:endParaRPr lang="zh-TW" altLang="en-US"/>
        </a:p>
      </dgm:t>
    </dgm:pt>
    <dgm:pt modelId="{E724CF2D-DC64-124E-BBE5-B7F2BD87DD23}" type="pres">
      <dgm:prSet presAssocID="{13E9AA9C-E0D8-624C-A421-7112525D18B8}" presName="hierRoot2" presStyleCnt="0"/>
      <dgm:spPr/>
    </dgm:pt>
    <dgm:pt modelId="{7AE79AD6-E8C1-7548-BD61-A13BC8446D61}" type="pres">
      <dgm:prSet presAssocID="{13E9AA9C-E0D8-624C-A421-7112525D18B8}" presName="composite2" presStyleCnt="0"/>
      <dgm:spPr/>
    </dgm:pt>
    <dgm:pt modelId="{A584DD8F-1E2D-1746-A8C8-D7D021EEA747}" type="pres">
      <dgm:prSet presAssocID="{13E9AA9C-E0D8-624C-A421-7112525D18B8}" presName="background2" presStyleLbl="node2" presStyleIdx="1" presStyleCnt="6"/>
      <dgm:spPr>
        <a:noFill/>
        <a:ln>
          <a:noFill/>
        </a:ln>
      </dgm:spPr>
    </dgm:pt>
    <dgm:pt modelId="{B99353E3-0AD3-1A4E-95B3-4EE6A70F58CD}" type="pres">
      <dgm:prSet presAssocID="{13E9AA9C-E0D8-624C-A421-7112525D18B8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3B5FB34-31AF-BF4F-838D-94BED2D23314}" type="pres">
      <dgm:prSet presAssocID="{13E9AA9C-E0D8-624C-A421-7112525D18B8}" presName="hierChild3" presStyleCnt="0"/>
      <dgm:spPr/>
    </dgm:pt>
    <dgm:pt modelId="{F421B2CA-8E0B-E14E-AD01-4F2E16F400C2}" type="pres">
      <dgm:prSet presAssocID="{DB7453CE-0244-6F4C-9F73-DBC57F7041FD}" presName="Name17" presStyleLbl="parChTrans1D3" presStyleIdx="3" presStyleCnt="9"/>
      <dgm:spPr/>
    </dgm:pt>
    <dgm:pt modelId="{E354DD79-D72C-E64C-B70C-635F97A969F3}" type="pres">
      <dgm:prSet presAssocID="{C6D51876-C692-4F4D-9225-0D0A6CD330FF}" presName="hierRoot3" presStyleCnt="0"/>
      <dgm:spPr/>
    </dgm:pt>
    <dgm:pt modelId="{F108318A-58F6-1B43-9364-CAB5433C4088}" type="pres">
      <dgm:prSet presAssocID="{C6D51876-C692-4F4D-9225-0D0A6CD330FF}" presName="composite3" presStyleCnt="0"/>
      <dgm:spPr/>
    </dgm:pt>
    <dgm:pt modelId="{6B3F503C-CB57-254D-9770-C30B45B7AD4D}" type="pres">
      <dgm:prSet presAssocID="{C6D51876-C692-4F4D-9225-0D0A6CD330FF}" presName="background3" presStyleLbl="node3" presStyleIdx="3" presStyleCnt="9"/>
      <dgm:spPr>
        <a:solidFill>
          <a:schemeClr val="bg1"/>
        </a:solidFill>
      </dgm:spPr>
      <dgm:t>
        <a:bodyPr/>
        <a:lstStyle/>
        <a:p>
          <a:endParaRPr lang="zh-TW" altLang="en-US"/>
        </a:p>
      </dgm:t>
    </dgm:pt>
    <dgm:pt modelId="{2C5BE211-E513-3244-9876-5F48E6A7B474}" type="pres">
      <dgm:prSet presAssocID="{C6D51876-C692-4F4D-9225-0D0A6CD330FF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AC5A523-4446-EB42-8325-BCDF4C15965F}" type="pres">
      <dgm:prSet presAssocID="{C6D51876-C692-4F4D-9225-0D0A6CD330FF}" presName="hierChild4" presStyleCnt="0"/>
      <dgm:spPr/>
    </dgm:pt>
    <dgm:pt modelId="{1A075B25-B174-7347-9674-EE7FFD8C7F9D}" type="pres">
      <dgm:prSet presAssocID="{CE39E4B1-04D1-BB40-8FE1-649C04C4D831}" presName="Name17" presStyleLbl="parChTrans1D3" presStyleIdx="4" presStyleCnt="9"/>
      <dgm:spPr/>
    </dgm:pt>
    <dgm:pt modelId="{FEC8D9B9-8230-9845-8CBE-0F47A8A5FD52}" type="pres">
      <dgm:prSet presAssocID="{8D50AC75-36AD-E041-A63D-F7C901A67CCE}" presName="hierRoot3" presStyleCnt="0"/>
      <dgm:spPr/>
    </dgm:pt>
    <dgm:pt modelId="{7F2E6C69-48A8-0D46-A1BB-2B5C3E0A06B9}" type="pres">
      <dgm:prSet presAssocID="{8D50AC75-36AD-E041-A63D-F7C901A67CCE}" presName="composite3" presStyleCnt="0"/>
      <dgm:spPr/>
    </dgm:pt>
    <dgm:pt modelId="{54DCF901-6ED3-6849-A191-EE89A9D6E917}" type="pres">
      <dgm:prSet presAssocID="{8D50AC75-36AD-E041-A63D-F7C901A67CCE}" presName="background3" presStyleLbl="node3" presStyleIdx="4" presStyleCnt="9"/>
      <dgm:spPr>
        <a:solidFill>
          <a:schemeClr val="bg1"/>
        </a:solidFill>
      </dgm:spPr>
      <dgm:t>
        <a:bodyPr/>
        <a:lstStyle/>
        <a:p>
          <a:endParaRPr lang="zh-TW" altLang="en-US"/>
        </a:p>
      </dgm:t>
    </dgm:pt>
    <dgm:pt modelId="{3E0306F8-6D23-6747-BF40-903EF1068929}" type="pres">
      <dgm:prSet presAssocID="{8D50AC75-36AD-E041-A63D-F7C901A67CCE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4A1BFFD-1026-1B4E-A755-BAC89819C722}" type="pres">
      <dgm:prSet presAssocID="{8D50AC75-36AD-E041-A63D-F7C901A67CCE}" presName="hierChild4" presStyleCnt="0"/>
      <dgm:spPr/>
    </dgm:pt>
    <dgm:pt modelId="{F13ED289-7B87-3241-95E3-7FFA73EFF7E7}" type="pres">
      <dgm:prSet presAssocID="{F44BA80D-5493-1C4E-AC35-0F8C37CCE2BC}" presName="Name10" presStyleLbl="parChTrans1D2" presStyleIdx="2" presStyleCnt="6"/>
      <dgm:spPr/>
      <dgm:t>
        <a:bodyPr/>
        <a:lstStyle/>
        <a:p>
          <a:endParaRPr lang="zh-TW" altLang="en-US"/>
        </a:p>
      </dgm:t>
    </dgm:pt>
    <dgm:pt modelId="{F3B2B802-D2E9-DD42-8DAD-616767464355}" type="pres">
      <dgm:prSet presAssocID="{E0483911-8689-AD43-93E5-7905AD168A04}" presName="hierRoot2" presStyleCnt="0"/>
      <dgm:spPr/>
    </dgm:pt>
    <dgm:pt modelId="{5308843D-A02A-4D47-A326-965764C28589}" type="pres">
      <dgm:prSet presAssocID="{E0483911-8689-AD43-93E5-7905AD168A04}" presName="composite2" presStyleCnt="0"/>
      <dgm:spPr/>
    </dgm:pt>
    <dgm:pt modelId="{68CCF131-160C-FA4C-BF60-AC179FC8576A}" type="pres">
      <dgm:prSet presAssocID="{E0483911-8689-AD43-93E5-7905AD168A04}" presName="background2" presStyleLbl="node2" presStyleIdx="2" presStyleCnt="6"/>
      <dgm:spPr>
        <a:noFill/>
        <a:ln>
          <a:noFill/>
        </a:ln>
      </dgm:spPr>
    </dgm:pt>
    <dgm:pt modelId="{2867BC3E-D518-DE4F-8191-828629EA699E}" type="pres">
      <dgm:prSet presAssocID="{E0483911-8689-AD43-93E5-7905AD168A04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A5522FC-CC61-0A40-9673-E4CC4B206187}" type="pres">
      <dgm:prSet presAssocID="{E0483911-8689-AD43-93E5-7905AD168A04}" presName="hierChild3" presStyleCnt="0"/>
      <dgm:spPr/>
    </dgm:pt>
    <dgm:pt modelId="{1156FF96-999B-1841-8131-D4354037C8D0}" type="pres">
      <dgm:prSet presAssocID="{384E3387-88D8-9449-A01F-CD5B07F7E600}" presName="Name17" presStyleLbl="parChTrans1D3" presStyleIdx="5" presStyleCnt="9"/>
      <dgm:spPr/>
    </dgm:pt>
    <dgm:pt modelId="{DC55EC19-C3F6-2A45-B6E8-B54C124C8686}" type="pres">
      <dgm:prSet presAssocID="{5F700E9A-40D8-A74B-B853-C9FF4F54C3AA}" presName="hierRoot3" presStyleCnt="0"/>
      <dgm:spPr/>
    </dgm:pt>
    <dgm:pt modelId="{5E073150-B704-0740-A61F-FE79888E405E}" type="pres">
      <dgm:prSet presAssocID="{5F700E9A-40D8-A74B-B853-C9FF4F54C3AA}" presName="composite3" presStyleCnt="0"/>
      <dgm:spPr/>
    </dgm:pt>
    <dgm:pt modelId="{936357B2-DF88-7A46-848E-949173F7A1B2}" type="pres">
      <dgm:prSet presAssocID="{5F700E9A-40D8-A74B-B853-C9FF4F54C3AA}" presName="background3" presStyleLbl="node3" presStyleIdx="5" presStyleCnt="9"/>
      <dgm:spPr>
        <a:solidFill>
          <a:schemeClr val="bg1"/>
        </a:solidFill>
      </dgm:spPr>
      <dgm:t>
        <a:bodyPr/>
        <a:lstStyle/>
        <a:p>
          <a:endParaRPr lang="zh-TW" altLang="en-US"/>
        </a:p>
      </dgm:t>
    </dgm:pt>
    <dgm:pt modelId="{EDBAEB33-6AF5-C248-96AB-24F31B7F182F}" type="pres">
      <dgm:prSet presAssocID="{5F700E9A-40D8-A74B-B853-C9FF4F54C3AA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5A03EF-7BF2-EE4C-B103-589AF4B92EFB}" type="pres">
      <dgm:prSet presAssocID="{5F700E9A-40D8-A74B-B853-C9FF4F54C3AA}" presName="hierChild4" presStyleCnt="0"/>
      <dgm:spPr/>
    </dgm:pt>
    <dgm:pt modelId="{8ACF0EB9-A896-AF43-B475-BABBE0AF2813}" type="pres">
      <dgm:prSet presAssocID="{84AB74FA-7C92-1342-8447-B2D173E792A0}" presName="Name17" presStyleLbl="parChTrans1D3" presStyleIdx="6" presStyleCnt="9"/>
      <dgm:spPr/>
    </dgm:pt>
    <dgm:pt modelId="{3A4FA321-C1B1-AD4E-91C8-DBB35E200361}" type="pres">
      <dgm:prSet presAssocID="{BCE94CF5-45A5-F442-98C8-0FD61B0363DA}" presName="hierRoot3" presStyleCnt="0"/>
      <dgm:spPr/>
    </dgm:pt>
    <dgm:pt modelId="{2B063507-27DE-034E-B2D6-447CBE795D60}" type="pres">
      <dgm:prSet presAssocID="{BCE94CF5-45A5-F442-98C8-0FD61B0363DA}" presName="composite3" presStyleCnt="0"/>
      <dgm:spPr/>
    </dgm:pt>
    <dgm:pt modelId="{B9639ACE-1E9E-D04F-AA31-FB14C0D49E79}" type="pres">
      <dgm:prSet presAssocID="{BCE94CF5-45A5-F442-98C8-0FD61B0363DA}" presName="background3" presStyleLbl="node3" presStyleIdx="6" presStyleCnt="9"/>
      <dgm:spPr>
        <a:solidFill>
          <a:schemeClr val="bg1"/>
        </a:solidFill>
      </dgm:spPr>
      <dgm:t>
        <a:bodyPr/>
        <a:lstStyle/>
        <a:p>
          <a:endParaRPr lang="zh-TW" altLang="en-US"/>
        </a:p>
      </dgm:t>
    </dgm:pt>
    <dgm:pt modelId="{3B77EADC-39B0-0646-8F1E-34EEE11D88F7}" type="pres">
      <dgm:prSet presAssocID="{BCE94CF5-45A5-F442-98C8-0FD61B0363DA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973E599-ED82-614F-AE60-18A646D91D40}" type="pres">
      <dgm:prSet presAssocID="{BCE94CF5-45A5-F442-98C8-0FD61B0363DA}" presName="hierChild4" presStyleCnt="0"/>
      <dgm:spPr/>
    </dgm:pt>
    <dgm:pt modelId="{2808A4F7-6E59-D343-AF8E-A6CE43DA62F9}" type="pres">
      <dgm:prSet presAssocID="{8D4BFBA0-853C-1645-A110-0EB965B4ECB0}" presName="Name10" presStyleLbl="parChTrans1D2" presStyleIdx="3" presStyleCnt="6"/>
      <dgm:spPr/>
      <dgm:t>
        <a:bodyPr/>
        <a:lstStyle/>
        <a:p>
          <a:endParaRPr lang="zh-TW" altLang="en-US"/>
        </a:p>
      </dgm:t>
    </dgm:pt>
    <dgm:pt modelId="{D5CBBF7A-030D-3F46-A78A-910637D5EEEE}" type="pres">
      <dgm:prSet presAssocID="{6D85748B-DA8C-9B46-A251-3AEC46799DF2}" presName="hierRoot2" presStyleCnt="0"/>
      <dgm:spPr/>
    </dgm:pt>
    <dgm:pt modelId="{73A6C519-7847-284F-BFE6-81DBBAE32C23}" type="pres">
      <dgm:prSet presAssocID="{6D85748B-DA8C-9B46-A251-3AEC46799DF2}" presName="composite2" presStyleCnt="0"/>
      <dgm:spPr/>
    </dgm:pt>
    <dgm:pt modelId="{A82FD01A-91D9-E84F-A4FE-29818FD0566B}" type="pres">
      <dgm:prSet presAssocID="{6D85748B-DA8C-9B46-A251-3AEC46799DF2}" presName="background2" presStyleLbl="node2" presStyleIdx="3" presStyleCnt="6"/>
      <dgm:spPr>
        <a:noFill/>
        <a:ln>
          <a:noFill/>
        </a:ln>
      </dgm:spPr>
    </dgm:pt>
    <dgm:pt modelId="{C2C3EDBE-2987-C54A-8C36-51BFEAAE65A9}" type="pres">
      <dgm:prSet presAssocID="{6D85748B-DA8C-9B46-A251-3AEC46799DF2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F3844BE-32AC-0040-8305-E79DBEE476EA}" type="pres">
      <dgm:prSet presAssocID="{6D85748B-DA8C-9B46-A251-3AEC46799DF2}" presName="hierChild3" presStyleCnt="0"/>
      <dgm:spPr/>
    </dgm:pt>
    <dgm:pt modelId="{D9364FF8-346C-7447-A732-3313D770469D}" type="pres">
      <dgm:prSet presAssocID="{0BF16C7C-1980-6D4E-A455-81DC672CAEAA}" presName="Name17" presStyleLbl="parChTrans1D3" presStyleIdx="7" presStyleCnt="9"/>
      <dgm:spPr/>
    </dgm:pt>
    <dgm:pt modelId="{771C4A4D-37F9-224D-82AF-269E0D1D2D26}" type="pres">
      <dgm:prSet presAssocID="{4D2161AA-1F83-8947-8F89-80F7D934B115}" presName="hierRoot3" presStyleCnt="0"/>
      <dgm:spPr/>
    </dgm:pt>
    <dgm:pt modelId="{7C4E56C7-14B2-C348-8233-680074401B12}" type="pres">
      <dgm:prSet presAssocID="{4D2161AA-1F83-8947-8F89-80F7D934B115}" presName="composite3" presStyleCnt="0"/>
      <dgm:spPr/>
    </dgm:pt>
    <dgm:pt modelId="{08DA7D9A-F034-7F42-9D03-96731E2EFE55}" type="pres">
      <dgm:prSet presAssocID="{4D2161AA-1F83-8947-8F89-80F7D934B115}" presName="background3" presStyleLbl="node3" presStyleIdx="7" presStyleCnt="9"/>
      <dgm:spPr>
        <a:solidFill>
          <a:schemeClr val="bg1"/>
        </a:solidFill>
      </dgm:spPr>
      <dgm:t>
        <a:bodyPr/>
        <a:lstStyle/>
        <a:p>
          <a:endParaRPr lang="zh-TW" altLang="en-US"/>
        </a:p>
      </dgm:t>
    </dgm:pt>
    <dgm:pt modelId="{EF6F7824-A411-B347-9631-0A827628512D}" type="pres">
      <dgm:prSet presAssocID="{4D2161AA-1F83-8947-8F89-80F7D934B11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1FDEC19-E6AE-C14C-95E6-2FA76FDCC0F0}" type="pres">
      <dgm:prSet presAssocID="{4D2161AA-1F83-8947-8F89-80F7D934B115}" presName="hierChild4" presStyleCnt="0"/>
      <dgm:spPr/>
    </dgm:pt>
    <dgm:pt modelId="{476E2A77-2848-3D48-BE7A-5A27D5CD54B1}" type="pres">
      <dgm:prSet presAssocID="{B2719DB0-D2C1-9847-96B9-EC2FC120DFC7}" presName="Name17" presStyleLbl="parChTrans1D3" presStyleIdx="8" presStyleCnt="9"/>
      <dgm:spPr/>
    </dgm:pt>
    <dgm:pt modelId="{D3C37F74-5F3B-0542-AF99-3CE127807F01}" type="pres">
      <dgm:prSet presAssocID="{BDAB759E-523F-F14C-8E84-F5F72B13B0F2}" presName="hierRoot3" presStyleCnt="0"/>
      <dgm:spPr/>
    </dgm:pt>
    <dgm:pt modelId="{6216278A-1201-7448-A09E-64023DB3E7AA}" type="pres">
      <dgm:prSet presAssocID="{BDAB759E-523F-F14C-8E84-F5F72B13B0F2}" presName="composite3" presStyleCnt="0"/>
      <dgm:spPr/>
    </dgm:pt>
    <dgm:pt modelId="{206D1D60-E40A-A74B-9493-9DC600D1E31F}" type="pres">
      <dgm:prSet presAssocID="{BDAB759E-523F-F14C-8E84-F5F72B13B0F2}" presName="background3" presStyleLbl="node3" presStyleIdx="8" presStyleCnt="9"/>
      <dgm:spPr>
        <a:solidFill>
          <a:schemeClr val="bg1"/>
        </a:solidFill>
      </dgm:spPr>
      <dgm:t>
        <a:bodyPr/>
        <a:lstStyle/>
        <a:p>
          <a:endParaRPr lang="zh-TW" altLang="en-US"/>
        </a:p>
      </dgm:t>
    </dgm:pt>
    <dgm:pt modelId="{89967580-E202-4C4B-84D9-6F7077160F3C}" type="pres">
      <dgm:prSet presAssocID="{BDAB759E-523F-F14C-8E84-F5F72B13B0F2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ECEB2B-57DC-BC43-972D-C2D050F387EA}" type="pres">
      <dgm:prSet presAssocID="{BDAB759E-523F-F14C-8E84-F5F72B13B0F2}" presName="hierChild4" presStyleCnt="0"/>
      <dgm:spPr/>
    </dgm:pt>
    <dgm:pt modelId="{603C7554-1248-3049-A78E-26C335845BF5}" type="pres">
      <dgm:prSet presAssocID="{D3D056C6-D162-DD4B-AFA6-3A8189C14FBA}" presName="Name10" presStyleLbl="parChTrans1D2" presStyleIdx="4" presStyleCnt="6"/>
      <dgm:spPr/>
      <dgm:t>
        <a:bodyPr/>
        <a:lstStyle/>
        <a:p>
          <a:endParaRPr lang="zh-TW" altLang="en-US"/>
        </a:p>
      </dgm:t>
    </dgm:pt>
    <dgm:pt modelId="{EAE11CE0-9061-2F41-BC8D-C982DF36CF3B}" type="pres">
      <dgm:prSet presAssocID="{62446FEA-AC8C-5049-93B5-2A8B072499B7}" presName="hierRoot2" presStyleCnt="0"/>
      <dgm:spPr/>
    </dgm:pt>
    <dgm:pt modelId="{2492D9A4-02A2-2743-8E36-994D28076EF2}" type="pres">
      <dgm:prSet presAssocID="{62446FEA-AC8C-5049-93B5-2A8B072499B7}" presName="composite2" presStyleCnt="0"/>
      <dgm:spPr/>
    </dgm:pt>
    <dgm:pt modelId="{31901701-2C3B-5F4F-AAF3-E6BE5F906F13}" type="pres">
      <dgm:prSet presAssocID="{62446FEA-AC8C-5049-93B5-2A8B072499B7}" presName="background2" presStyleLbl="node2" presStyleIdx="4" presStyleCnt="6"/>
      <dgm:spPr>
        <a:solidFill>
          <a:schemeClr val="bg1"/>
        </a:solidFill>
      </dgm:spPr>
      <dgm:t>
        <a:bodyPr/>
        <a:lstStyle/>
        <a:p>
          <a:endParaRPr lang="zh-TW" altLang="en-US"/>
        </a:p>
      </dgm:t>
    </dgm:pt>
    <dgm:pt modelId="{88C67958-452F-5246-A96B-B542F7D35009}" type="pres">
      <dgm:prSet presAssocID="{62446FEA-AC8C-5049-93B5-2A8B072499B7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D1F2A29-C288-2445-B0FA-AEE00ED224EB}" type="pres">
      <dgm:prSet presAssocID="{62446FEA-AC8C-5049-93B5-2A8B072499B7}" presName="hierChild3" presStyleCnt="0"/>
      <dgm:spPr/>
    </dgm:pt>
    <dgm:pt modelId="{4C438F51-0B55-F447-8755-6E806C72A17A}" type="pres">
      <dgm:prSet presAssocID="{BDAE7C52-A94B-4247-9D4C-AD90D1F7198D}" presName="Name10" presStyleLbl="parChTrans1D2" presStyleIdx="5" presStyleCnt="6"/>
      <dgm:spPr/>
      <dgm:t>
        <a:bodyPr/>
        <a:lstStyle/>
        <a:p>
          <a:endParaRPr lang="zh-TW" altLang="en-US"/>
        </a:p>
      </dgm:t>
    </dgm:pt>
    <dgm:pt modelId="{3E132ED6-DF12-EA4A-94D2-76F61AE052FE}" type="pres">
      <dgm:prSet presAssocID="{C8AB9502-E8AD-994B-B66A-CC005B3F615A}" presName="hierRoot2" presStyleCnt="0"/>
      <dgm:spPr/>
    </dgm:pt>
    <dgm:pt modelId="{68EB14CB-547A-CB47-BD9A-52713846EB08}" type="pres">
      <dgm:prSet presAssocID="{C8AB9502-E8AD-994B-B66A-CC005B3F615A}" presName="composite2" presStyleCnt="0"/>
      <dgm:spPr/>
    </dgm:pt>
    <dgm:pt modelId="{D9BB409B-C102-494F-8BBB-6B6C9B9ECDE8}" type="pres">
      <dgm:prSet presAssocID="{C8AB9502-E8AD-994B-B66A-CC005B3F615A}" presName="background2" presStyleLbl="node2" presStyleIdx="5" presStyleCnt="6"/>
      <dgm:spPr>
        <a:solidFill>
          <a:schemeClr val="bg1"/>
        </a:solidFill>
      </dgm:spPr>
      <dgm:t>
        <a:bodyPr/>
        <a:lstStyle/>
        <a:p>
          <a:endParaRPr lang="zh-TW" altLang="en-US"/>
        </a:p>
      </dgm:t>
    </dgm:pt>
    <dgm:pt modelId="{39D1341E-7DF1-A040-AB39-1B9D8481E373}" type="pres">
      <dgm:prSet presAssocID="{C8AB9502-E8AD-994B-B66A-CC005B3F615A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FF60E7A-0BA4-AD4E-B87D-D1FA8F0707CB}" type="pres">
      <dgm:prSet presAssocID="{C8AB9502-E8AD-994B-B66A-CC005B3F615A}" presName="hierChild3" presStyleCnt="0"/>
      <dgm:spPr/>
    </dgm:pt>
  </dgm:ptLst>
  <dgm:cxnLst>
    <dgm:cxn modelId="{7FC08CC2-4A91-6347-8BF6-AD5B508A5598}" srcId="{13E9AA9C-E0D8-624C-A421-7112525D18B8}" destId="{C6D51876-C692-4F4D-9225-0D0A6CD330FF}" srcOrd="0" destOrd="0" parTransId="{DB7453CE-0244-6F4C-9F73-DBC57F7041FD}" sibTransId="{C0487112-E263-894F-AA60-F2685EBC14C7}"/>
    <dgm:cxn modelId="{D8B8FB56-9242-D941-87E3-11009C129CA4}" type="presOf" srcId="{384E3387-88D8-9449-A01F-CD5B07F7E600}" destId="{1156FF96-999B-1841-8131-D4354037C8D0}" srcOrd="0" destOrd="0" presId="urn:microsoft.com/office/officeart/2005/8/layout/hierarchy1"/>
    <dgm:cxn modelId="{49D61222-D69F-4D40-9D84-6BDB36BDBB9F}" srcId="{81BA6ED7-B882-8F45-808A-75F5EE017B40}" destId="{7CA7E0BB-7C70-A54D-A3B4-09E541D841AD}" srcOrd="2" destOrd="0" parTransId="{9047277B-73C9-A743-9EE1-1B2E4E44AD57}" sibTransId="{29C39FF5-858D-5040-9B35-882505693B0F}"/>
    <dgm:cxn modelId="{40689A66-4357-6C44-A606-D82F82AB6589}" type="presOf" srcId="{C8AB9502-E8AD-994B-B66A-CC005B3F615A}" destId="{39D1341E-7DF1-A040-AB39-1B9D8481E373}" srcOrd="0" destOrd="0" presId="urn:microsoft.com/office/officeart/2005/8/layout/hierarchy1"/>
    <dgm:cxn modelId="{C2BD5AE4-6BBC-9B45-BCE3-102A98322A06}" type="presOf" srcId="{62446FEA-AC8C-5049-93B5-2A8B072499B7}" destId="{88C67958-452F-5246-A96B-B542F7D35009}" srcOrd="0" destOrd="0" presId="urn:microsoft.com/office/officeart/2005/8/layout/hierarchy1"/>
    <dgm:cxn modelId="{AAF58716-8B47-F949-9D37-E72E3D65172E}" type="presOf" srcId="{7CA7E0BB-7C70-A54D-A3B4-09E541D841AD}" destId="{9D5B3CD1-EA42-9E4F-878D-EE20AB6B48B6}" srcOrd="0" destOrd="0" presId="urn:microsoft.com/office/officeart/2005/8/layout/hierarchy1"/>
    <dgm:cxn modelId="{92DA110B-31DC-304D-9384-9D272C03557A}" srcId="{2E39A6B7-CCF9-2242-BFAF-6B08A9DE8046}" destId="{6D85748B-DA8C-9B46-A251-3AEC46799DF2}" srcOrd="3" destOrd="0" parTransId="{8D4BFBA0-853C-1645-A110-0EB965B4ECB0}" sibTransId="{C36DBF40-B26A-BB4F-8F66-245ECC940C77}"/>
    <dgm:cxn modelId="{ED9E6D09-4B1E-B044-B78F-EA085501530E}" type="presOf" srcId="{0BF16C7C-1980-6D4E-A455-81DC672CAEAA}" destId="{D9364FF8-346C-7447-A732-3313D770469D}" srcOrd="0" destOrd="0" presId="urn:microsoft.com/office/officeart/2005/8/layout/hierarchy1"/>
    <dgm:cxn modelId="{437DC317-C316-2B45-943D-407D18A9709A}" type="presOf" srcId="{9047277B-73C9-A743-9EE1-1B2E4E44AD57}" destId="{614C5932-AD60-454B-A0F3-0BC62C769147}" srcOrd="0" destOrd="0" presId="urn:microsoft.com/office/officeart/2005/8/layout/hierarchy1"/>
    <dgm:cxn modelId="{B7D0EAD4-BE87-8042-B3C7-C4C6C0047FB3}" type="presOf" srcId="{E0483911-8689-AD43-93E5-7905AD168A04}" destId="{2867BC3E-D518-DE4F-8191-828629EA699E}" srcOrd="0" destOrd="0" presId="urn:microsoft.com/office/officeart/2005/8/layout/hierarchy1"/>
    <dgm:cxn modelId="{3CDC0170-BBE6-5745-8581-52F887A02809}" type="presOf" srcId="{DB7453CE-0244-6F4C-9F73-DBC57F7041FD}" destId="{F421B2CA-8E0B-E14E-AD01-4F2E16F400C2}" srcOrd="0" destOrd="0" presId="urn:microsoft.com/office/officeart/2005/8/layout/hierarchy1"/>
    <dgm:cxn modelId="{FBF989B7-D2C9-F94D-AEC9-A7A632F09A96}" type="presOf" srcId="{89BA5903-7563-7A41-AA46-745A8CFAC305}" destId="{0D8279CB-57F4-DA48-B4E7-62584362DC98}" srcOrd="0" destOrd="0" presId="urn:microsoft.com/office/officeart/2005/8/layout/hierarchy1"/>
    <dgm:cxn modelId="{A8FDE50C-58D3-5C4B-9646-C190B98FDD47}" type="presOf" srcId="{D3D056C6-D162-DD4B-AFA6-3A8189C14FBA}" destId="{603C7554-1248-3049-A78E-26C335845BF5}" srcOrd="0" destOrd="0" presId="urn:microsoft.com/office/officeart/2005/8/layout/hierarchy1"/>
    <dgm:cxn modelId="{1278CAB1-C402-C442-9D82-7800F3567452}" type="presOf" srcId="{13E9AA9C-E0D8-624C-A421-7112525D18B8}" destId="{B99353E3-0AD3-1A4E-95B3-4EE6A70F58CD}" srcOrd="0" destOrd="0" presId="urn:microsoft.com/office/officeart/2005/8/layout/hierarchy1"/>
    <dgm:cxn modelId="{A371202F-7A54-124B-B554-971D08090900}" srcId="{2E39A6B7-CCF9-2242-BFAF-6B08A9DE8046}" destId="{C8AB9502-E8AD-994B-B66A-CC005B3F615A}" srcOrd="5" destOrd="0" parTransId="{BDAE7C52-A94B-4247-9D4C-AD90D1F7198D}" sibTransId="{E561FBB4-8C18-D44D-8C49-69C1357FDB7F}"/>
    <dgm:cxn modelId="{57B3A47F-9CE8-2D43-B95A-1CF1B141C84F}" srcId="{E0483911-8689-AD43-93E5-7905AD168A04}" destId="{BCE94CF5-45A5-F442-98C8-0FD61B0363DA}" srcOrd="1" destOrd="0" parTransId="{84AB74FA-7C92-1342-8447-B2D173E792A0}" sibTransId="{D6D6488F-E2B7-DD46-82C0-F0A959640862}"/>
    <dgm:cxn modelId="{34C7B041-F5CD-EA46-9CBB-E1E6EFB6660D}" type="presOf" srcId="{B2719DB0-D2C1-9847-96B9-EC2FC120DFC7}" destId="{476E2A77-2848-3D48-BE7A-5A27D5CD54B1}" srcOrd="0" destOrd="0" presId="urn:microsoft.com/office/officeart/2005/8/layout/hierarchy1"/>
    <dgm:cxn modelId="{F3D1006C-0DA8-7E43-872E-1A2CC0FC678F}" type="presOf" srcId="{84AB74FA-7C92-1342-8447-B2D173E792A0}" destId="{8ACF0EB9-A896-AF43-B475-BABBE0AF2813}" srcOrd="0" destOrd="0" presId="urn:microsoft.com/office/officeart/2005/8/layout/hierarchy1"/>
    <dgm:cxn modelId="{01DA2CC1-6C1E-BB4A-8783-C7DE51E335BC}" srcId="{2E39A6B7-CCF9-2242-BFAF-6B08A9DE8046}" destId="{E0483911-8689-AD43-93E5-7905AD168A04}" srcOrd="2" destOrd="0" parTransId="{F44BA80D-5493-1C4E-AC35-0F8C37CCE2BC}" sibTransId="{EFD76C3A-E05F-474E-B429-790E9D42CB29}"/>
    <dgm:cxn modelId="{C896D3ED-0A8D-7C47-A094-E236B550F96F}" srcId="{E0483911-8689-AD43-93E5-7905AD168A04}" destId="{5F700E9A-40D8-A74B-B853-C9FF4F54C3AA}" srcOrd="0" destOrd="0" parTransId="{384E3387-88D8-9449-A01F-CD5B07F7E600}" sibTransId="{9FC2E68E-B2D1-244A-9BB5-438517D6C8B6}"/>
    <dgm:cxn modelId="{0C6329B8-5998-F749-8DCF-13B43C779C88}" type="presOf" srcId="{5569A152-790D-BB43-A9F4-3BF0C053BDD9}" destId="{A0DA426F-E779-4547-A901-8253016590EF}" srcOrd="0" destOrd="0" presId="urn:microsoft.com/office/officeart/2005/8/layout/hierarchy1"/>
    <dgm:cxn modelId="{6160E095-220A-8244-B062-4B8AA2C4860E}" srcId="{6D85748B-DA8C-9B46-A251-3AEC46799DF2}" destId="{4D2161AA-1F83-8947-8F89-80F7D934B115}" srcOrd="0" destOrd="0" parTransId="{0BF16C7C-1980-6D4E-A455-81DC672CAEAA}" sibTransId="{18E760B9-C50E-2F41-AF21-79982B3949FC}"/>
    <dgm:cxn modelId="{F07AA9A0-4425-674F-9021-15D247E9299E}" srcId="{81BA6ED7-B882-8F45-808A-75F5EE017B40}" destId="{89BA5903-7563-7A41-AA46-745A8CFAC305}" srcOrd="1" destOrd="0" parTransId="{4B670455-6D48-9948-A21B-B0BFF6B4968C}" sibTransId="{D7172FCB-575F-3648-9055-A34652807136}"/>
    <dgm:cxn modelId="{98A3A145-6976-2248-94E3-B7B8F5D71F0D}" type="presOf" srcId="{5F700E9A-40D8-A74B-B853-C9FF4F54C3AA}" destId="{EDBAEB33-6AF5-C248-96AB-24F31B7F182F}" srcOrd="0" destOrd="0" presId="urn:microsoft.com/office/officeart/2005/8/layout/hierarchy1"/>
    <dgm:cxn modelId="{383E3C10-5D58-0540-A4DF-BC0F23EA2550}" srcId="{2723A845-6CDD-194D-B725-F43BE7B6F36D}" destId="{2E39A6B7-CCF9-2242-BFAF-6B08A9DE8046}" srcOrd="0" destOrd="0" parTransId="{23DF7F9A-B623-6F48-9A43-F5CD2EF975FC}" sibTransId="{E2F046FD-7BA6-CF4D-8AF9-193FDAC48F26}"/>
    <dgm:cxn modelId="{3B304B8C-2DC9-9F4E-8488-44C2CDB7754E}" type="presOf" srcId="{6D85748B-DA8C-9B46-A251-3AEC46799DF2}" destId="{C2C3EDBE-2987-C54A-8C36-51BFEAAE65A9}" srcOrd="0" destOrd="0" presId="urn:microsoft.com/office/officeart/2005/8/layout/hierarchy1"/>
    <dgm:cxn modelId="{63AF896E-B066-4A46-ADED-F1F959949987}" type="presOf" srcId="{6570FFAA-92BE-624F-8E39-06B90C71AB98}" destId="{0222C4F6-39F4-E54C-8D06-43D9218FEF29}" srcOrd="0" destOrd="0" presId="urn:microsoft.com/office/officeart/2005/8/layout/hierarchy1"/>
    <dgm:cxn modelId="{3422E4C0-E350-3743-8A09-04CECD16ACCC}" type="presOf" srcId="{8D50AC75-36AD-E041-A63D-F7C901A67CCE}" destId="{3E0306F8-6D23-6747-BF40-903EF1068929}" srcOrd="0" destOrd="0" presId="urn:microsoft.com/office/officeart/2005/8/layout/hierarchy1"/>
    <dgm:cxn modelId="{F30B639A-584E-2D4F-B405-1534421E1D6D}" srcId="{2E39A6B7-CCF9-2242-BFAF-6B08A9DE8046}" destId="{81BA6ED7-B882-8F45-808A-75F5EE017B40}" srcOrd="0" destOrd="0" parTransId="{41ABC4CD-0D8D-6E4D-8CEE-C8677831DE1F}" sibTransId="{EB18B68C-1F96-2347-BBC3-EF633D8CDD96}"/>
    <dgm:cxn modelId="{3F9B7EC1-FE45-3F4C-9092-A120D8BB47A6}" type="presOf" srcId="{2E39A6B7-CCF9-2242-BFAF-6B08A9DE8046}" destId="{F7E86B08-A2EC-834F-997D-289656D40FE7}" srcOrd="0" destOrd="0" presId="urn:microsoft.com/office/officeart/2005/8/layout/hierarchy1"/>
    <dgm:cxn modelId="{0D63A772-E6BF-A745-90C2-F78C499BDA43}" type="presOf" srcId="{81BA6ED7-B882-8F45-808A-75F5EE017B40}" destId="{A4F848FA-154B-984E-ADAF-5FD435104029}" srcOrd="0" destOrd="0" presId="urn:microsoft.com/office/officeart/2005/8/layout/hierarchy1"/>
    <dgm:cxn modelId="{9EBF5033-A524-3D4E-A9F1-1D13D0F5A9E8}" type="presOf" srcId="{BDAB759E-523F-F14C-8E84-F5F72B13B0F2}" destId="{89967580-E202-4C4B-84D9-6F7077160F3C}" srcOrd="0" destOrd="0" presId="urn:microsoft.com/office/officeart/2005/8/layout/hierarchy1"/>
    <dgm:cxn modelId="{E1AAC58C-A180-5B46-96A6-512F8563A393}" type="presOf" srcId="{F44BA80D-5493-1C4E-AC35-0F8C37CCE2BC}" destId="{F13ED289-7B87-3241-95E3-7FFA73EFF7E7}" srcOrd="0" destOrd="0" presId="urn:microsoft.com/office/officeart/2005/8/layout/hierarchy1"/>
    <dgm:cxn modelId="{8BCDD2B4-E5A1-574F-B402-D42EAFCA3546}" type="presOf" srcId="{CE39E4B1-04D1-BB40-8FE1-649C04C4D831}" destId="{1A075B25-B174-7347-9674-EE7FFD8C7F9D}" srcOrd="0" destOrd="0" presId="urn:microsoft.com/office/officeart/2005/8/layout/hierarchy1"/>
    <dgm:cxn modelId="{85786B8C-BCB5-2B4C-93BB-B838AE48EC02}" type="presOf" srcId="{BDAE7C52-A94B-4247-9D4C-AD90D1F7198D}" destId="{4C438F51-0B55-F447-8755-6E806C72A17A}" srcOrd="0" destOrd="0" presId="urn:microsoft.com/office/officeart/2005/8/layout/hierarchy1"/>
    <dgm:cxn modelId="{1A118817-7F51-0E41-81EE-918DFAA5E803}" type="presOf" srcId="{BCE94CF5-45A5-F442-98C8-0FD61B0363DA}" destId="{3B77EADC-39B0-0646-8F1E-34EEE11D88F7}" srcOrd="0" destOrd="0" presId="urn:microsoft.com/office/officeart/2005/8/layout/hierarchy1"/>
    <dgm:cxn modelId="{9B8BEE79-17D1-F448-BA7E-73D3F9EAC289}" type="presOf" srcId="{41ABC4CD-0D8D-6E4D-8CEE-C8677831DE1F}" destId="{57CAF809-E672-374E-B849-3FEA28F07499}" srcOrd="0" destOrd="0" presId="urn:microsoft.com/office/officeart/2005/8/layout/hierarchy1"/>
    <dgm:cxn modelId="{E91F2F9B-447E-C64D-89B4-F114E788D649}" type="presOf" srcId="{81B189BD-C1ED-6F41-A208-173E2EF973F5}" destId="{9AC4D9C1-811C-CB42-94D2-7B0D0CCC76B1}" srcOrd="0" destOrd="0" presId="urn:microsoft.com/office/officeart/2005/8/layout/hierarchy1"/>
    <dgm:cxn modelId="{EF56CCA4-BCD6-194D-9629-1142BD028951}" srcId="{2E39A6B7-CCF9-2242-BFAF-6B08A9DE8046}" destId="{13E9AA9C-E0D8-624C-A421-7112525D18B8}" srcOrd="1" destOrd="0" parTransId="{81B189BD-C1ED-6F41-A208-173E2EF973F5}" sibTransId="{ABC2E33A-479C-1F4A-A4D4-5D8314AB030A}"/>
    <dgm:cxn modelId="{0E973E79-1E16-0445-BE7A-7D709845E230}" type="presOf" srcId="{4D2161AA-1F83-8947-8F89-80F7D934B115}" destId="{EF6F7824-A411-B347-9631-0A827628512D}" srcOrd="0" destOrd="0" presId="urn:microsoft.com/office/officeart/2005/8/layout/hierarchy1"/>
    <dgm:cxn modelId="{4697F2DE-67E6-B54E-8AAA-6709F65F856B}" srcId="{81BA6ED7-B882-8F45-808A-75F5EE017B40}" destId="{5569A152-790D-BB43-A9F4-3BF0C053BDD9}" srcOrd="0" destOrd="0" parTransId="{6570FFAA-92BE-624F-8E39-06B90C71AB98}" sibTransId="{A9A25DF9-DE3E-D94E-B81A-3D1AB8B7563B}"/>
    <dgm:cxn modelId="{A97695F3-1E0D-F94F-B59B-A410F0FCB991}" type="presOf" srcId="{8D4BFBA0-853C-1645-A110-0EB965B4ECB0}" destId="{2808A4F7-6E59-D343-AF8E-A6CE43DA62F9}" srcOrd="0" destOrd="0" presId="urn:microsoft.com/office/officeart/2005/8/layout/hierarchy1"/>
    <dgm:cxn modelId="{4A276A9B-A052-5348-A8C8-126C1995BE13}" type="presOf" srcId="{4B670455-6D48-9948-A21B-B0BFF6B4968C}" destId="{BE37A64D-74B3-AC4C-BD71-5636CF122F20}" srcOrd="0" destOrd="0" presId="urn:microsoft.com/office/officeart/2005/8/layout/hierarchy1"/>
    <dgm:cxn modelId="{6B88EFF0-0BFB-5E4C-9F0A-2FC7BAB1BCAF}" type="presOf" srcId="{C6D51876-C692-4F4D-9225-0D0A6CD330FF}" destId="{2C5BE211-E513-3244-9876-5F48E6A7B474}" srcOrd="0" destOrd="0" presId="urn:microsoft.com/office/officeart/2005/8/layout/hierarchy1"/>
    <dgm:cxn modelId="{B599892B-31BF-2E41-A914-22296702F8B7}" srcId="{2E39A6B7-CCF9-2242-BFAF-6B08A9DE8046}" destId="{62446FEA-AC8C-5049-93B5-2A8B072499B7}" srcOrd="4" destOrd="0" parTransId="{D3D056C6-D162-DD4B-AFA6-3A8189C14FBA}" sibTransId="{1DBA0479-F1C8-7647-BAA5-DB3D7D1F875D}"/>
    <dgm:cxn modelId="{CC389D40-AC95-174A-9B36-E1D429115DD5}" type="presOf" srcId="{2723A845-6CDD-194D-B725-F43BE7B6F36D}" destId="{822F8F16-D1E3-A847-910E-6913C8F3B42F}" srcOrd="0" destOrd="0" presId="urn:microsoft.com/office/officeart/2005/8/layout/hierarchy1"/>
    <dgm:cxn modelId="{CAA42C0C-D101-D74D-AFA3-9FE7AD8D57FC}" srcId="{6D85748B-DA8C-9B46-A251-3AEC46799DF2}" destId="{BDAB759E-523F-F14C-8E84-F5F72B13B0F2}" srcOrd="1" destOrd="0" parTransId="{B2719DB0-D2C1-9847-96B9-EC2FC120DFC7}" sibTransId="{A069EDB2-FBEA-9E49-B348-7118E6A0FC6A}"/>
    <dgm:cxn modelId="{8620468F-3176-E24D-81CE-050A461AE398}" srcId="{13E9AA9C-E0D8-624C-A421-7112525D18B8}" destId="{8D50AC75-36AD-E041-A63D-F7C901A67CCE}" srcOrd="1" destOrd="0" parTransId="{CE39E4B1-04D1-BB40-8FE1-649C04C4D831}" sibTransId="{ED6CB419-C854-844C-99A9-5CCEDE2635BC}"/>
    <dgm:cxn modelId="{16F6DAF8-3F7E-F640-982E-961BF2313AAC}" type="presParOf" srcId="{822F8F16-D1E3-A847-910E-6913C8F3B42F}" destId="{E7A90862-DBB4-7D46-B19E-7564AB984085}" srcOrd="0" destOrd="0" presId="urn:microsoft.com/office/officeart/2005/8/layout/hierarchy1"/>
    <dgm:cxn modelId="{0BDFAE3D-3A61-3243-AAEE-08438D029ECC}" type="presParOf" srcId="{E7A90862-DBB4-7D46-B19E-7564AB984085}" destId="{F3211050-3FE5-8A4D-9606-20D4FE8E47D3}" srcOrd="0" destOrd="0" presId="urn:microsoft.com/office/officeart/2005/8/layout/hierarchy1"/>
    <dgm:cxn modelId="{85E228AA-B262-EE4B-9342-8DDB3F4DA6AC}" type="presParOf" srcId="{F3211050-3FE5-8A4D-9606-20D4FE8E47D3}" destId="{9C0297D4-7D4B-4D4B-ADEC-32D8A63AECB3}" srcOrd="0" destOrd="0" presId="urn:microsoft.com/office/officeart/2005/8/layout/hierarchy1"/>
    <dgm:cxn modelId="{888F418A-CAF1-6141-9E14-3EEC36BCC5EF}" type="presParOf" srcId="{F3211050-3FE5-8A4D-9606-20D4FE8E47D3}" destId="{F7E86B08-A2EC-834F-997D-289656D40FE7}" srcOrd="1" destOrd="0" presId="urn:microsoft.com/office/officeart/2005/8/layout/hierarchy1"/>
    <dgm:cxn modelId="{FFEE98B5-091B-1C43-A94A-10855D63161E}" type="presParOf" srcId="{E7A90862-DBB4-7D46-B19E-7564AB984085}" destId="{97754B95-B24B-584C-BE25-B0234152684A}" srcOrd="1" destOrd="0" presId="urn:microsoft.com/office/officeart/2005/8/layout/hierarchy1"/>
    <dgm:cxn modelId="{6BDB44C9-DAD5-1F43-B3C1-AE283A606BE6}" type="presParOf" srcId="{97754B95-B24B-584C-BE25-B0234152684A}" destId="{57CAF809-E672-374E-B849-3FEA28F07499}" srcOrd="0" destOrd="0" presId="urn:microsoft.com/office/officeart/2005/8/layout/hierarchy1"/>
    <dgm:cxn modelId="{32D0F965-A3AE-624E-ABF5-6CEEAB47E6AC}" type="presParOf" srcId="{97754B95-B24B-584C-BE25-B0234152684A}" destId="{5FA6F138-E45C-4049-91D5-221C2C9C5845}" srcOrd="1" destOrd="0" presId="urn:microsoft.com/office/officeart/2005/8/layout/hierarchy1"/>
    <dgm:cxn modelId="{1457B124-D4BF-BD4B-9C9A-5BFC0113B723}" type="presParOf" srcId="{5FA6F138-E45C-4049-91D5-221C2C9C5845}" destId="{08ECE49A-E941-E34D-BFFA-853893FCD64E}" srcOrd="0" destOrd="0" presId="urn:microsoft.com/office/officeart/2005/8/layout/hierarchy1"/>
    <dgm:cxn modelId="{65075456-5D30-2340-B5CD-EB267A3D7FC8}" type="presParOf" srcId="{08ECE49A-E941-E34D-BFFA-853893FCD64E}" destId="{5CC62A24-827D-3F49-9E5B-20A483CFF4D5}" srcOrd="0" destOrd="0" presId="urn:microsoft.com/office/officeart/2005/8/layout/hierarchy1"/>
    <dgm:cxn modelId="{033D55E2-8877-C549-A039-D339B6851CE2}" type="presParOf" srcId="{08ECE49A-E941-E34D-BFFA-853893FCD64E}" destId="{A4F848FA-154B-984E-ADAF-5FD435104029}" srcOrd="1" destOrd="0" presId="urn:microsoft.com/office/officeart/2005/8/layout/hierarchy1"/>
    <dgm:cxn modelId="{5CC4993F-27F6-0E47-A0A6-09E65957AE44}" type="presParOf" srcId="{5FA6F138-E45C-4049-91D5-221C2C9C5845}" destId="{D1D7DD85-AF57-CF41-A47C-905CFE454135}" srcOrd="1" destOrd="0" presId="urn:microsoft.com/office/officeart/2005/8/layout/hierarchy1"/>
    <dgm:cxn modelId="{E6D20EA9-2AFD-5F41-9554-53DAAD18E60C}" type="presParOf" srcId="{D1D7DD85-AF57-CF41-A47C-905CFE454135}" destId="{0222C4F6-39F4-E54C-8D06-43D9218FEF29}" srcOrd="0" destOrd="0" presId="urn:microsoft.com/office/officeart/2005/8/layout/hierarchy1"/>
    <dgm:cxn modelId="{0CD3B71C-F86B-F14E-AA68-0BB58DA59B8E}" type="presParOf" srcId="{D1D7DD85-AF57-CF41-A47C-905CFE454135}" destId="{B5A4C53B-7333-E046-BEAC-675FE4E2E041}" srcOrd="1" destOrd="0" presId="urn:microsoft.com/office/officeart/2005/8/layout/hierarchy1"/>
    <dgm:cxn modelId="{0A89904B-F11B-A643-934F-033A4786886B}" type="presParOf" srcId="{B5A4C53B-7333-E046-BEAC-675FE4E2E041}" destId="{C75624AE-0F38-7D42-9667-51F9DD0E8CF9}" srcOrd="0" destOrd="0" presId="urn:microsoft.com/office/officeart/2005/8/layout/hierarchy1"/>
    <dgm:cxn modelId="{0B190BE7-62A5-924B-B2D5-3612A6BB4B2A}" type="presParOf" srcId="{C75624AE-0F38-7D42-9667-51F9DD0E8CF9}" destId="{F5A0DE31-6C6E-8147-8FD2-C9D955E9AF14}" srcOrd="0" destOrd="0" presId="urn:microsoft.com/office/officeart/2005/8/layout/hierarchy1"/>
    <dgm:cxn modelId="{643FA970-A68A-184F-9923-8ED1B433CD91}" type="presParOf" srcId="{C75624AE-0F38-7D42-9667-51F9DD0E8CF9}" destId="{A0DA426F-E779-4547-A901-8253016590EF}" srcOrd="1" destOrd="0" presId="urn:microsoft.com/office/officeart/2005/8/layout/hierarchy1"/>
    <dgm:cxn modelId="{62A13026-B438-EB4C-A69B-4EBB34E68274}" type="presParOf" srcId="{B5A4C53B-7333-E046-BEAC-675FE4E2E041}" destId="{60493B77-CF28-814E-B7B9-D39984AF1FBA}" srcOrd="1" destOrd="0" presId="urn:microsoft.com/office/officeart/2005/8/layout/hierarchy1"/>
    <dgm:cxn modelId="{82B5532C-3E76-2E47-BF6E-09ECAA889639}" type="presParOf" srcId="{D1D7DD85-AF57-CF41-A47C-905CFE454135}" destId="{BE37A64D-74B3-AC4C-BD71-5636CF122F20}" srcOrd="2" destOrd="0" presId="urn:microsoft.com/office/officeart/2005/8/layout/hierarchy1"/>
    <dgm:cxn modelId="{E806050C-9FC0-4943-B325-0162C271C776}" type="presParOf" srcId="{D1D7DD85-AF57-CF41-A47C-905CFE454135}" destId="{686E4E11-3BB1-1344-9767-72B0E8323C32}" srcOrd="3" destOrd="0" presId="urn:microsoft.com/office/officeart/2005/8/layout/hierarchy1"/>
    <dgm:cxn modelId="{1F931870-4EDF-4445-B8B7-84114A99AD86}" type="presParOf" srcId="{686E4E11-3BB1-1344-9767-72B0E8323C32}" destId="{60868CB9-0959-C740-9D1E-E5A5D93CFAF5}" srcOrd="0" destOrd="0" presId="urn:microsoft.com/office/officeart/2005/8/layout/hierarchy1"/>
    <dgm:cxn modelId="{9BE64442-BB0A-1145-8BDC-DC701B588D60}" type="presParOf" srcId="{60868CB9-0959-C740-9D1E-E5A5D93CFAF5}" destId="{71A1EA95-CB7D-B84B-8322-1CAA5270D3B8}" srcOrd="0" destOrd="0" presId="urn:microsoft.com/office/officeart/2005/8/layout/hierarchy1"/>
    <dgm:cxn modelId="{66DA9F83-43D2-1445-9028-07D98B46C7C1}" type="presParOf" srcId="{60868CB9-0959-C740-9D1E-E5A5D93CFAF5}" destId="{0D8279CB-57F4-DA48-B4E7-62584362DC98}" srcOrd="1" destOrd="0" presId="urn:microsoft.com/office/officeart/2005/8/layout/hierarchy1"/>
    <dgm:cxn modelId="{17FA9E95-7708-3B43-A780-DEF9C5DAB716}" type="presParOf" srcId="{686E4E11-3BB1-1344-9767-72B0E8323C32}" destId="{A10A31F7-20EE-5044-81B2-D422665010F9}" srcOrd="1" destOrd="0" presId="urn:microsoft.com/office/officeart/2005/8/layout/hierarchy1"/>
    <dgm:cxn modelId="{09C97ABB-F7D2-2047-AB37-593C146BC5A7}" type="presParOf" srcId="{D1D7DD85-AF57-CF41-A47C-905CFE454135}" destId="{614C5932-AD60-454B-A0F3-0BC62C769147}" srcOrd="4" destOrd="0" presId="urn:microsoft.com/office/officeart/2005/8/layout/hierarchy1"/>
    <dgm:cxn modelId="{4E810715-F6F7-9345-9FD6-A8ACF62A1D7E}" type="presParOf" srcId="{D1D7DD85-AF57-CF41-A47C-905CFE454135}" destId="{439A7F4E-1AA4-394C-ADD7-04ABE869E944}" srcOrd="5" destOrd="0" presId="urn:microsoft.com/office/officeart/2005/8/layout/hierarchy1"/>
    <dgm:cxn modelId="{BF191005-0731-5F4E-974D-24BC347D778E}" type="presParOf" srcId="{439A7F4E-1AA4-394C-ADD7-04ABE869E944}" destId="{2DFA4D9B-F67F-E64E-A7B2-DEFA2CD21790}" srcOrd="0" destOrd="0" presId="urn:microsoft.com/office/officeart/2005/8/layout/hierarchy1"/>
    <dgm:cxn modelId="{E83627C0-3BDE-7C46-B64F-F3AA508F1E4C}" type="presParOf" srcId="{2DFA4D9B-F67F-E64E-A7B2-DEFA2CD21790}" destId="{E1603905-2C58-5A40-886F-2124098E8A61}" srcOrd="0" destOrd="0" presId="urn:microsoft.com/office/officeart/2005/8/layout/hierarchy1"/>
    <dgm:cxn modelId="{E6BD918D-765B-1949-B95B-BF52C1CDBFBB}" type="presParOf" srcId="{2DFA4D9B-F67F-E64E-A7B2-DEFA2CD21790}" destId="{9D5B3CD1-EA42-9E4F-878D-EE20AB6B48B6}" srcOrd="1" destOrd="0" presId="urn:microsoft.com/office/officeart/2005/8/layout/hierarchy1"/>
    <dgm:cxn modelId="{2CA0553A-29CB-9542-AB65-AD8107FA89F3}" type="presParOf" srcId="{439A7F4E-1AA4-394C-ADD7-04ABE869E944}" destId="{F40EADD7-AE36-4E41-93A2-3862C2CA14E7}" srcOrd="1" destOrd="0" presId="urn:microsoft.com/office/officeart/2005/8/layout/hierarchy1"/>
    <dgm:cxn modelId="{6D8C71AD-2521-B946-9837-0DAAA435116A}" type="presParOf" srcId="{97754B95-B24B-584C-BE25-B0234152684A}" destId="{9AC4D9C1-811C-CB42-94D2-7B0D0CCC76B1}" srcOrd="2" destOrd="0" presId="urn:microsoft.com/office/officeart/2005/8/layout/hierarchy1"/>
    <dgm:cxn modelId="{3AC20C6D-4EF5-784F-8710-9D15CBC7E2E2}" type="presParOf" srcId="{97754B95-B24B-584C-BE25-B0234152684A}" destId="{E724CF2D-DC64-124E-BBE5-B7F2BD87DD23}" srcOrd="3" destOrd="0" presId="urn:microsoft.com/office/officeart/2005/8/layout/hierarchy1"/>
    <dgm:cxn modelId="{3E883C90-83E9-0E4B-AAF6-EB3FE17C4372}" type="presParOf" srcId="{E724CF2D-DC64-124E-BBE5-B7F2BD87DD23}" destId="{7AE79AD6-E8C1-7548-BD61-A13BC8446D61}" srcOrd="0" destOrd="0" presId="urn:microsoft.com/office/officeart/2005/8/layout/hierarchy1"/>
    <dgm:cxn modelId="{958FEBCC-20FB-9F4D-9850-A2CCD0329418}" type="presParOf" srcId="{7AE79AD6-E8C1-7548-BD61-A13BC8446D61}" destId="{A584DD8F-1E2D-1746-A8C8-D7D021EEA747}" srcOrd="0" destOrd="0" presId="urn:microsoft.com/office/officeart/2005/8/layout/hierarchy1"/>
    <dgm:cxn modelId="{4C115935-FAB2-124E-82A3-53DCE6DFF95B}" type="presParOf" srcId="{7AE79AD6-E8C1-7548-BD61-A13BC8446D61}" destId="{B99353E3-0AD3-1A4E-95B3-4EE6A70F58CD}" srcOrd="1" destOrd="0" presId="urn:microsoft.com/office/officeart/2005/8/layout/hierarchy1"/>
    <dgm:cxn modelId="{BA340F4C-C72E-294D-9366-39866212E4DA}" type="presParOf" srcId="{E724CF2D-DC64-124E-BBE5-B7F2BD87DD23}" destId="{33B5FB34-31AF-BF4F-838D-94BED2D23314}" srcOrd="1" destOrd="0" presId="urn:microsoft.com/office/officeart/2005/8/layout/hierarchy1"/>
    <dgm:cxn modelId="{02E358C9-FEA5-114E-863B-C6228F8D5363}" type="presParOf" srcId="{33B5FB34-31AF-BF4F-838D-94BED2D23314}" destId="{F421B2CA-8E0B-E14E-AD01-4F2E16F400C2}" srcOrd="0" destOrd="0" presId="urn:microsoft.com/office/officeart/2005/8/layout/hierarchy1"/>
    <dgm:cxn modelId="{6ACDF01F-729A-C449-B503-05CF5E869E12}" type="presParOf" srcId="{33B5FB34-31AF-BF4F-838D-94BED2D23314}" destId="{E354DD79-D72C-E64C-B70C-635F97A969F3}" srcOrd="1" destOrd="0" presId="urn:microsoft.com/office/officeart/2005/8/layout/hierarchy1"/>
    <dgm:cxn modelId="{998BBFC9-8DDA-544F-B2A2-E9D567255497}" type="presParOf" srcId="{E354DD79-D72C-E64C-B70C-635F97A969F3}" destId="{F108318A-58F6-1B43-9364-CAB5433C4088}" srcOrd="0" destOrd="0" presId="urn:microsoft.com/office/officeart/2005/8/layout/hierarchy1"/>
    <dgm:cxn modelId="{D07E37C5-39E5-C244-BBF1-86D887DB695F}" type="presParOf" srcId="{F108318A-58F6-1B43-9364-CAB5433C4088}" destId="{6B3F503C-CB57-254D-9770-C30B45B7AD4D}" srcOrd="0" destOrd="0" presId="urn:microsoft.com/office/officeart/2005/8/layout/hierarchy1"/>
    <dgm:cxn modelId="{3D85904A-BBB2-3D46-A751-AB25A4FE50F2}" type="presParOf" srcId="{F108318A-58F6-1B43-9364-CAB5433C4088}" destId="{2C5BE211-E513-3244-9876-5F48E6A7B474}" srcOrd="1" destOrd="0" presId="urn:microsoft.com/office/officeart/2005/8/layout/hierarchy1"/>
    <dgm:cxn modelId="{18A8EC9F-0902-A041-83BE-F18191B635F4}" type="presParOf" srcId="{E354DD79-D72C-E64C-B70C-635F97A969F3}" destId="{7AC5A523-4446-EB42-8325-BCDF4C15965F}" srcOrd="1" destOrd="0" presId="urn:microsoft.com/office/officeart/2005/8/layout/hierarchy1"/>
    <dgm:cxn modelId="{F1D824E1-262A-3143-B1A0-34E5CF968F53}" type="presParOf" srcId="{33B5FB34-31AF-BF4F-838D-94BED2D23314}" destId="{1A075B25-B174-7347-9674-EE7FFD8C7F9D}" srcOrd="2" destOrd="0" presId="urn:microsoft.com/office/officeart/2005/8/layout/hierarchy1"/>
    <dgm:cxn modelId="{B03BB9B1-08C4-7149-B873-6942A950BFD9}" type="presParOf" srcId="{33B5FB34-31AF-BF4F-838D-94BED2D23314}" destId="{FEC8D9B9-8230-9845-8CBE-0F47A8A5FD52}" srcOrd="3" destOrd="0" presId="urn:microsoft.com/office/officeart/2005/8/layout/hierarchy1"/>
    <dgm:cxn modelId="{46CE5F12-B077-2940-A225-B4F0E05DE36C}" type="presParOf" srcId="{FEC8D9B9-8230-9845-8CBE-0F47A8A5FD52}" destId="{7F2E6C69-48A8-0D46-A1BB-2B5C3E0A06B9}" srcOrd="0" destOrd="0" presId="urn:microsoft.com/office/officeart/2005/8/layout/hierarchy1"/>
    <dgm:cxn modelId="{0CD32237-6D10-2940-9B10-F2CFCF7800A2}" type="presParOf" srcId="{7F2E6C69-48A8-0D46-A1BB-2B5C3E0A06B9}" destId="{54DCF901-6ED3-6849-A191-EE89A9D6E917}" srcOrd="0" destOrd="0" presId="urn:microsoft.com/office/officeart/2005/8/layout/hierarchy1"/>
    <dgm:cxn modelId="{14A114E2-41C5-0C42-B9F2-DC85DFD531E0}" type="presParOf" srcId="{7F2E6C69-48A8-0D46-A1BB-2B5C3E0A06B9}" destId="{3E0306F8-6D23-6747-BF40-903EF1068929}" srcOrd="1" destOrd="0" presId="urn:microsoft.com/office/officeart/2005/8/layout/hierarchy1"/>
    <dgm:cxn modelId="{5B518D14-1DD7-954F-BA34-A02CB91FB6F8}" type="presParOf" srcId="{FEC8D9B9-8230-9845-8CBE-0F47A8A5FD52}" destId="{34A1BFFD-1026-1B4E-A755-BAC89819C722}" srcOrd="1" destOrd="0" presId="urn:microsoft.com/office/officeart/2005/8/layout/hierarchy1"/>
    <dgm:cxn modelId="{4DE36FB4-E20B-4D4E-A5CE-10E7326EBFD0}" type="presParOf" srcId="{97754B95-B24B-584C-BE25-B0234152684A}" destId="{F13ED289-7B87-3241-95E3-7FFA73EFF7E7}" srcOrd="4" destOrd="0" presId="urn:microsoft.com/office/officeart/2005/8/layout/hierarchy1"/>
    <dgm:cxn modelId="{58D5372C-B90F-2B44-80E2-7CF8B82A4A01}" type="presParOf" srcId="{97754B95-B24B-584C-BE25-B0234152684A}" destId="{F3B2B802-D2E9-DD42-8DAD-616767464355}" srcOrd="5" destOrd="0" presId="urn:microsoft.com/office/officeart/2005/8/layout/hierarchy1"/>
    <dgm:cxn modelId="{66103CA2-BE03-664D-97AA-9F23B0B28611}" type="presParOf" srcId="{F3B2B802-D2E9-DD42-8DAD-616767464355}" destId="{5308843D-A02A-4D47-A326-965764C28589}" srcOrd="0" destOrd="0" presId="urn:microsoft.com/office/officeart/2005/8/layout/hierarchy1"/>
    <dgm:cxn modelId="{B20B1789-C60E-FC41-8F78-55E4C216AF02}" type="presParOf" srcId="{5308843D-A02A-4D47-A326-965764C28589}" destId="{68CCF131-160C-FA4C-BF60-AC179FC8576A}" srcOrd="0" destOrd="0" presId="urn:microsoft.com/office/officeart/2005/8/layout/hierarchy1"/>
    <dgm:cxn modelId="{1AE08F56-9029-1241-96DC-AF81BECE2CB9}" type="presParOf" srcId="{5308843D-A02A-4D47-A326-965764C28589}" destId="{2867BC3E-D518-DE4F-8191-828629EA699E}" srcOrd="1" destOrd="0" presId="urn:microsoft.com/office/officeart/2005/8/layout/hierarchy1"/>
    <dgm:cxn modelId="{DEEC385F-F1F9-8240-B9DB-8FFA7F86192B}" type="presParOf" srcId="{F3B2B802-D2E9-DD42-8DAD-616767464355}" destId="{DA5522FC-CC61-0A40-9673-E4CC4B206187}" srcOrd="1" destOrd="0" presId="urn:microsoft.com/office/officeart/2005/8/layout/hierarchy1"/>
    <dgm:cxn modelId="{9BAF3D32-BFAB-8D40-B292-4DEE8A37251B}" type="presParOf" srcId="{DA5522FC-CC61-0A40-9673-E4CC4B206187}" destId="{1156FF96-999B-1841-8131-D4354037C8D0}" srcOrd="0" destOrd="0" presId="urn:microsoft.com/office/officeart/2005/8/layout/hierarchy1"/>
    <dgm:cxn modelId="{47F5FEA8-46D5-FC48-9514-F3B23B05C98A}" type="presParOf" srcId="{DA5522FC-CC61-0A40-9673-E4CC4B206187}" destId="{DC55EC19-C3F6-2A45-B6E8-B54C124C8686}" srcOrd="1" destOrd="0" presId="urn:microsoft.com/office/officeart/2005/8/layout/hierarchy1"/>
    <dgm:cxn modelId="{B12F8F1D-01DB-7348-84C9-CADFC6246664}" type="presParOf" srcId="{DC55EC19-C3F6-2A45-B6E8-B54C124C8686}" destId="{5E073150-B704-0740-A61F-FE79888E405E}" srcOrd="0" destOrd="0" presId="urn:microsoft.com/office/officeart/2005/8/layout/hierarchy1"/>
    <dgm:cxn modelId="{B6007ABF-1C5C-4647-996C-A71B4CE36170}" type="presParOf" srcId="{5E073150-B704-0740-A61F-FE79888E405E}" destId="{936357B2-DF88-7A46-848E-949173F7A1B2}" srcOrd="0" destOrd="0" presId="urn:microsoft.com/office/officeart/2005/8/layout/hierarchy1"/>
    <dgm:cxn modelId="{7660901E-98D7-C940-83F6-DC5005C449EF}" type="presParOf" srcId="{5E073150-B704-0740-A61F-FE79888E405E}" destId="{EDBAEB33-6AF5-C248-96AB-24F31B7F182F}" srcOrd="1" destOrd="0" presId="urn:microsoft.com/office/officeart/2005/8/layout/hierarchy1"/>
    <dgm:cxn modelId="{B45BF21D-4830-044A-B770-142503A97605}" type="presParOf" srcId="{DC55EC19-C3F6-2A45-B6E8-B54C124C8686}" destId="{AC5A03EF-7BF2-EE4C-B103-589AF4B92EFB}" srcOrd="1" destOrd="0" presId="urn:microsoft.com/office/officeart/2005/8/layout/hierarchy1"/>
    <dgm:cxn modelId="{CB39272F-DE7F-6C4E-B72C-51266BE1ABBF}" type="presParOf" srcId="{DA5522FC-CC61-0A40-9673-E4CC4B206187}" destId="{8ACF0EB9-A896-AF43-B475-BABBE0AF2813}" srcOrd="2" destOrd="0" presId="urn:microsoft.com/office/officeart/2005/8/layout/hierarchy1"/>
    <dgm:cxn modelId="{7E75C69C-D7F6-4B4B-87A8-95AD45D26460}" type="presParOf" srcId="{DA5522FC-CC61-0A40-9673-E4CC4B206187}" destId="{3A4FA321-C1B1-AD4E-91C8-DBB35E200361}" srcOrd="3" destOrd="0" presId="urn:microsoft.com/office/officeart/2005/8/layout/hierarchy1"/>
    <dgm:cxn modelId="{987AEF43-2945-1F48-967F-017F2844184D}" type="presParOf" srcId="{3A4FA321-C1B1-AD4E-91C8-DBB35E200361}" destId="{2B063507-27DE-034E-B2D6-447CBE795D60}" srcOrd="0" destOrd="0" presId="urn:microsoft.com/office/officeart/2005/8/layout/hierarchy1"/>
    <dgm:cxn modelId="{B48DE854-7375-C74C-A083-9902B5E70740}" type="presParOf" srcId="{2B063507-27DE-034E-B2D6-447CBE795D60}" destId="{B9639ACE-1E9E-D04F-AA31-FB14C0D49E79}" srcOrd="0" destOrd="0" presId="urn:microsoft.com/office/officeart/2005/8/layout/hierarchy1"/>
    <dgm:cxn modelId="{17845E28-498E-684D-B951-A11A803DE82F}" type="presParOf" srcId="{2B063507-27DE-034E-B2D6-447CBE795D60}" destId="{3B77EADC-39B0-0646-8F1E-34EEE11D88F7}" srcOrd="1" destOrd="0" presId="urn:microsoft.com/office/officeart/2005/8/layout/hierarchy1"/>
    <dgm:cxn modelId="{BB9B0A79-0AC4-0345-A4F7-D86D4D9C4BEF}" type="presParOf" srcId="{3A4FA321-C1B1-AD4E-91C8-DBB35E200361}" destId="{0973E599-ED82-614F-AE60-18A646D91D40}" srcOrd="1" destOrd="0" presId="urn:microsoft.com/office/officeart/2005/8/layout/hierarchy1"/>
    <dgm:cxn modelId="{D7715791-E150-564A-BD36-91739B307A79}" type="presParOf" srcId="{97754B95-B24B-584C-BE25-B0234152684A}" destId="{2808A4F7-6E59-D343-AF8E-A6CE43DA62F9}" srcOrd="6" destOrd="0" presId="urn:microsoft.com/office/officeart/2005/8/layout/hierarchy1"/>
    <dgm:cxn modelId="{B66BBAF6-2D4D-D54B-B9BF-0C64FC7D3A10}" type="presParOf" srcId="{97754B95-B24B-584C-BE25-B0234152684A}" destId="{D5CBBF7A-030D-3F46-A78A-910637D5EEEE}" srcOrd="7" destOrd="0" presId="urn:microsoft.com/office/officeart/2005/8/layout/hierarchy1"/>
    <dgm:cxn modelId="{CC7D14A4-6362-BF4E-AAF4-50E01A4FF695}" type="presParOf" srcId="{D5CBBF7A-030D-3F46-A78A-910637D5EEEE}" destId="{73A6C519-7847-284F-BFE6-81DBBAE32C23}" srcOrd="0" destOrd="0" presId="urn:microsoft.com/office/officeart/2005/8/layout/hierarchy1"/>
    <dgm:cxn modelId="{DD250BB4-4883-E84B-8F1E-791FC47623A6}" type="presParOf" srcId="{73A6C519-7847-284F-BFE6-81DBBAE32C23}" destId="{A82FD01A-91D9-E84F-A4FE-29818FD0566B}" srcOrd="0" destOrd="0" presId="urn:microsoft.com/office/officeart/2005/8/layout/hierarchy1"/>
    <dgm:cxn modelId="{5E23F720-D955-FC4E-9026-86686A417C88}" type="presParOf" srcId="{73A6C519-7847-284F-BFE6-81DBBAE32C23}" destId="{C2C3EDBE-2987-C54A-8C36-51BFEAAE65A9}" srcOrd="1" destOrd="0" presId="urn:microsoft.com/office/officeart/2005/8/layout/hierarchy1"/>
    <dgm:cxn modelId="{9E92410D-FA2E-624F-89FC-CDAFB6BE93FF}" type="presParOf" srcId="{D5CBBF7A-030D-3F46-A78A-910637D5EEEE}" destId="{7F3844BE-32AC-0040-8305-E79DBEE476EA}" srcOrd="1" destOrd="0" presId="urn:microsoft.com/office/officeart/2005/8/layout/hierarchy1"/>
    <dgm:cxn modelId="{03D640B6-A0CA-0542-A471-5671609B954C}" type="presParOf" srcId="{7F3844BE-32AC-0040-8305-E79DBEE476EA}" destId="{D9364FF8-346C-7447-A732-3313D770469D}" srcOrd="0" destOrd="0" presId="urn:microsoft.com/office/officeart/2005/8/layout/hierarchy1"/>
    <dgm:cxn modelId="{49F56574-0DEE-C849-A546-44F2F1B14C6F}" type="presParOf" srcId="{7F3844BE-32AC-0040-8305-E79DBEE476EA}" destId="{771C4A4D-37F9-224D-82AF-269E0D1D2D26}" srcOrd="1" destOrd="0" presId="urn:microsoft.com/office/officeart/2005/8/layout/hierarchy1"/>
    <dgm:cxn modelId="{1FCFA24E-B38F-6640-912C-5273F8028021}" type="presParOf" srcId="{771C4A4D-37F9-224D-82AF-269E0D1D2D26}" destId="{7C4E56C7-14B2-C348-8233-680074401B12}" srcOrd="0" destOrd="0" presId="urn:microsoft.com/office/officeart/2005/8/layout/hierarchy1"/>
    <dgm:cxn modelId="{6715AE50-0B99-3043-BC95-7B193408AD5B}" type="presParOf" srcId="{7C4E56C7-14B2-C348-8233-680074401B12}" destId="{08DA7D9A-F034-7F42-9D03-96731E2EFE55}" srcOrd="0" destOrd="0" presId="urn:microsoft.com/office/officeart/2005/8/layout/hierarchy1"/>
    <dgm:cxn modelId="{D29B6D0A-6570-8346-AA24-3EE8C6F9BF85}" type="presParOf" srcId="{7C4E56C7-14B2-C348-8233-680074401B12}" destId="{EF6F7824-A411-B347-9631-0A827628512D}" srcOrd="1" destOrd="0" presId="urn:microsoft.com/office/officeart/2005/8/layout/hierarchy1"/>
    <dgm:cxn modelId="{D80FAACB-0A18-5442-B91D-19A715EE0B30}" type="presParOf" srcId="{771C4A4D-37F9-224D-82AF-269E0D1D2D26}" destId="{A1FDEC19-E6AE-C14C-95E6-2FA76FDCC0F0}" srcOrd="1" destOrd="0" presId="urn:microsoft.com/office/officeart/2005/8/layout/hierarchy1"/>
    <dgm:cxn modelId="{7B74EA87-F607-864A-BDB4-DA35EFE819F2}" type="presParOf" srcId="{7F3844BE-32AC-0040-8305-E79DBEE476EA}" destId="{476E2A77-2848-3D48-BE7A-5A27D5CD54B1}" srcOrd="2" destOrd="0" presId="urn:microsoft.com/office/officeart/2005/8/layout/hierarchy1"/>
    <dgm:cxn modelId="{DD81783F-EB94-BC4B-8CE6-025D9D022857}" type="presParOf" srcId="{7F3844BE-32AC-0040-8305-E79DBEE476EA}" destId="{D3C37F74-5F3B-0542-AF99-3CE127807F01}" srcOrd="3" destOrd="0" presId="urn:microsoft.com/office/officeart/2005/8/layout/hierarchy1"/>
    <dgm:cxn modelId="{6DECD93E-0428-E44A-9D77-FA3B807A7C78}" type="presParOf" srcId="{D3C37F74-5F3B-0542-AF99-3CE127807F01}" destId="{6216278A-1201-7448-A09E-64023DB3E7AA}" srcOrd="0" destOrd="0" presId="urn:microsoft.com/office/officeart/2005/8/layout/hierarchy1"/>
    <dgm:cxn modelId="{EC5B140C-AF4B-C14E-BE1A-1F12C36233CD}" type="presParOf" srcId="{6216278A-1201-7448-A09E-64023DB3E7AA}" destId="{206D1D60-E40A-A74B-9493-9DC600D1E31F}" srcOrd="0" destOrd="0" presId="urn:microsoft.com/office/officeart/2005/8/layout/hierarchy1"/>
    <dgm:cxn modelId="{6838BF4B-ABAB-3847-B631-6FBAB86EAFE8}" type="presParOf" srcId="{6216278A-1201-7448-A09E-64023DB3E7AA}" destId="{89967580-E202-4C4B-84D9-6F7077160F3C}" srcOrd="1" destOrd="0" presId="urn:microsoft.com/office/officeart/2005/8/layout/hierarchy1"/>
    <dgm:cxn modelId="{586EFD8E-3577-DD4C-AE0E-FC71ED8FDA02}" type="presParOf" srcId="{D3C37F74-5F3B-0542-AF99-3CE127807F01}" destId="{67ECEB2B-57DC-BC43-972D-C2D050F387EA}" srcOrd="1" destOrd="0" presId="urn:microsoft.com/office/officeart/2005/8/layout/hierarchy1"/>
    <dgm:cxn modelId="{5827A516-B618-9144-9569-187C344742F7}" type="presParOf" srcId="{97754B95-B24B-584C-BE25-B0234152684A}" destId="{603C7554-1248-3049-A78E-26C335845BF5}" srcOrd="8" destOrd="0" presId="urn:microsoft.com/office/officeart/2005/8/layout/hierarchy1"/>
    <dgm:cxn modelId="{05C8BB9B-BB42-434F-9D2E-67B02AA5A675}" type="presParOf" srcId="{97754B95-B24B-584C-BE25-B0234152684A}" destId="{EAE11CE0-9061-2F41-BC8D-C982DF36CF3B}" srcOrd="9" destOrd="0" presId="urn:microsoft.com/office/officeart/2005/8/layout/hierarchy1"/>
    <dgm:cxn modelId="{EC73382F-AF2A-6C40-9A24-AD26A47D830D}" type="presParOf" srcId="{EAE11CE0-9061-2F41-BC8D-C982DF36CF3B}" destId="{2492D9A4-02A2-2743-8E36-994D28076EF2}" srcOrd="0" destOrd="0" presId="urn:microsoft.com/office/officeart/2005/8/layout/hierarchy1"/>
    <dgm:cxn modelId="{385127B6-28C1-D546-A4BF-EA2D85E6D714}" type="presParOf" srcId="{2492D9A4-02A2-2743-8E36-994D28076EF2}" destId="{31901701-2C3B-5F4F-AAF3-E6BE5F906F13}" srcOrd="0" destOrd="0" presId="urn:microsoft.com/office/officeart/2005/8/layout/hierarchy1"/>
    <dgm:cxn modelId="{722D2796-0607-1E4E-AAC5-FDA2170FE9AA}" type="presParOf" srcId="{2492D9A4-02A2-2743-8E36-994D28076EF2}" destId="{88C67958-452F-5246-A96B-B542F7D35009}" srcOrd="1" destOrd="0" presId="urn:microsoft.com/office/officeart/2005/8/layout/hierarchy1"/>
    <dgm:cxn modelId="{28D07296-DF5A-6047-BFFC-62711BFB5CDB}" type="presParOf" srcId="{EAE11CE0-9061-2F41-BC8D-C982DF36CF3B}" destId="{DD1F2A29-C288-2445-B0FA-AEE00ED224EB}" srcOrd="1" destOrd="0" presId="urn:microsoft.com/office/officeart/2005/8/layout/hierarchy1"/>
    <dgm:cxn modelId="{5B105B74-49D1-3C41-AFE1-D2FA5B673E70}" type="presParOf" srcId="{97754B95-B24B-584C-BE25-B0234152684A}" destId="{4C438F51-0B55-F447-8755-6E806C72A17A}" srcOrd="10" destOrd="0" presId="urn:microsoft.com/office/officeart/2005/8/layout/hierarchy1"/>
    <dgm:cxn modelId="{748A47FA-A352-E945-BD36-7F2904734554}" type="presParOf" srcId="{97754B95-B24B-584C-BE25-B0234152684A}" destId="{3E132ED6-DF12-EA4A-94D2-76F61AE052FE}" srcOrd="11" destOrd="0" presId="urn:microsoft.com/office/officeart/2005/8/layout/hierarchy1"/>
    <dgm:cxn modelId="{D5EEA8D7-CD0F-C243-9B48-23A21AE31BC5}" type="presParOf" srcId="{3E132ED6-DF12-EA4A-94D2-76F61AE052FE}" destId="{68EB14CB-547A-CB47-BD9A-52713846EB08}" srcOrd="0" destOrd="0" presId="urn:microsoft.com/office/officeart/2005/8/layout/hierarchy1"/>
    <dgm:cxn modelId="{08A4A3CD-7216-C440-BD04-4F7216427CA2}" type="presParOf" srcId="{68EB14CB-547A-CB47-BD9A-52713846EB08}" destId="{D9BB409B-C102-494F-8BBB-6B6C9B9ECDE8}" srcOrd="0" destOrd="0" presId="urn:microsoft.com/office/officeart/2005/8/layout/hierarchy1"/>
    <dgm:cxn modelId="{19F102CD-C722-954D-85B9-17302A06A1B8}" type="presParOf" srcId="{68EB14CB-547A-CB47-BD9A-52713846EB08}" destId="{39D1341E-7DF1-A040-AB39-1B9D8481E373}" srcOrd="1" destOrd="0" presId="urn:microsoft.com/office/officeart/2005/8/layout/hierarchy1"/>
    <dgm:cxn modelId="{F643F10D-717B-4641-A2CA-4EE313119325}" type="presParOf" srcId="{3E132ED6-DF12-EA4A-94D2-76F61AE052FE}" destId="{8FF60E7A-0BA4-AD4E-B87D-D1FA8F0707CB}" srcOrd="1" destOrd="0" presId="urn:microsoft.com/office/officeart/2005/8/layout/hierarchy1"/>
  </dgm:cxnLst>
  <dgm:bg/>
  <dgm:whole>
    <a:ln w="571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ED289-7B87-3241-95E3-7FFA73EFF7E7}">
      <dsp:nvSpPr>
        <dsp:cNvPr id="0" name=""/>
        <dsp:cNvSpPr/>
      </dsp:nvSpPr>
      <dsp:spPr>
        <a:xfrm>
          <a:off x="5891493" y="1140549"/>
          <a:ext cx="2192639" cy="521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556"/>
              </a:lnTo>
              <a:lnTo>
                <a:pt x="2192639" y="355556"/>
              </a:lnTo>
              <a:lnTo>
                <a:pt x="2192639" y="521748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4D9C1-811C-CB42-94D2-7B0D0CCC76B1}">
      <dsp:nvSpPr>
        <dsp:cNvPr id="0" name=""/>
        <dsp:cNvSpPr/>
      </dsp:nvSpPr>
      <dsp:spPr>
        <a:xfrm>
          <a:off x="5845773" y="1140549"/>
          <a:ext cx="91440" cy="5217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1748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C5932-AD60-454B-A0F3-0BC62C769147}">
      <dsp:nvSpPr>
        <dsp:cNvPr id="0" name=""/>
        <dsp:cNvSpPr/>
      </dsp:nvSpPr>
      <dsp:spPr>
        <a:xfrm>
          <a:off x="3698854" y="2801474"/>
          <a:ext cx="2192639" cy="521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556"/>
              </a:lnTo>
              <a:lnTo>
                <a:pt x="2192639" y="355556"/>
              </a:lnTo>
              <a:lnTo>
                <a:pt x="2192639" y="521748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7A64D-74B3-AC4C-BD71-5636CF122F20}">
      <dsp:nvSpPr>
        <dsp:cNvPr id="0" name=""/>
        <dsp:cNvSpPr/>
      </dsp:nvSpPr>
      <dsp:spPr>
        <a:xfrm>
          <a:off x="3653134" y="2801474"/>
          <a:ext cx="91440" cy="5217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1748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2C4F6-39F4-E54C-8D06-43D9218FEF29}">
      <dsp:nvSpPr>
        <dsp:cNvPr id="0" name=""/>
        <dsp:cNvSpPr/>
      </dsp:nvSpPr>
      <dsp:spPr>
        <a:xfrm>
          <a:off x="1506214" y="2801474"/>
          <a:ext cx="2192639" cy="521748"/>
        </a:xfrm>
        <a:custGeom>
          <a:avLst/>
          <a:gdLst/>
          <a:ahLst/>
          <a:cxnLst/>
          <a:rect l="0" t="0" r="0" b="0"/>
          <a:pathLst>
            <a:path>
              <a:moveTo>
                <a:pt x="2192639" y="0"/>
              </a:moveTo>
              <a:lnTo>
                <a:pt x="2192639" y="355556"/>
              </a:lnTo>
              <a:lnTo>
                <a:pt x="0" y="355556"/>
              </a:lnTo>
              <a:lnTo>
                <a:pt x="0" y="521748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AF809-E672-374E-B849-3FEA28F07499}">
      <dsp:nvSpPr>
        <dsp:cNvPr id="0" name=""/>
        <dsp:cNvSpPr/>
      </dsp:nvSpPr>
      <dsp:spPr>
        <a:xfrm>
          <a:off x="3698854" y="1140549"/>
          <a:ext cx="2192639" cy="521748"/>
        </a:xfrm>
        <a:custGeom>
          <a:avLst/>
          <a:gdLst/>
          <a:ahLst/>
          <a:cxnLst/>
          <a:rect l="0" t="0" r="0" b="0"/>
          <a:pathLst>
            <a:path>
              <a:moveTo>
                <a:pt x="2192639" y="0"/>
              </a:moveTo>
              <a:lnTo>
                <a:pt x="2192639" y="355556"/>
              </a:lnTo>
              <a:lnTo>
                <a:pt x="0" y="355556"/>
              </a:lnTo>
              <a:lnTo>
                <a:pt x="0" y="521748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297D4-7D4B-4D4B-ADEC-32D8A63AECB3}">
      <dsp:nvSpPr>
        <dsp:cNvPr id="0" name=""/>
        <dsp:cNvSpPr/>
      </dsp:nvSpPr>
      <dsp:spPr>
        <a:xfrm>
          <a:off x="4994504" y="1373"/>
          <a:ext cx="1793977" cy="113917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E86B08-A2EC-834F-997D-289656D40FE7}">
      <dsp:nvSpPr>
        <dsp:cNvPr id="0" name=""/>
        <dsp:cNvSpPr/>
      </dsp:nvSpPr>
      <dsp:spPr>
        <a:xfrm>
          <a:off x="5193835" y="190738"/>
          <a:ext cx="1793977" cy="113917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Heiti TC Light" charset="-120"/>
              <a:ea typeface="Heiti TC Light" charset="-120"/>
              <a:cs typeface="Heiti TC Light" charset="-120"/>
            </a:rPr>
            <a:t>首頁</a:t>
          </a:r>
          <a:endParaRPr lang="zh-TW" altLang="en-US" sz="28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5227200" y="224103"/>
        <a:ext cx="1727247" cy="1072445"/>
      </dsp:txXfrm>
    </dsp:sp>
    <dsp:sp modelId="{5CC62A24-827D-3F49-9E5B-20A483CFF4D5}">
      <dsp:nvSpPr>
        <dsp:cNvPr id="0" name=""/>
        <dsp:cNvSpPr/>
      </dsp:nvSpPr>
      <dsp:spPr>
        <a:xfrm>
          <a:off x="2801865" y="1662298"/>
          <a:ext cx="1793977" cy="113917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848FA-154B-984E-ADAF-5FD435104029}">
      <dsp:nvSpPr>
        <dsp:cNvPr id="0" name=""/>
        <dsp:cNvSpPr/>
      </dsp:nvSpPr>
      <dsp:spPr>
        <a:xfrm>
          <a:off x="3001196" y="1851662"/>
          <a:ext cx="1793977" cy="113917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i="0" kern="1200" dirty="0" smtClean="0">
              <a:latin typeface="Heiti TC Medium" charset="-120"/>
              <a:ea typeface="Heiti TC Medium" charset="-120"/>
              <a:cs typeface="Heiti TC Medium" charset="-120"/>
            </a:rPr>
            <a:t>統計分析</a:t>
          </a:r>
          <a:endParaRPr lang="zh-TW" altLang="en-US" sz="2800" b="0" i="0" kern="1200" dirty="0">
            <a:latin typeface="Heiti TC Medium" charset="-120"/>
            <a:ea typeface="Heiti TC Medium" charset="-120"/>
            <a:cs typeface="Heiti TC Medium" charset="-120"/>
          </a:endParaRPr>
        </a:p>
      </dsp:txBody>
      <dsp:txXfrm>
        <a:off x="3034561" y="1885027"/>
        <a:ext cx="1727247" cy="1072445"/>
      </dsp:txXfrm>
    </dsp:sp>
    <dsp:sp modelId="{F5A0DE31-6C6E-8147-8FD2-C9D955E9AF14}">
      <dsp:nvSpPr>
        <dsp:cNvPr id="0" name=""/>
        <dsp:cNvSpPr/>
      </dsp:nvSpPr>
      <dsp:spPr>
        <a:xfrm>
          <a:off x="609225" y="3323222"/>
          <a:ext cx="1793977" cy="113917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DA426F-E779-4547-A901-8253016590EF}">
      <dsp:nvSpPr>
        <dsp:cNvPr id="0" name=""/>
        <dsp:cNvSpPr/>
      </dsp:nvSpPr>
      <dsp:spPr>
        <a:xfrm>
          <a:off x="808556" y="3512587"/>
          <a:ext cx="1793977" cy="113917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Heiti TC Light" charset="-120"/>
              <a:ea typeface="Heiti TC Light" charset="-120"/>
              <a:cs typeface="Heiti TC Light" charset="-120"/>
            </a:rPr>
            <a:t>文章</a:t>
          </a:r>
          <a:r>
            <a:rPr lang="zh-TW" altLang="en-US" sz="2800" kern="1200" dirty="0" smtClean="0">
              <a:latin typeface="Heiti TC Light" charset="-120"/>
              <a:ea typeface="Heiti TC Light" charset="-120"/>
              <a:cs typeface="Heiti TC Light" charset="-120"/>
            </a:rPr>
            <a:t>排行</a:t>
          </a:r>
          <a:endParaRPr lang="zh-TW" altLang="en-US" sz="28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841921" y="3545952"/>
        <a:ext cx="1727247" cy="1072445"/>
      </dsp:txXfrm>
    </dsp:sp>
    <dsp:sp modelId="{71A1EA95-CB7D-B84B-8322-1CAA5270D3B8}">
      <dsp:nvSpPr>
        <dsp:cNvPr id="0" name=""/>
        <dsp:cNvSpPr/>
      </dsp:nvSpPr>
      <dsp:spPr>
        <a:xfrm>
          <a:off x="2801865" y="3323222"/>
          <a:ext cx="1793977" cy="113917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8279CB-57F4-DA48-B4E7-62584362DC98}">
      <dsp:nvSpPr>
        <dsp:cNvPr id="0" name=""/>
        <dsp:cNvSpPr/>
      </dsp:nvSpPr>
      <dsp:spPr>
        <a:xfrm>
          <a:off x="3001196" y="3512587"/>
          <a:ext cx="1793977" cy="113917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Heiti TC Light" charset="-120"/>
              <a:ea typeface="Heiti TC Light" charset="-120"/>
              <a:cs typeface="Heiti TC Light" charset="-120"/>
            </a:rPr>
            <a:t>標籤排行</a:t>
          </a:r>
          <a:endParaRPr lang="zh-TW" altLang="en-US" sz="28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3034561" y="3545952"/>
        <a:ext cx="1727247" cy="1072445"/>
      </dsp:txXfrm>
    </dsp:sp>
    <dsp:sp modelId="{E1603905-2C58-5A40-886F-2124098E8A61}">
      <dsp:nvSpPr>
        <dsp:cNvPr id="0" name=""/>
        <dsp:cNvSpPr/>
      </dsp:nvSpPr>
      <dsp:spPr>
        <a:xfrm>
          <a:off x="4994504" y="3323222"/>
          <a:ext cx="1793977" cy="113917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B3CD1-EA42-9E4F-878D-EE20AB6B48B6}">
      <dsp:nvSpPr>
        <dsp:cNvPr id="0" name=""/>
        <dsp:cNvSpPr/>
      </dsp:nvSpPr>
      <dsp:spPr>
        <a:xfrm>
          <a:off x="5193835" y="3512587"/>
          <a:ext cx="1793977" cy="113917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Heiti TC Light" charset="-120"/>
              <a:ea typeface="Heiti TC Light" charset="-120"/>
              <a:cs typeface="Heiti TC Light" charset="-120"/>
            </a:rPr>
            <a:t>文章發表排行</a:t>
          </a:r>
          <a:endParaRPr lang="zh-TW" altLang="en-US" sz="28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5227200" y="3545952"/>
        <a:ext cx="1727247" cy="1072445"/>
      </dsp:txXfrm>
    </dsp:sp>
    <dsp:sp modelId="{A584DD8F-1E2D-1746-A8C8-D7D021EEA747}">
      <dsp:nvSpPr>
        <dsp:cNvPr id="0" name=""/>
        <dsp:cNvSpPr/>
      </dsp:nvSpPr>
      <dsp:spPr>
        <a:xfrm>
          <a:off x="4994504" y="1662298"/>
          <a:ext cx="1793977" cy="113917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9353E3-0AD3-1A4E-95B3-4EE6A70F58CD}">
      <dsp:nvSpPr>
        <dsp:cNvPr id="0" name=""/>
        <dsp:cNvSpPr/>
      </dsp:nvSpPr>
      <dsp:spPr>
        <a:xfrm>
          <a:off x="5193835" y="1851662"/>
          <a:ext cx="1793977" cy="113917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Heiti TC Light" charset="-120"/>
              <a:ea typeface="Heiti TC Light" charset="-120"/>
              <a:cs typeface="Heiti TC Light" charset="-120"/>
            </a:rPr>
            <a:t>登入</a:t>
          </a:r>
          <a:endParaRPr lang="zh-TW" altLang="en-US" sz="28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5227200" y="1885027"/>
        <a:ext cx="1727247" cy="1072445"/>
      </dsp:txXfrm>
    </dsp:sp>
    <dsp:sp modelId="{68CCF131-160C-FA4C-BF60-AC179FC8576A}">
      <dsp:nvSpPr>
        <dsp:cNvPr id="0" name=""/>
        <dsp:cNvSpPr/>
      </dsp:nvSpPr>
      <dsp:spPr>
        <a:xfrm>
          <a:off x="7187144" y="1662298"/>
          <a:ext cx="1793977" cy="113917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67BC3E-D518-DE4F-8191-828629EA699E}">
      <dsp:nvSpPr>
        <dsp:cNvPr id="0" name=""/>
        <dsp:cNvSpPr/>
      </dsp:nvSpPr>
      <dsp:spPr>
        <a:xfrm>
          <a:off x="7386475" y="1851662"/>
          <a:ext cx="1793977" cy="113917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Heiti TC Light" charset="-120"/>
              <a:ea typeface="Heiti TC Light" charset="-120"/>
              <a:cs typeface="Heiti TC Light" charset="-120"/>
            </a:rPr>
            <a:t>註冊</a:t>
          </a:r>
          <a:endParaRPr lang="zh-TW" altLang="en-US" sz="2800" kern="1200" dirty="0" smtClean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7419840" y="1885027"/>
        <a:ext cx="1727247" cy="1072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38F51-0B55-F447-8755-6E806C72A17A}">
      <dsp:nvSpPr>
        <dsp:cNvPr id="0" name=""/>
        <dsp:cNvSpPr/>
      </dsp:nvSpPr>
      <dsp:spPr>
        <a:xfrm>
          <a:off x="5861048" y="1378018"/>
          <a:ext cx="3598603" cy="380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353"/>
              </a:lnTo>
              <a:lnTo>
                <a:pt x="3598603" y="259353"/>
              </a:lnTo>
              <a:lnTo>
                <a:pt x="3598603" y="380579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C7554-1248-3049-A78E-26C335845BF5}">
      <dsp:nvSpPr>
        <dsp:cNvPr id="0" name=""/>
        <dsp:cNvSpPr/>
      </dsp:nvSpPr>
      <dsp:spPr>
        <a:xfrm>
          <a:off x="5861048" y="1378018"/>
          <a:ext cx="1999224" cy="380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353"/>
              </a:lnTo>
              <a:lnTo>
                <a:pt x="1999224" y="259353"/>
              </a:lnTo>
              <a:lnTo>
                <a:pt x="1999224" y="380579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355B8-3A3D-A34A-AB26-0ACB77C771C3}">
      <dsp:nvSpPr>
        <dsp:cNvPr id="0" name=""/>
        <dsp:cNvSpPr/>
      </dsp:nvSpPr>
      <dsp:spPr>
        <a:xfrm>
          <a:off x="6260892" y="2589548"/>
          <a:ext cx="799689" cy="380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353"/>
              </a:lnTo>
              <a:lnTo>
                <a:pt x="799689" y="259353"/>
              </a:lnTo>
              <a:lnTo>
                <a:pt x="799689" y="38057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331AB-D94C-5044-993C-D28D3A131589}">
      <dsp:nvSpPr>
        <dsp:cNvPr id="0" name=""/>
        <dsp:cNvSpPr/>
      </dsp:nvSpPr>
      <dsp:spPr>
        <a:xfrm>
          <a:off x="5461203" y="2589548"/>
          <a:ext cx="799689" cy="380579"/>
        </a:xfrm>
        <a:custGeom>
          <a:avLst/>
          <a:gdLst/>
          <a:ahLst/>
          <a:cxnLst/>
          <a:rect l="0" t="0" r="0" b="0"/>
          <a:pathLst>
            <a:path>
              <a:moveTo>
                <a:pt x="799689" y="0"/>
              </a:moveTo>
              <a:lnTo>
                <a:pt x="799689" y="259353"/>
              </a:lnTo>
              <a:lnTo>
                <a:pt x="0" y="259353"/>
              </a:lnTo>
              <a:lnTo>
                <a:pt x="0" y="38057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8A4F7-6E59-D343-AF8E-A6CE43DA62F9}">
      <dsp:nvSpPr>
        <dsp:cNvPr id="0" name=""/>
        <dsp:cNvSpPr/>
      </dsp:nvSpPr>
      <dsp:spPr>
        <a:xfrm>
          <a:off x="5861048" y="1378018"/>
          <a:ext cx="399844" cy="380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353"/>
              </a:lnTo>
              <a:lnTo>
                <a:pt x="399844" y="259353"/>
              </a:lnTo>
              <a:lnTo>
                <a:pt x="399844" y="380579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C5932-AD60-454B-A0F3-0BC62C769147}">
      <dsp:nvSpPr>
        <dsp:cNvPr id="0" name=""/>
        <dsp:cNvSpPr/>
      </dsp:nvSpPr>
      <dsp:spPr>
        <a:xfrm>
          <a:off x="2262444" y="2589548"/>
          <a:ext cx="1599379" cy="380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353"/>
              </a:lnTo>
              <a:lnTo>
                <a:pt x="1599379" y="259353"/>
              </a:lnTo>
              <a:lnTo>
                <a:pt x="1599379" y="38057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7A64D-74B3-AC4C-BD71-5636CF122F20}">
      <dsp:nvSpPr>
        <dsp:cNvPr id="0" name=""/>
        <dsp:cNvSpPr/>
      </dsp:nvSpPr>
      <dsp:spPr>
        <a:xfrm>
          <a:off x="2216724" y="2589548"/>
          <a:ext cx="91440" cy="3805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57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2C4F6-39F4-E54C-8D06-43D9218FEF29}">
      <dsp:nvSpPr>
        <dsp:cNvPr id="0" name=""/>
        <dsp:cNvSpPr/>
      </dsp:nvSpPr>
      <dsp:spPr>
        <a:xfrm>
          <a:off x="663065" y="2589548"/>
          <a:ext cx="1599379" cy="380579"/>
        </a:xfrm>
        <a:custGeom>
          <a:avLst/>
          <a:gdLst/>
          <a:ahLst/>
          <a:cxnLst/>
          <a:rect l="0" t="0" r="0" b="0"/>
          <a:pathLst>
            <a:path>
              <a:moveTo>
                <a:pt x="1599379" y="0"/>
              </a:moveTo>
              <a:lnTo>
                <a:pt x="1599379" y="259353"/>
              </a:lnTo>
              <a:lnTo>
                <a:pt x="0" y="259353"/>
              </a:lnTo>
              <a:lnTo>
                <a:pt x="0" y="38057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AF809-E672-374E-B849-3FEA28F07499}">
      <dsp:nvSpPr>
        <dsp:cNvPr id="0" name=""/>
        <dsp:cNvSpPr/>
      </dsp:nvSpPr>
      <dsp:spPr>
        <a:xfrm>
          <a:off x="2262444" y="1378018"/>
          <a:ext cx="3598603" cy="380579"/>
        </a:xfrm>
        <a:custGeom>
          <a:avLst/>
          <a:gdLst/>
          <a:ahLst/>
          <a:cxnLst/>
          <a:rect l="0" t="0" r="0" b="0"/>
          <a:pathLst>
            <a:path>
              <a:moveTo>
                <a:pt x="3598603" y="0"/>
              </a:moveTo>
              <a:lnTo>
                <a:pt x="3598603" y="259353"/>
              </a:lnTo>
              <a:lnTo>
                <a:pt x="0" y="259353"/>
              </a:lnTo>
              <a:lnTo>
                <a:pt x="0" y="380579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297D4-7D4B-4D4B-ADEC-32D8A63AECB3}">
      <dsp:nvSpPr>
        <dsp:cNvPr id="0" name=""/>
        <dsp:cNvSpPr/>
      </dsp:nvSpPr>
      <dsp:spPr>
        <a:xfrm>
          <a:off x="5206756" y="547068"/>
          <a:ext cx="1308583" cy="8309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E86B08-A2EC-834F-997D-289656D40FE7}">
      <dsp:nvSpPr>
        <dsp:cNvPr id="0" name=""/>
        <dsp:cNvSpPr/>
      </dsp:nvSpPr>
      <dsp:spPr>
        <a:xfrm>
          <a:off x="5352154" y="685196"/>
          <a:ext cx="1308583" cy="8309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Heiti TC Light" charset="-120"/>
              <a:ea typeface="Heiti TC Light" charset="-120"/>
              <a:cs typeface="Heiti TC Light" charset="-120"/>
            </a:rPr>
            <a:t>首頁</a:t>
          </a:r>
          <a:endParaRPr lang="zh-TW" altLang="en-US" sz="20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5376492" y="709534"/>
        <a:ext cx="1259907" cy="782274"/>
      </dsp:txXfrm>
    </dsp:sp>
    <dsp:sp modelId="{5CC62A24-827D-3F49-9E5B-20A483CFF4D5}">
      <dsp:nvSpPr>
        <dsp:cNvPr id="0" name=""/>
        <dsp:cNvSpPr/>
      </dsp:nvSpPr>
      <dsp:spPr>
        <a:xfrm>
          <a:off x="1608153" y="1758598"/>
          <a:ext cx="1308583" cy="8309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848FA-154B-984E-ADAF-5FD435104029}">
      <dsp:nvSpPr>
        <dsp:cNvPr id="0" name=""/>
        <dsp:cNvSpPr/>
      </dsp:nvSpPr>
      <dsp:spPr>
        <a:xfrm>
          <a:off x="1753551" y="1896726"/>
          <a:ext cx="1308583" cy="8309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i="0" kern="1200" dirty="0" smtClean="0">
              <a:latin typeface="Heiti TC Medium" charset="-120"/>
              <a:ea typeface="Heiti TC Medium" charset="-120"/>
              <a:cs typeface="Heiti TC Medium" charset="-120"/>
            </a:rPr>
            <a:t>統計分析</a:t>
          </a:r>
          <a:endParaRPr lang="zh-TW" altLang="en-US" sz="2000" b="1" i="0" kern="1200" dirty="0">
            <a:latin typeface="Heiti TC Medium" charset="-120"/>
            <a:ea typeface="Heiti TC Medium" charset="-120"/>
            <a:cs typeface="Heiti TC Medium" charset="-120"/>
          </a:endParaRPr>
        </a:p>
      </dsp:txBody>
      <dsp:txXfrm>
        <a:off x="1777889" y="1921064"/>
        <a:ext cx="1259907" cy="782274"/>
      </dsp:txXfrm>
    </dsp:sp>
    <dsp:sp modelId="{F5A0DE31-6C6E-8147-8FD2-C9D955E9AF14}">
      <dsp:nvSpPr>
        <dsp:cNvPr id="0" name=""/>
        <dsp:cNvSpPr/>
      </dsp:nvSpPr>
      <dsp:spPr>
        <a:xfrm>
          <a:off x="8774" y="2970128"/>
          <a:ext cx="1308583" cy="8309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DA426F-E779-4547-A901-8253016590EF}">
      <dsp:nvSpPr>
        <dsp:cNvPr id="0" name=""/>
        <dsp:cNvSpPr/>
      </dsp:nvSpPr>
      <dsp:spPr>
        <a:xfrm>
          <a:off x="154172" y="3108256"/>
          <a:ext cx="1308583" cy="8309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Heiti TC Light" charset="-120"/>
              <a:ea typeface="Heiti TC Light" charset="-120"/>
              <a:cs typeface="Heiti TC Light" charset="-120"/>
            </a:rPr>
            <a:t>文章</a:t>
          </a:r>
          <a:r>
            <a:rPr lang="zh-TW" altLang="en-US" sz="2000" kern="1200" dirty="0" smtClean="0">
              <a:latin typeface="Heiti TC Light" charset="-120"/>
              <a:ea typeface="Heiti TC Light" charset="-120"/>
              <a:cs typeface="Heiti TC Light" charset="-120"/>
            </a:rPr>
            <a:t>排行</a:t>
          </a:r>
          <a:endParaRPr lang="zh-TW" altLang="en-US" sz="20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178510" y="3132594"/>
        <a:ext cx="1259907" cy="782274"/>
      </dsp:txXfrm>
    </dsp:sp>
    <dsp:sp modelId="{71A1EA95-CB7D-B84B-8322-1CAA5270D3B8}">
      <dsp:nvSpPr>
        <dsp:cNvPr id="0" name=""/>
        <dsp:cNvSpPr/>
      </dsp:nvSpPr>
      <dsp:spPr>
        <a:xfrm>
          <a:off x="1608153" y="2970128"/>
          <a:ext cx="1308583" cy="8309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8279CB-57F4-DA48-B4E7-62584362DC98}">
      <dsp:nvSpPr>
        <dsp:cNvPr id="0" name=""/>
        <dsp:cNvSpPr/>
      </dsp:nvSpPr>
      <dsp:spPr>
        <a:xfrm>
          <a:off x="1753551" y="3108256"/>
          <a:ext cx="1308583" cy="8309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Heiti TC Light" charset="-120"/>
              <a:ea typeface="Heiti TC Light" charset="-120"/>
              <a:cs typeface="Heiti TC Light" charset="-120"/>
            </a:rPr>
            <a:t>標籤排行</a:t>
          </a:r>
          <a:endParaRPr lang="zh-TW" altLang="en-US" sz="20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1777889" y="3132594"/>
        <a:ext cx="1259907" cy="782274"/>
      </dsp:txXfrm>
    </dsp:sp>
    <dsp:sp modelId="{E1603905-2C58-5A40-886F-2124098E8A61}">
      <dsp:nvSpPr>
        <dsp:cNvPr id="0" name=""/>
        <dsp:cNvSpPr/>
      </dsp:nvSpPr>
      <dsp:spPr>
        <a:xfrm>
          <a:off x="3207532" y="2970128"/>
          <a:ext cx="1308583" cy="8309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B3CD1-EA42-9E4F-878D-EE20AB6B48B6}">
      <dsp:nvSpPr>
        <dsp:cNvPr id="0" name=""/>
        <dsp:cNvSpPr/>
      </dsp:nvSpPr>
      <dsp:spPr>
        <a:xfrm>
          <a:off x="3352930" y="3108256"/>
          <a:ext cx="1308583" cy="8309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Heiti TC Light" charset="-120"/>
              <a:ea typeface="Heiti TC Light" charset="-120"/>
              <a:cs typeface="Heiti TC Light" charset="-120"/>
            </a:rPr>
            <a:t>文章發表排行</a:t>
          </a:r>
          <a:endParaRPr lang="zh-TW" altLang="en-US" sz="20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3377268" y="3132594"/>
        <a:ext cx="1259907" cy="782274"/>
      </dsp:txXfrm>
    </dsp:sp>
    <dsp:sp modelId="{A82FD01A-91D9-E84F-A4FE-29818FD0566B}">
      <dsp:nvSpPr>
        <dsp:cNvPr id="0" name=""/>
        <dsp:cNvSpPr/>
      </dsp:nvSpPr>
      <dsp:spPr>
        <a:xfrm>
          <a:off x="5606601" y="1758598"/>
          <a:ext cx="1308583" cy="8309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3EDBE-2987-C54A-8C36-51BFEAAE65A9}">
      <dsp:nvSpPr>
        <dsp:cNvPr id="0" name=""/>
        <dsp:cNvSpPr/>
      </dsp:nvSpPr>
      <dsp:spPr>
        <a:xfrm>
          <a:off x="5751999" y="1896726"/>
          <a:ext cx="1308583" cy="8309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i="0" kern="1200" dirty="0" smtClean="0">
              <a:latin typeface="Heiti TC Medium" charset="-120"/>
              <a:ea typeface="Heiti TC Medium" charset="-120"/>
              <a:cs typeface="Heiti TC Medium" charset="-120"/>
            </a:rPr>
            <a:t>我的文章</a:t>
          </a:r>
          <a:endParaRPr lang="zh-TW" altLang="en-US" sz="2000" b="0" i="0" kern="1200" dirty="0">
            <a:latin typeface="Heiti TC Medium" charset="-120"/>
            <a:ea typeface="Heiti TC Medium" charset="-120"/>
            <a:cs typeface="Heiti TC Medium" charset="-120"/>
          </a:endParaRPr>
        </a:p>
      </dsp:txBody>
      <dsp:txXfrm>
        <a:off x="5776337" y="1921064"/>
        <a:ext cx="1259907" cy="782274"/>
      </dsp:txXfrm>
    </dsp:sp>
    <dsp:sp modelId="{D44EB562-E410-E44D-8FF0-7DFD0721F4EA}">
      <dsp:nvSpPr>
        <dsp:cNvPr id="0" name=""/>
        <dsp:cNvSpPr/>
      </dsp:nvSpPr>
      <dsp:spPr>
        <a:xfrm>
          <a:off x="4806911" y="2970128"/>
          <a:ext cx="1308583" cy="83095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4EF65-2D84-DD4E-BBAF-6387ED380E8E}">
      <dsp:nvSpPr>
        <dsp:cNvPr id="0" name=""/>
        <dsp:cNvSpPr/>
      </dsp:nvSpPr>
      <dsp:spPr>
        <a:xfrm>
          <a:off x="4952309" y="3108256"/>
          <a:ext cx="1308583" cy="8309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i="0" kern="1200" dirty="0" smtClean="0">
              <a:latin typeface="Heiti TC Medium" charset="-120"/>
              <a:ea typeface="Heiti TC Medium" charset="-120"/>
              <a:cs typeface="Heiti TC Medium" charset="-120"/>
            </a:rPr>
            <a:t>修改</a:t>
          </a:r>
          <a:endParaRPr lang="zh-TW" altLang="en-US" sz="2000" b="0" i="0" kern="1200" dirty="0">
            <a:latin typeface="Heiti TC Medium" charset="-120"/>
            <a:ea typeface="Heiti TC Medium" charset="-120"/>
            <a:cs typeface="Heiti TC Medium" charset="-120"/>
          </a:endParaRPr>
        </a:p>
      </dsp:txBody>
      <dsp:txXfrm>
        <a:off x="4976647" y="3132594"/>
        <a:ext cx="1259907" cy="782274"/>
      </dsp:txXfrm>
    </dsp:sp>
    <dsp:sp modelId="{B52F0B58-F9B8-6C4C-8E47-8E835CF7062F}">
      <dsp:nvSpPr>
        <dsp:cNvPr id="0" name=""/>
        <dsp:cNvSpPr/>
      </dsp:nvSpPr>
      <dsp:spPr>
        <a:xfrm>
          <a:off x="6406290" y="2970128"/>
          <a:ext cx="1308583" cy="83095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44D6D5-8C2E-8C42-81C3-01C2F22BB86E}">
      <dsp:nvSpPr>
        <dsp:cNvPr id="0" name=""/>
        <dsp:cNvSpPr/>
      </dsp:nvSpPr>
      <dsp:spPr>
        <a:xfrm>
          <a:off x="6551689" y="3108256"/>
          <a:ext cx="1308583" cy="8309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i="0" kern="1200" dirty="0" smtClean="0">
              <a:latin typeface="Heiti TC Medium" charset="-120"/>
              <a:ea typeface="Heiti TC Medium" charset="-120"/>
              <a:cs typeface="Heiti TC Medium" charset="-120"/>
            </a:rPr>
            <a:t>刪除</a:t>
          </a:r>
          <a:endParaRPr lang="zh-TW" altLang="en-US" sz="2000" b="0" i="0" kern="1200" dirty="0">
            <a:latin typeface="Heiti TC Medium" charset="-120"/>
            <a:ea typeface="Heiti TC Medium" charset="-120"/>
            <a:cs typeface="Heiti TC Medium" charset="-120"/>
          </a:endParaRPr>
        </a:p>
      </dsp:txBody>
      <dsp:txXfrm>
        <a:off x="6576027" y="3132594"/>
        <a:ext cx="1259907" cy="782274"/>
      </dsp:txXfrm>
    </dsp:sp>
    <dsp:sp modelId="{31901701-2C3B-5F4F-AAF3-E6BE5F906F13}">
      <dsp:nvSpPr>
        <dsp:cNvPr id="0" name=""/>
        <dsp:cNvSpPr/>
      </dsp:nvSpPr>
      <dsp:spPr>
        <a:xfrm>
          <a:off x="7205980" y="1758598"/>
          <a:ext cx="1308583" cy="83095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C67958-452F-5246-A96B-B542F7D35009}">
      <dsp:nvSpPr>
        <dsp:cNvPr id="0" name=""/>
        <dsp:cNvSpPr/>
      </dsp:nvSpPr>
      <dsp:spPr>
        <a:xfrm>
          <a:off x="7351378" y="1896726"/>
          <a:ext cx="1308583" cy="8309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Heiti TC Light" charset="-120"/>
              <a:ea typeface="Heiti TC Light" charset="-120"/>
              <a:cs typeface="Heiti TC Light" charset="-120"/>
            </a:rPr>
            <a:t>上傳文章</a:t>
          </a:r>
          <a:endParaRPr lang="zh-TW" altLang="en-US" sz="20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7375716" y="1921064"/>
        <a:ext cx="1259907" cy="782274"/>
      </dsp:txXfrm>
    </dsp:sp>
    <dsp:sp modelId="{D9BB409B-C102-494F-8BBB-6B6C9B9ECDE8}">
      <dsp:nvSpPr>
        <dsp:cNvPr id="0" name=""/>
        <dsp:cNvSpPr/>
      </dsp:nvSpPr>
      <dsp:spPr>
        <a:xfrm>
          <a:off x="8805359" y="1758598"/>
          <a:ext cx="1308583" cy="83095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1341E-7DF1-A040-AB39-1B9D8481E373}">
      <dsp:nvSpPr>
        <dsp:cNvPr id="0" name=""/>
        <dsp:cNvSpPr/>
      </dsp:nvSpPr>
      <dsp:spPr>
        <a:xfrm>
          <a:off x="8950757" y="1896726"/>
          <a:ext cx="1308583" cy="8309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Heiti TC Light" charset="-120"/>
              <a:ea typeface="Heiti TC Light" charset="-120"/>
              <a:cs typeface="Heiti TC Light" charset="-120"/>
            </a:rPr>
            <a:t>登出</a:t>
          </a:r>
          <a:endParaRPr lang="zh-TW" altLang="en-US" sz="20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8975095" y="1921064"/>
        <a:ext cx="1259907" cy="782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38F51-0B55-F447-8755-6E806C72A17A}">
      <dsp:nvSpPr>
        <dsp:cNvPr id="0" name=""/>
        <dsp:cNvSpPr/>
      </dsp:nvSpPr>
      <dsp:spPr>
        <a:xfrm>
          <a:off x="6455759" y="2091267"/>
          <a:ext cx="4845443" cy="27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78"/>
              </a:lnTo>
              <a:lnTo>
                <a:pt x="4845443" y="184878"/>
              </a:lnTo>
              <a:lnTo>
                <a:pt x="4845443" y="271293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C7554-1248-3049-A78E-26C335845BF5}">
      <dsp:nvSpPr>
        <dsp:cNvPr id="0" name=""/>
        <dsp:cNvSpPr/>
      </dsp:nvSpPr>
      <dsp:spPr>
        <a:xfrm>
          <a:off x="6455759" y="2091267"/>
          <a:ext cx="3705339" cy="27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78"/>
              </a:lnTo>
              <a:lnTo>
                <a:pt x="3705339" y="184878"/>
              </a:lnTo>
              <a:lnTo>
                <a:pt x="3705339" y="271293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E2A77-2848-3D48-BE7A-5A27D5CD54B1}">
      <dsp:nvSpPr>
        <dsp:cNvPr id="0" name=""/>
        <dsp:cNvSpPr/>
      </dsp:nvSpPr>
      <dsp:spPr>
        <a:xfrm>
          <a:off x="9020994" y="2954896"/>
          <a:ext cx="570052" cy="27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78"/>
              </a:lnTo>
              <a:lnTo>
                <a:pt x="570052" y="184878"/>
              </a:lnTo>
              <a:lnTo>
                <a:pt x="570052" y="271293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64FF8-346C-7447-A732-3313D770469D}">
      <dsp:nvSpPr>
        <dsp:cNvPr id="0" name=""/>
        <dsp:cNvSpPr/>
      </dsp:nvSpPr>
      <dsp:spPr>
        <a:xfrm>
          <a:off x="8450942" y="2954896"/>
          <a:ext cx="570052" cy="271293"/>
        </a:xfrm>
        <a:custGeom>
          <a:avLst/>
          <a:gdLst/>
          <a:ahLst/>
          <a:cxnLst/>
          <a:rect l="0" t="0" r="0" b="0"/>
          <a:pathLst>
            <a:path>
              <a:moveTo>
                <a:pt x="570052" y="0"/>
              </a:moveTo>
              <a:lnTo>
                <a:pt x="570052" y="184878"/>
              </a:lnTo>
              <a:lnTo>
                <a:pt x="0" y="184878"/>
              </a:lnTo>
              <a:lnTo>
                <a:pt x="0" y="271293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8A4F7-6E59-D343-AF8E-A6CE43DA62F9}">
      <dsp:nvSpPr>
        <dsp:cNvPr id="0" name=""/>
        <dsp:cNvSpPr/>
      </dsp:nvSpPr>
      <dsp:spPr>
        <a:xfrm>
          <a:off x="6455759" y="2091267"/>
          <a:ext cx="2565234" cy="27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78"/>
              </a:lnTo>
              <a:lnTo>
                <a:pt x="2565234" y="184878"/>
              </a:lnTo>
              <a:lnTo>
                <a:pt x="2565234" y="271293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F0EB9-A896-AF43-B475-BABBE0AF2813}">
      <dsp:nvSpPr>
        <dsp:cNvPr id="0" name=""/>
        <dsp:cNvSpPr/>
      </dsp:nvSpPr>
      <dsp:spPr>
        <a:xfrm>
          <a:off x="6740785" y="2954896"/>
          <a:ext cx="570052" cy="27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78"/>
              </a:lnTo>
              <a:lnTo>
                <a:pt x="570052" y="184878"/>
              </a:lnTo>
              <a:lnTo>
                <a:pt x="570052" y="271293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6FF96-999B-1841-8131-D4354037C8D0}">
      <dsp:nvSpPr>
        <dsp:cNvPr id="0" name=""/>
        <dsp:cNvSpPr/>
      </dsp:nvSpPr>
      <dsp:spPr>
        <a:xfrm>
          <a:off x="6170733" y="2954896"/>
          <a:ext cx="570052" cy="271293"/>
        </a:xfrm>
        <a:custGeom>
          <a:avLst/>
          <a:gdLst/>
          <a:ahLst/>
          <a:cxnLst/>
          <a:rect l="0" t="0" r="0" b="0"/>
          <a:pathLst>
            <a:path>
              <a:moveTo>
                <a:pt x="570052" y="0"/>
              </a:moveTo>
              <a:lnTo>
                <a:pt x="570052" y="184878"/>
              </a:lnTo>
              <a:lnTo>
                <a:pt x="0" y="184878"/>
              </a:lnTo>
              <a:lnTo>
                <a:pt x="0" y="271293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ED289-7B87-3241-95E3-7FFA73EFF7E7}">
      <dsp:nvSpPr>
        <dsp:cNvPr id="0" name=""/>
        <dsp:cNvSpPr/>
      </dsp:nvSpPr>
      <dsp:spPr>
        <a:xfrm>
          <a:off x="6455759" y="2091267"/>
          <a:ext cx="285026" cy="27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78"/>
              </a:lnTo>
              <a:lnTo>
                <a:pt x="285026" y="184878"/>
              </a:lnTo>
              <a:lnTo>
                <a:pt x="285026" y="271293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75B25-B174-7347-9674-EE7FFD8C7F9D}">
      <dsp:nvSpPr>
        <dsp:cNvPr id="0" name=""/>
        <dsp:cNvSpPr/>
      </dsp:nvSpPr>
      <dsp:spPr>
        <a:xfrm>
          <a:off x="4460577" y="2954896"/>
          <a:ext cx="570052" cy="27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78"/>
              </a:lnTo>
              <a:lnTo>
                <a:pt x="570052" y="184878"/>
              </a:lnTo>
              <a:lnTo>
                <a:pt x="570052" y="271293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1B2CA-8E0B-E14E-AD01-4F2E16F400C2}">
      <dsp:nvSpPr>
        <dsp:cNvPr id="0" name=""/>
        <dsp:cNvSpPr/>
      </dsp:nvSpPr>
      <dsp:spPr>
        <a:xfrm>
          <a:off x="3890524" y="2954896"/>
          <a:ext cx="570052" cy="271293"/>
        </a:xfrm>
        <a:custGeom>
          <a:avLst/>
          <a:gdLst/>
          <a:ahLst/>
          <a:cxnLst/>
          <a:rect l="0" t="0" r="0" b="0"/>
          <a:pathLst>
            <a:path>
              <a:moveTo>
                <a:pt x="570052" y="0"/>
              </a:moveTo>
              <a:lnTo>
                <a:pt x="570052" y="184878"/>
              </a:lnTo>
              <a:lnTo>
                <a:pt x="0" y="184878"/>
              </a:lnTo>
              <a:lnTo>
                <a:pt x="0" y="271293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4D9C1-811C-CB42-94D2-7B0D0CCC76B1}">
      <dsp:nvSpPr>
        <dsp:cNvPr id="0" name=""/>
        <dsp:cNvSpPr/>
      </dsp:nvSpPr>
      <dsp:spPr>
        <a:xfrm>
          <a:off x="4460577" y="2091267"/>
          <a:ext cx="1995182" cy="271293"/>
        </a:xfrm>
        <a:custGeom>
          <a:avLst/>
          <a:gdLst/>
          <a:ahLst/>
          <a:cxnLst/>
          <a:rect l="0" t="0" r="0" b="0"/>
          <a:pathLst>
            <a:path>
              <a:moveTo>
                <a:pt x="1995182" y="0"/>
              </a:moveTo>
              <a:lnTo>
                <a:pt x="1995182" y="184878"/>
              </a:lnTo>
              <a:lnTo>
                <a:pt x="0" y="184878"/>
              </a:lnTo>
              <a:lnTo>
                <a:pt x="0" y="271293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C5932-AD60-454B-A0F3-0BC62C769147}">
      <dsp:nvSpPr>
        <dsp:cNvPr id="0" name=""/>
        <dsp:cNvSpPr/>
      </dsp:nvSpPr>
      <dsp:spPr>
        <a:xfrm>
          <a:off x="1610315" y="2954896"/>
          <a:ext cx="1140104" cy="27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78"/>
              </a:lnTo>
              <a:lnTo>
                <a:pt x="1140104" y="184878"/>
              </a:lnTo>
              <a:lnTo>
                <a:pt x="1140104" y="271293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7A64D-74B3-AC4C-BD71-5636CF122F20}">
      <dsp:nvSpPr>
        <dsp:cNvPr id="0" name=""/>
        <dsp:cNvSpPr/>
      </dsp:nvSpPr>
      <dsp:spPr>
        <a:xfrm>
          <a:off x="1564595" y="2954896"/>
          <a:ext cx="91440" cy="2712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293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2C4F6-39F4-E54C-8D06-43D9218FEF29}">
      <dsp:nvSpPr>
        <dsp:cNvPr id="0" name=""/>
        <dsp:cNvSpPr/>
      </dsp:nvSpPr>
      <dsp:spPr>
        <a:xfrm>
          <a:off x="470211" y="2954896"/>
          <a:ext cx="1140104" cy="271293"/>
        </a:xfrm>
        <a:custGeom>
          <a:avLst/>
          <a:gdLst/>
          <a:ahLst/>
          <a:cxnLst/>
          <a:rect l="0" t="0" r="0" b="0"/>
          <a:pathLst>
            <a:path>
              <a:moveTo>
                <a:pt x="1140104" y="0"/>
              </a:moveTo>
              <a:lnTo>
                <a:pt x="1140104" y="184878"/>
              </a:lnTo>
              <a:lnTo>
                <a:pt x="0" y="184878"/>
              </a:lnTo>
              <a:lnTo>
                <a:pt x="0" y="271293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AF809-E672-374E-B849-3FEA28F07499}">
      <dsp:nvSpPr>
        <dsp:cNvPr id="0" name=""/>
        <dsp:cNvSpPr/>
      </dsp:nvSpPr>
      <dsp:spPr>
        <a:xfrm>
          <a:off x="1610315" y="2091267"/>
          <a:ext cx="4845443" cy="271293"/>
        </a:xfrm>
        <a:custGeom>
          <a:avLst/>
          <a:gdLst/>
          <a:ahLst/>
          <a:cxnLst/>
          <a:rect l="0" t="0" r="0" b="0"/>
          <a:pathLst>
            <a:path>
              <a:moveTo>
                <a:pt x="4845443" y="0"/>
              </a:moveTo>
              <a:lnTo>
                <a:pt x="4845443" y="184878"/>
              </a:lnTo>
              <a:lnTo>
                <a:pt x="0" y="184878"/>
              </a:lnTo>
              <a:lnTo>
                <a:pt x="0" y="271293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297D4-7D4B-4D4B-ADEC-32D8A63AECB3}">
      <dsp:nvSpPr>
        <dsp:cNvPr id="0" name=""/>
        <dsp:cNvSpPr/>
      </dsp:nvSpPr>
      <dsp:spPr>
        <a:xfrm>
          <a:off x="5989353" y="1498931"/>
          <a:ext cx="932812" cy="592336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E86B08-A2EC-834F-997D-289656D40FE7}">
      <dsp:nvSpPr>
        <dsp:cNvPr id="0" name=""/>
        <dsp:cNvSpPr/>
      </dsp:nvSpPr>
      <dsp:spPr>
        <a:xfrm>
          <a:off x="6092999" y="1597394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Heiti TC Light" charset="-120"/>
              <a:ea typeface="Heiti TC Light" charset="-120"/>
              <a:cs typeface="Heiti TC Light" charset="-120"/>
            </a:rPr>
            <a:t>首頁</a:t>
          </a:r>
          <a:endParaRPr lang="zh-TW" altLang="en-US" sz="14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6110348" y="1614743"/>
        <a:ext cx="898114" cy="557638"/>
      </dsp:txXfrm>
    </dsp:sp>
    <dsp:sp modelId="{5CC62A24-827D-3F49-9E5B-20A483CFF4D5}">
      <dsp:nvSpPr>
        <dsp:cNvPr id="0" name=""/>
        <dsp:cNvSpPr/>
      </dsp:nvSpPr>
      <dsp:spPr>
        <a:xfrm>
          <a:off x="1143909" y="2362560"/>
          <a:ext cx="932812" cy="592336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848FA-154B-984E-ADAF-5FD435104029}">
      <dsp:nvSpPr>
        <dsp:cNvPr id="0" name=""/>
        <dsp:cNvSpPr/>
      </dsp:nvSpPr>
      <dsp:spPr>
        <a:xfrm>
          <a:off x="1247555" y="2461023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i="0" kern="1200" dirty="0" smtClean="0">
              <a:latin typeface="Heiti TC Medium" charset="-120"/>
              <a:ea typeface="Heiti TC Medium" charset="-120"/>
              <a:cs typeface="Heiti TC Medium" charset="-120"/>
            </a:rPr>
            <a:t>統計分析</a:t>
          </a:r>
          <a:endParaRPr lang="zh-TW" altLang="en-US" sz="1400" b="1" i="0" kern="1200" dirty="0">
            <a:latin typeface="Heiti TC Medium" charset="-120"/>
            <a:ea typeface="Heiti TC Medium" charset="-120"/>
            <a:cs typeface="Heiti TC Medium" charset="-120"/>
          </a:endParaRPr>
        </a:p>
      </dsp:txBody>
      <dsp:txXfrm>
        <a:off x="1264904" y="2478372"/>
        <a:ext cx="898114" cy="557638"/>
      </dsp:txXfrm>
    </dsp:sp>
    <dsp:sp modelId="{F5A0DE31-6C6E-8147-8FD2-C9D955E9AF14}">
      <dsp:nvSpPr>
        <dsp:cNvPr id="0" name=""/>
        <dsp:cNvSpPr/>
      </dsp:nvSpPr>
      <dsp:spPr>
        <a:xfrm>
          <a:off x="3805" y="3226189"/>
          <a:ext cx="932812" cy="592336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DA426F-E779-4547-A901-8253016590EF}">
      <dsp:nvSpPr>
        <dsp:cNvPr id="0" name=""/>
        <dsp:cNvSpPr/>
      </dsp:nvSpPr>
      <dsp:spPr>
        <a:xfrm>
          <a:off x="107451" y="3324652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Heiti TC Light" charset="-120"/>
              <a:ea typeface="Heiti TC Light" charset="-120"/>
              <a:cs typeface="Heiti TC Light" charset="-120"/>
            </a:rPr>
            <a:t>文章</a:t>
          </a:r>
          <a:r>
            <a:rPr lang="zh-TW" altLang="en-US" sz="1400" kern="1200" dirty="0" smtClean="0">
              <a:latin typeface="Heiti TC Light" charset="-120"/>
              <a:ea typeface="Heiti TC Light" charset="-120"/>
              <a:cs typeface="Heiti TC Light" charset="-120"/>
            </a:rPr>
            <a:t>排行</a:t>
          </a:r>
          <a:endParaRPr lang="zh-TW" altLang="en-US" sz="14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124800" y="3342001"/>
        <a:ext cx="898114" cy="557638"/>
      </dsp:txXfrm>
    </dsp:sp>
    <dsp:sp modelId="{71A1EA95-CB7D-B84B-8322-1CAA5270D3B8}">
      <dsp:nvSpPr>
        <dsp:cNvPr id="0" name=""/>
        <dsp:cNvSpPr/>
      </dsp:nvSpPr>
      <dsp:spPr>
        <a:xfrm>
          <a:off x="1143909" y="3226189"/>
          <a:ext cx="932812" cy="592336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8279CB-57F4-DA48-B4E7-62584362DC98}">
      <dsp:nvSpPr>
        <dsp:cNvPr id="0" name=""/>
        <dsp:cNvSpPr/>
      </dsp:nvSpPr>
      <dsp:spPr>
        <a:xfrm>
          <a:off x="1247555" y="3324652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Heiti TC Light" charset="-120"/>
              <a:ea typeface="Heiti TC Light" charset="-120"/>
              <a:cs typeface="Heiti TC Light" charset="-120"/>
            </a:rPr>
            <a:t>標籤排行</a:t>
          </a:r>
          <a:endParaRPr lang="zh-TW" altLang="en-US" sz="14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1264904" y="3342001"/>
        <a:ext cx="898114" cy="557638"/>
      </dsp:txXfrm>
    </dsp:sp>
    <dsp:sp modelId="{E1603905-2C58-5A40-886F-2124098E8A61}">
      <dsp:nvSpPr>
        <dsp:cNvPr id="0" name=""/>
        <dsp:cNvSpPr/>
      </dsp:nvSpPr>
      <dsp:spPr>
        <a:xfrm>
          <a:off x="2284014" y="3226189"/>
          <a:ext cx="932812" cy="592336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B3CD1-EA42-9E4F-878D-EE20AB6B48B6}">
      <dsp:nvSpPr>
        <dsp:cNvPr id="0" name=""/>
        <dsp:cNvSpPr/>
      </dsp:nvSpPr>
      <dsp:spPr>
        <a:xfrm>
          <a:off x="2387659" y="3324652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Heiti TC Light" charset="-120"/>
              <a:ea typeface="Heiti TC Light" charset="-120"/>
              <a:cs typeface="Heiti TC Light" charset="-120"/>
            </a:rPr>
            <a:t>文章發表排行</a:t>
          </a:r>
          <a:endParaRPr lang="zh-TW" altLang="en-US" sz="14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2405008" y="3342001"/>
        <a:ext cx="898114" cy="557638"/>
      </dsp:txXfrm>
    </dsp:sp>
    <dsp:sp modelId="{A584DD8F-1E2D-1746-A8C8-D7D021EEA747}">
      <dsp:nvSpPr>
        <dsp:cNvPr id="0" name=""/>
        <dsp:cNvSpPr/>
      </dsp:nvSpPr>
      <dsp:spPr>
        <a:xfrm>
          <a:off x="3994170" y="2362560"/>
          <a:ext cx="932812" cy="592336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9353E3-0AD3-1A4E-95B3-4EE6A70F58CD}">
      <dsp:nvSpPr>
        <dsp:cNvPr id="0" name=""/>
        <dsp:cNvSpPr/>
      </dsp:nvSpPr>
      <dsp:spPr>
        <a:xfrm>
          <a:off x="4097816" y="2461023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Heiti TC Light" charset="-120"/>
              <a:ea typeface="Heiti TC Light" charset="-120"/>
              <a:cs typeface="Heiti TC Light" charset="-120"/>
            </a:rPr>
            <a:t>會員管理</a:t>
          </a:r>
          <a:endParaRPr lang="zh-TW" altLang="en-US" sz="14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4115165" y="2478372"/>
        <a:ext cx="898114" cy="557638"/>
      </dsp:txXfrm>
    </dsp:sp>
    <dsp:sp modelId="{6B3F503C-CB57-254D-9770-C30B45B7AD4D}">
      <dsp:nvSpPr>
        <dsp:cNvPr id="0" name=""/>
        <dsp:cNvSpPr/>
      </dsp:nvSpPr>
      <dsp:spPr>
        <a:xfrm>
          <a:off x="3424118" y="3226189"/>
          <a:ext cx="932812" cy="5923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5BE211-E513-3244-9876-5F48E6A7B474}">
      <dsp:nvSpPr>
        <dsp:cNvPr id="0" name=""/>
        <dsp:cNvSpPr/>
      </dsp:nvSpPr>
      <dsp:spPr>
        <a:xfrm>
          <a:off x="3527764" y="3324652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Heiti TC Light" charset="-120"/>
              <a:ea typeface="Heiti TC Light" charset="-120"/>
              <a:cs typeface="Heiti TC Light" charset="-120"/>
            </a:rPr>
            <a:t>修改</a:t>
          </a:r>
          <a:endParaRPr lang="zh-TW" altLang="en-US" sz="14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3545113" y="3342001"/>
        <a:ext cx="898114" cy="557638"/>
      </dsp:txXfrm>
    </dsp:sp>
    <dsp:sp modelId="{54DCF901-6ED3-6849-A191-EE89A9D6E917}">
      <dsp:nvSpPr>
        <dsp:cNvPr id="0" name=""/>
        <dsp:cNvSpPr/>
      </dsp:nvSpPr>
      <dsp:spPr>
        <a:xfrm>
          <a:off x="4564222" y="3226189"/>
          <a:ext cx="932812" cy="5923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0306F8-6D23-6747-BF40-903EF1068929}">
      <dsp:nvSpPr>
        <dsp:cNvPr id="0" name=""/>
        <dsp:cNvSpPr/>
      </dsp:nvSpPr>
      <dsp:spPr>
        <a:xfrm>
          <a:off x="4667868" y="3324652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Heiti TC Light" charset="-120"/>
              <a:ea typeface="Heiti TC Light" charset="-120"/>
              <a:cs typeface="Heiti TC Light" charset="-120"/>
            </a:rPr>
            <a:t>刪除</a:t>
          </a:r>
          <a:endParaRPr lang="zh-TW" altLang="en-US" sz="14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4685217" y="3342001"/>
        <a:ext cx="898114" cy="557638"/>
      </dsp:txXfrm>
    </dsp:sp>
    <dsp:sp modelId="{68CCF131-160C-FA4C-BF60-AC179FC8576A}">
      <dsp:nvSpPr>
        <dsp:cNvPr id="0" name=""/>
        <dsp:cNvSpPr/>
      </dsp:nvSpPr>
      <dsp:spPr>
        <a:xfrm>
          <a:off x="6274379" y="2362560"/>
          <a:ext cx="932812" cy="592336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67BC3E-D518-DE4F-8191-828629EA699E}">
      <dsp:nvSpPr>
        <dsp:cNvPr id="0" name=""/>
        <dsp:cNvSpPr/>
      </dsp:nvSpPr>
      <dsp:spPr>
        <a:xfrm>
          <a:off x="6378025" y="2461023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Heiti TC Light" charset="-120"/>
              <a:ea typeface="Heiti TC Light" charset="-120"/>
              <a:cs typeface="Heiti TC Light" charset="-120"/>
            </a:rPr>
            <a:t>文章管理</a:t>
          </a:r>
          <a:endParaRPr lang="zh-TW" altLang="en-US" sz="1400" kern="1200" dirty="0" smtClean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6395374" y="2478372"/>
        <a:ext cx="898114" cy="557638"/>
      </dsp:txXfrm>
    </dsp:sp>
    <dsp:sp modelId="{936357B2-DF88-7A46-848E-949173F7A1B2}">
      <dsp:nvSpPr>
        <dsp:cNvPr id="0" name=""/>
        <dsp:cNvSpPr/>
      </dsp:nvSpPr>
      <dsp:spPr>
        <a:xfrm>
          <a:off x="5704327" y="3226189"/>
          <a:ext cx="932812" cy="5923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BAEB33-6AF5-C248-96AB-24F31B7F182F}">
      <dsp:nvSpPr>
        <dsp:cNvPr id="0" name=""/>
        <dsp:cNvSpPr/>
      </dsp:nvSpPr>
      <dsp:spPr>
        <a:xfrm>
          <a:off x="5807973" y="3324652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Heiti TC Light" charset="-120"/>
              <a:ea typeface="Heiti TC Light" charset="-120"/>
              <a:cs typeface="Heiti TC Light" charset="-120"/>
            </a:rPr>
            <a:t>審核</a:t>
          </a:r>
          <a:endParaRPr lang="zh-TW" altLang="en-US" sz="1400" kern="1200" dirty="0" smtClean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5825322" y="3342001"/>
        <a:ext cx="898114" cy="557638"/>
      </dsp:txXfrm>
    </dsp:sp>
    <dsp:sp modelId="{B9639ACE-1E9E-D04F-AA31-FB14C0D49E79}">
      <dsp:nvSpPr>
        <dsp:cNvPr id="0" name=""/>
        <dsp:cNvSpPr/>
      </dsp:nvSpPr>
      <dsp:spPr>
        <a:xfrm>
          <a:off x="6844431" y="3226189"/>
          <a:ext cx="932812" cy="5923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77EADC-39B0-0646-8F1E-34EEE11D88F7}">
      <dsp:nvSpPr>
        <dsp:cNvPr id="0" name=""/>
        <dsp:cNvSpPr/>
      </dsp:nvSpPr>
      <dsp:spPr>
        <a:xfrm>
          <a:off x="6948077" y="3324652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Heiti TC Light" charset="-120"/>
              <a:ea typeface="Heiti TC Light" charset="-120"/>
              <a:cs typeface="Heiti TC Light" charset="-120"/>
            </a:rPr>
            <a:t>刪除</a:t>
          </a:r>
          <a:endParaRPr lang="zh-TW" altLang="en-US" sz="1400" kern="1200" dirty="0" smtClean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6965426" y="3342001"/>
        <a:ext cx="898114" cy="557638"/>
      </dsp:txXfrm>
    </dsp:sp>
    <dsp:sp modelId="{A82FD01A-91D9-E84F-A4FE-29818FD0566B}">
      <dsp:nvSpPr>
        <dsp:cNvPr id="0" name=""/>
        <dsp:cNvSpPr/>
      </dsp:nvSpPr>
      <dsp:spPr>
        <a:xfrm>
          <a:off x="8554588" y="2362560"/>
          <a:ext cx="932812" cy="592336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3EDBE-2987-C54A-8C36-51BFEAAE65A9}">
      <dsp:nvSpPr>
        <dsp:cNvPr id="0" name=""/>
        <dsp:cNvSpPr/>
      </dsp:nvSpPr>
      <dsp:spPr>
        <a:xfrm>
          <a:off x="8658234" y="2461023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 dirty="0" smtClean="0">
              <a:latin typeface="Heiti TC Medium" charset="-120"/>
              <a:ea typeface="Heiti TC Medium" charset="-120"/>
              <a:cs typeface="Heiti TC Medium" charset="-120"/>
            </a:rPr>
            <a:t>我的文章</a:t>
          </a:r>
          <a:endParaRPr lang="zh-TW" altLang="en-US" sz="1400" b="0" i="0" kern="1200" dirty="0">
            <a:latin typeface="Heiti TC Medium" charset="-120"/>
            <a:ea typeface="Heiti TC Medium" charset="-120"/>
            <a:cs typeface="Heiti TC Medium" charset="-120"/>
          </a:endParaRPr>
        </a:p>
      </dsp:txBody>
      <dsp:txXfrm>
        <a:off x="8675583" y="2478372"/>
        <a:ext cx="898114" cy="557638"/>
      </dsp:txXfrm>
    </dsp:sp>
    <dsp:sp modelId="{08DA7D9A-F034-7F42-9D03-96731E2EFE55}">
      <dsp:nvSpPr>
        <dsp:cNvPr id="0" name=""/>
        <dsp:cNvSpPr/>
      </dsp:nvSpPr>
      <dsp:spPr>
        <a:xfrm>
          <a:off x="7984536" y="3226189"/>
          <a:ext cx="932812" cy="5923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6F7824-A411-B347-9631-0A827628512D}">
      <dsp:nvSpPr>
        <dsp:cNvPr id="0" name=""/>
        <dsp:cNvSpPr/>
      </dsp:nvSpPr>
      <dsp:spPr>
        <a:xfrm>
          <a:off x="8088182" y="3324652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 dirty="0" smtClean="0">
              <a:latin typeface="Heiti TC Medium" charset="-120"/>
              <a:ea typeface="Heiti TC Medium" charset="-120"/>
              <a:cs typeface="Heiti TC Medium" charset="-120"/>
            </a:rPr>
            <a:t>修改</a:t>
          </a:r>
          <a:endParaRPr lang="zh-TW" altLang="en-US" sz="1400" b="0" i="0" kern="1200" dirty="0">
            <a:latin typeface="Heiti TC Medium" charset="-120"/>
            <a:ea typeface="Heiti TC Medium" charset="-120"/>
            <a:cs typeface="Heiti TC Medium" charset="-120"/>
          </a:endParaRPr>
        </a:p>
      </dsp:txBody>
      <dsp:txXfrm>
        <a:off x="8105531" y="3342001"/>
        <a:ext cx="898114" cy="557638"/>
      </dsp:txXfrm>
    </dsp:sp>
    <dsp:sp modelId="{206D1D60-E40A-A74B-9493-9DC600D1E31F}">
      <dsp:nvSpPr>
        <dsp:cNvPr id="0" name=""/>
        <dsp:cNvSpPr/>
      </dsp:nvSpPr>
      <dsp:spPr>
        <a:xfrm>
          <a:off x="9124640" y="3226189"/>
          <a:ext cx="932812" cy="5923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967580-E202-4C4B-84D9-6F7077160F3C}">
      <dsp:nvSpPr>
        <dsp:cNvPr id="0" name=""/>
        <dsp:cNvSpPr/>
      </dsp:nvSpPr>
      <dsp:spPr>
        <a:xfrm>
          <a:off x="9228286" y="3324652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0" i="0" kern="1200" dirty="0" smtClean="0">
              <a:latin typeface="Heiti TC Medium" charset="-120"/>
              <a:ea typeface="Heiti TC Medium" charset="-120"/>
              <a:cs typeface="Heiti TC Medium" charset="-120"/>
            </a:rPr>
            <a:t>刪除</a:t>
          </a:r>
          <a:endParaRPr lang="zh-TW" altLang="en-US" sz="1400" b="0" i="0" kern="1200" dirty="0">
            <a:latin typeface="Heiti TC Medium" charset="-120"/>
            <a:ea typeface="Heiti TC Medium" charset="-120"/>
            <a:cs typeface="Heiti TC Medium" charset="-120"/>
          </a:endParaRPr>
        </a:p>
      </dsp:txBody>
      <dsp:txXfrm>
        <a:off x="9245635" y="3342001"/>
        <a:ext cx="898114" cy="557638"/>
      </dsp:txXfrm>
    </dsp:sp>
    <dsp:sp modelId="{31901701-2C3B-5F4F-AAF3-E6BE5F906F13}">
      <dsp:nvSpPr>
        <dsp:cNvPr id="0" name=""/>
        <dsp:cNvSpPr/>
      </dsp:nvSpPr>
      <dsp:spPr>
        <a:xfrm>
          <a:off x="9694692" y="2362560"/>
          <a:ext cx="932812" cy="5923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C67958-452F-5246-A96B-B542F7D35009}">
      <dsp:nvSpPr>
        <dsp:cNvPr id="0" name=""/>
        <dsp:cNvSpPr/>
      </dsp:nvSpPr>
      <dsp:spPr>
        <a:xfrm>
          <a:off x="9798338" y="2461023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Heiti TC Light" charset="-120"/>
              <a:ea typeface="Heiti TC Light" charset="-120"/>
              <a:cs typeface="Heiti TC Light" charset="-120"/>
            </a:rPr>
            <a:t>上傳文章</a:t>
          </a:r>
          <a:endParaRPr lang="zh-TW" altLang="en-US" sz="14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9815687" y="2478372"/>
        <a:ext cx="898114" cy="557638"/>
      </dsp:txXfrm>
    </dsp:sp>
    <dsp:sp modelId="{D9BB409B-C102-494F-8BBB-6B6C9B9ECDE8}">
      <dsp:nvSpPr>
        <dsp:cNvPr id="0" name=""/>
        <dsp:cNvSpPr/>
      </dsp:nvSpPr>
      <dsp:spPr>
        <a:xfrm>
          <a:off x="10834797" y="2362560"/>
          <a:ext cx="932812" cy="5923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1341E-7DF1-A040-AB39-1B9D8481E373}">
      <dsp:nvSpPr>
        <dsp:cNvPr id="0" name=""/>
        <dsp:cNvSpPr/>
      </dsp:nvSpPr>
      <dsp:spPr>
        <a:xfrm>
          <a:off x="10938443" y="2461023"/>
          <a:ext cx="932812" cy="592336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rgbClr val="4B526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Heiti TC Light" charset="-120"/>
              <a:ea typeface="Heiti TC Light" charset="-120"/>
              <a:cs typeface="Heiti TC Light" charset="-120"/>
            </a:rPr>
            <a:t>登出</a:t>
          </a:r>
          <a:endParaRPr lang="zh-TW" altLang="en-US" sz="1400" kern="1200" dirty="0">
            <a:latin typeface="Heiti TC Light" charset="-120"/>
            <a:ea typeface="Heiti TC Light" charset="-120"/>
            <a:cs typeface="Heiti TC Light" charset="-120"/>
          </a:endParaRPr>
        </a:p>
      </dsp:txBody>
      <dsp:txXfrm>
        <a:off x="10955792" y="2478372"/>
        <a:ext cx="898114" cy="557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1FEE4-E810-174E-B8CF-BD8C58927170}" type="datetimeFigureOut">
              <a:rPr kumimoji="1" lang="zh-TW" altLang="en-US" smtClean="0"/>
              <a:t>2017/6/23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A9808-C71B-B549-8DDD-C4CE846CBE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863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A9808-C71B-B549-8DDD-C4CE846CBEDE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18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A9808-C71B-B549-8DDD-C4CE846CBEDE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941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A9808-C71B-B549-8DDD-C4CE846CBEDE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263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B5261"/>
                </a:solidFill>
              </a:defRPr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290D-C16E-8C41-827B-CA1DE850CB63}" type="datetime1">
              <a:rPr kumimoji="1" lang="zh-TW" altLang="en-US" smtClean="0"/>
              <a:t>2017/6/23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A9B5"/>
                </a:solidFill>
              </a:defRPr>
            </a:lvl1pPr>
          </a:lstStyle>
          <a:p>
            <a:fld id="{ECCD84DC-91C0-B440-8F97-682A900583CD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7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F067-6C35-1948-BFF0-EFFC46E68489}" type="datetime1">
              <a:rPr kumimoji="1" lang="zh-TW" altLang="en-US" smtClean="0"/>
              <a:t>2017/6/23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259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E881-4CFC-D64C-9880-2E3383654E43}" type="datetime1">
              <a:rPr kumimoji="1" lang="zh-TW" altLang="en-US" smtClean="0"/>
              <a:t>2017/6/23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5261"/>
                </a:solidFill>
              </a:defRPr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087F-1C73-1446-9D81-BED1FB1E55C1}" type="datetime1">
              <a:rPr kumimoji="1" lang="zh-TW" altLang="en-US" smtClean="0"/>
              <a:t>2017/6/23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6880" y="6357620"/>
            <a:ext cx="2743200" cy="365125"/>
          </a:xfrm>
        </p:spPr>
        <p:txBody>
          <a:bodyPr/>
          <a:lstStyle>
            <a:lvl1pPr>
              <a:defRPr>
                <a:solidFill>
                  <a:srgbClr val="6AA9B5"/>
                </a:solidFill>
              </a:defRPr>
            </a:lvl1pPr>
          </a:lstStyle>
          <a:p>
            <a:fld id="{ECCD84DC-91C0-B440-8F97-682A900583CD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44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0741-B46D-FC4A-AB47-E40924084DEB}" type="datetime1">
              <a:rPr kumimoji="1" lang="zh-TW" altLang="en-US" smtClean="0"/>
              <a:t>2017/6/23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988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619A-8770-C54A-B68E-473B7A640D3C}" type="datetime1">
              <a:rPr kumimoji="1" lang="zh-TW" altLang="en-US" smtClean="0"/>
              <a:t>2017/6/23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529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585A-BD26-1345-827E-E6B71077DD1C}" type="datetime1">
              <a:rPr kumimoji="1" lang="zh-TW" altLang="en-US" smtClean="0"/>
              <a:t>2017/6/23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573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F429-3C3F-B84E-841F-409868F66FF9}" type="datetime1">
              <a:rPr kumimoji="1" lang="zh-TW" altLang="en-US" smtClean="0"/>
              <a:t>2017/6/23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423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D3E1-60B1-714B-8867-AB8467206845}" type="datetime1">
              <a:rPr kumimoji="1" lang="zh-TW" altLang="en-US" smtClean="0"/>
              <a:t>2017/6/23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864-0A72-5E4D-97F0-166BCCC92F43}" type="datetime1">
              <a:rPr kumimoji="1" lang="zh-TW" altLang="en-US" smtClean="0"/>
              <a:t>2017/6/23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285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105B-CCBD-F249-A7C4-ACA5603C88C5}" type="datetime1">
              <a:rPr kumimoji="1" lang="zh-TW" altLang="en-US" smtClean="0"/>
              <a:t>2017/6/23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910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defRPr>
            </a:lvl1pPr>
          </a:lstStyle>
          <a:p>
            <a:fld id="{ECDF04B8-FA63-414A-92D4-F4F9A3DE2456}" type="datetime1">
              <a:rPr kumimoji="1" lang="zh-TW" altLang="en-US" smtClean="0"/>
              <a:t>2017/6/23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defRPr>
            </a:lvl1pPr>
          </a:lstStyle>
          <a:p>
            <a:fld id="{ECCD84DC-91C0-B440-8F97-682A900583CD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3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D9D9D"/>
          </a:solidFill>
          <a:latin typeface="Heiti TC Light" charset="-120"/>
          <a:ea typeface="Heiti TC Light" charset="-120"/>
          <a:cs typeface="Heiti TC Light" charset="-12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iti TC Light" charset="-120"/>
          <a:ea typeface="Heiti TC Light" charset="-120"/>
          <a:cs typeface="Heiti TC Light" charset="-12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iti TC Light" charset="-120"/>
          <a:ea typeface="Heiti TC Light" charset="-120"/>
          <a:cs typeface="Heiti TC Light" charset="-12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iti TC Light" charset="-120"/>
          <a:ea typeface="Heiti TC Light" charset="-120"/>
          <a:cs typeface="Heiti TC Light" charset="-12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TC Light" charset="-120"/>
          <a:ea typeface="Heiti TC Light" charset="-120"/>
          <a:cs typeface="Heiti TC Light" charset="-12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TC Light" charset="-120"/>
          <a:ea typeface="Heiti TC Light" charset="-120"/>
          <a:cs typeface="Heiti TC Light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55085"/>
            <a:ext cx="9144000" cy="33742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err="1" smtClean="0"/>
              <a:t>ChatBot</a:t>
            </a:r>
            <a:r>
              <a:rPr kumimoji="1" lang="zh-TW" altLang="en-US" dirty="0" smtClean="0"/>
              <a:t/>
            </a:r>
            <a:br>
              <a:rPr kumimoji="1" lang="zh-TW" altLang="en-US" dirty="0" smtClean="0"/>
            </a:br>
            <a:r>
              <a:rPr kumimoji="1" lang="zh-TW" altLang="en-US" dirty="0" smtClean="0"/>
              <a:t>文章上架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16200000">
            <a:off x="-1210509" y="2977641"/>
            <a:ext cx="4473389" cy="489165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Chat With Everyone.</a:t>
            </a:r>
            <a:r>
              <a:rPr kumimoji="1" lang="zh-TW" altLang="en-US" dirty="0"/>
              <a:t> </a:t>
            </a:r>
            <a:r>
              <a:rPr kumimoji="1" lang="zh-TW" altLang="en-US" dirty="0" smtClean="0">
                <a:sym typeface="Wingdings"/>
              </a:rPr>
              <a:t></a:t>
            </a:r>
            <a:endParaRPr kumimoji="1"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676400" y="5458918"/>
            <a:ext cx="9144000" cy="1318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iti TC Light" charset="-120"/>
                <a:ea typeface="Heiti TC Light" charset="-120"/>
                <a:cs typeface="Heiti TC Light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iti TC Light" charset="-120"/>
                <a:ea typeface="Heiti TC Light" charset="-120"/>
                <a:cs typeface="Heiti TC Light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Heiti TC Light" charset="-120"/>
                <a:ea typeface="Heiti TC Light" charset="-120"/>
                <a:cs typeface="Heiti TC Light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Heiti TC Light" charset="-120"/>
                <a:ea typeface="Heiti TC Light" charset="-120"/>
                <a:cs typeface="Heiti TC Light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Heiti TC Light" charset="-120"/>
                <a:ea typeface="Heiti TC Light" charset="-120"/>
                <a:cs typeface="Heiti TC Light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姚溫柔 </a:t>
            </a:r>
            <a:r>
              <a:rPr lang="fi-FI" altLang="zh-TW" dirty="0" smtClean="0"/>
              <a:t>A1023343 </a:t>
            </a:r>
            <a:r>
              <a:rPr kumimoji="1" lang="en-US" altLang="zh-TW" dirty="0" smtClean="0"/>
              <a:t>	</a:t>
            </a:r>
            <a:r>
              <a:rPr lang="en-US" altLang="zh-TW" dirty="0" smtClean="0"/>
              <a:t>A1033310 </a:t>
            </a:r>
            <a:r>
              <a:rPr kumimoji="1" lang="zh-TW" altLang="en-US" dirty="0" smtClean="0"/>
              <a:t>林佩璇</a:t>
            </a:r>
            <a:endParaRPr kumimoji="1" lang="en-US" altLang="zh-TW" dirty="0" smtClean="0"/>
          </a:p>
          <a:p>
            <a:r>
              <a:rPr kumimoji="1" lang="zh-TW" altLang="en-US" dirty="0" smtClean="0"/>
              <a:t>史卯郁 </a:t>
            </a:r>
            <a:r>
              <a:rPr lang="is-IS" altLang="zh-TW" dirty="0" smtClean="0"/>
              <a:t>A1033342 </a:t>
            </a:r>
            <a:r>
              <a:rPr kumimoji="1" lang="en-US" altLang="zh-TW" dirty="0" smtClean="0"/>
              <a:t>	</a:t>
            </a:r>
            <a:r>
              <a:rPr lang="is-IS" altLang="zh-TW" dirty="0" smtClean="0"/>
              <a:t>A1043312 </a:t>
            </a:r>
            <a:r>
              <a:rPr kumimoji="1" lang="zh-TW" altLang="en-US" dirty="0" smtClean="0"/>
              <a:t>毛嘉欣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820400" y="1239840"/>
            <a:ext cx="4154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網</a:t>
            </a:r>
          </a:p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頁</a:t>
            </a:r>
          </a:p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程</a:t>
            </a:r>
          </a:p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式</a:t>
            </a:r>
          </a:p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設</a:t>
            </a:r>
          </a:p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計</a:t>
            </a:r>
          </a:p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與</a:t>
            </a:r>
          </a:p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資</a:t>
            </a:r>
          </a:p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料</a:t>
            </a:r>
          </a:p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庫</a:t>
            </a:r>
          </a:p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期</a:t>
            </a:r>
          </a:p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末</a:t>
            </a:r>
            <a:endParaRPr kumimoji="1" lang="zh-TW" altLang="en-US" dirty="0" smtClean="0"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報</a:t>
            </a:r>
          </a:p>
          <a:p>
            <a:r>
              <a:rPr kumimoji="1" lang="zh-TW" altLang="en-US" dirty="0" smtClean="0">
                <a:latin typeface="Heiti TC Light" charset="-120"/>
                <a:ea typeface="Heiti TC Light" charset="-120"/>
                <a:cs typeface="Heiti TC Light" charset="-120"/>
              </a:rPr>
              <a:t>告</a:t>
            </a:r>
            <a:endParaRPr kumimoji="1" lang="zh-TW" altLang="en-US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7" name="矩形圖說文字 6"/>
          <p:cNvSpPr/>
          <p:nvPr/>
        </p:nvSpPr>
        <p:spPr>
          <a:xfrm>
            <a:off x="4188646" y="1661879"/>
            <a:ext cx="4012817" cy="1207938"/>
          </a:xfrm>
          <a:prstGeom prst="wedgeRectCallout">
            <a:avLst>
              <a:gd name="adj1" fmla="val -20833"/>
              <a:gd name="adj2" fmla="val 80810"/>
            </a:avLst>
          </a:prstGeom>
          <a:noFill/>
          <a:ln w="57150">
            <a:solidFill>
              <a:srgbClr val="4B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07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-1022888" y="1875296"/>
            <a:ext cx="14066953" cy="5695628"/>
          </a:xfrm>
          <a:prstGeom prst="roundRect">
            <a:avLst/>
          </a:prstGeom>
          <a:solidFill>
            <a:srgbClr val="4B5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登入 </a:t>
            </a:r>
            <a:r>
              <a:rPr kumimoji="1" lang="en-US" altLang="zh-TW" dirty="0" smtClean="0"/>
              <a:t>—</a:t>
            </a:r>
            <a:r>
              <a:rPr kumimoji="1" lang="zh-TW" altLang="en-US" dirty="0" smtClean="0"/>
              <a:t> 我的文章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10</a:t>
            </a:fld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8" y="2336007"/>
            <a:ext cx="10058400" cy="541952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8703129" y="5318759"/>
            <a:ext cx="1583871" cy="3935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83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294203" y="-1641462"/>
            <a:ext cx="14066953" cy="10472057"/>
          </a:xfrm>
          <a:prstGeom prst="roundRect">
            <a:avLst/>
          </a:prstGeom>
          <a:solidFill>
            <a:srgbClr val="4B5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2360" y="365125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登入 </a:t>
            </a:r>
            <a:r>
              <a:rPr kumimoji="1" lang="en-US" altLang="zh-TW" dirty="0" smtClean="0"/>
              <a:t>—</a:t>
            </a:r>
            <a:r>
              <a:rPr kumimoji="1" lang="zh-TW" altLang="en-US" dirty="0" smtClean="0"/>
              <a:t> 上傳文章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11</a:t>
            </a:fld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942036" y="4637397"/>
            <a:ext cx="3262432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TW" altLang="en-US" sz="2400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下拉選單，可複選標籤</a:t>
            </a:r>
            <a:endParaRPr kumimoji="1" lang="en-US" altLang="zh-TW" sz="2400" b="1" dirty="0" smtClean="0">
              <a:solidFill>
                <a:srgbClr val="FF0000"/>
              </a:solidFill>
              <a:latin typeface="Heiti TC Medium" charset="-120"/>
              <a:ea typeface="Heiti TC Medium" charset="-120"/>
              <a:cs typeface="Heiti TC Medium" charset="-120"/>
            </a:endParaRPr>
          </a:p>
          <a:p>
            <a:pPr>
              <a:lnSpc>
                <a:spcPct val="200000"/>
              </a:lnSpc>
            </a:pPr>
            <a:r>
              <a:rPr kumimoji="1" lang="zh-TW" altLang="en-US" sz="2400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使用 </a:t>
            </a:r>
            <a:r>
              <a:rPr kumimoji="1" lang="en-US" altLang="zh-TW" sz="2400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Select2</a:t>
            </a:r>
            <a:r>
              <a:rPr kumimoji="1" lang="zh-TW" altLang="en-US" sz="2400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 製作</a:t>
            </a:r>
            <a:endParaRPr kumimoji="1" lang="zh-TW" altLang="en-US" sz="2400" b="1" dirty="0">
              <a:solidFill>
                <a:srgbClr val="FF0000"/>
              </a:solidFill>
              <a:latin typeface="Heiti TC Medium" charset="-120"/>
              <a:ea typeface="Heiti TC Medium" charset="-120"/>
              <a:cs typeface="Heiti TC Medium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66" y="0"/>
            <a:ext cx="9425045" cy="685800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6074227" y="4218756"/>
            <a:ext cx="8229602" cy="22739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33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架構與流程 </a:t>
            </a:r>
            <a:r>
              <a:rPr kumimoji="1" lang="en-US" altLang="zh-TW" dirty="0" smtClean="0"/>
              <a:t>—</a:t>
            </a:r>
            <a:r>
              <a:rPr kumimoji="1" lang="zh-TW" altLang="en-US" dirty="0" smtClean="0"/>
              <a:t> 管理員登入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855495"/>
            <a:ext cx="10515600" cy="33214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zh-TW" altLang="en-US" sz="4400" dirty="0" smtClean="0"/>
          </a:p>
          <a:p>
            <a:pPr marL="0" indent="0" algn="ctr">
              <a:buNone/>
            </a:pPr>
            <a:endParaRPr kumimoji="1"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12</a:t>
            </a:fld>
            <a:endParaRPr kumimoji="1" lang="zh-TW" altLang="en-US"/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2119665744"/>
              </p:ext>
            </p:extLst>
          </p:nvPr>
        </p:nvGraphicFramePr>
        <p:xfrm>
          <a:off x="158469" y="1124262"/>
          <a:ext cx="11875061" cy="541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3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-1022888" y="1875296"/>
            <a:ext cx="14066953" cy="5695628"/>
          </a:xfrm>
          <a:prstGeom prst="roundRect">
            <a:avLst/>
          </a:prstGeom>
          <a:solidFill>
            <a:srgbClr val="4B5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管理員登入 </a:t>
            </a:r>
            <a:r>
              <a:rPr kumimoji="1" lang="en-US" altLang="zh-TW" dirty="0" smtClean="0"/>
              <a:t>—</a:t>
            </a:r>
            <a:r>
              <a:rPr kumimoji="1" lang="zh-TW" altLang="en-US" dirty="0" smtClean="0"/>
              <a:t> 首頁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13</a:t>
            </a:fld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44385"/>
            <a:ext cx="10058400" cy="5326539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7743009" y="2493916"/>
            <a:ext cx="2625634" cy="8207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5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-1022888" y="1875296"/>
            <a:ext cx="14066953" cy="5695628"/>
          </a:xfrm>
          <a:prstGeom prst="roundRect">
            <a:avLst/>
          </a:prstGeom>
          <a:solidFill>
            <a:srgbClr val="4B5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管理員登入 </a:t>
            </a:r>
            <a:r>
              <a:rPr kumimoji="1" lang="en-US" altLang="zh-TW" dirty="0" smtClean="0"/>
              <a:t>—</a:t>
            </a:r>
            <a:r>
              <a:rPr kumimoji="1" lang="zh-TW" altLang="en-US" dirty="0" smtClean="0"/>
              <a:t> 會員管理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14</a:t>
            </a:fld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8" y="2158583"/>
            <a:ext cx="10058400" cy="5924811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8017329" y="5029199"/>
            <a:ext cx="1926771" cy="4802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4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-1022888" y="1875296"/>
            <a:ext cx="14066953" cy="5695628"/>
          </a:xfrm>
          <a:prstGeom prst="roundRect">
            <a:avLst/>
          </a:prstGeom>
          <a:solidFill>
            <a:srgbClr val="4B5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管理員登入 </a:t>
            </a:r>
            <a:r>
              <a:rPr kumimoji="1" lang="en-US" altLang="zh-TW" dirty="0" smtClean="0"/>
              <a:t>—</a:t>
            </a:r>
            <a:r>
              <a:rPr kumimoji="1" lang="zh-TW" altLang="en-US" dirty="0" smtClean="0"/>
              <a:t> 文章管理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15</a:t>
            </a:fld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8" y="2098623"/>
            <a:ext cx="10058400" cy="6232149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7021286" y="4329567"/>
            <a:ext cx="1877785" cy="21528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14219" y="2971408"/>
            <a:ext cx="10257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TW" altLang="en-US" sz="2400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文章分三種狀態：</a:t>
            </a:r>
            <a:r>
              <a:rPr kumimoji="1" lang="en-US" altLang="zh-TW" sz="2400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inactive</a:t>
            </a:r>
            <a:r>
              <a:rPr kumimoji="1" lang="zh-TW" altLang="en-US" sz="2400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（尚未審核）</a:t>
            </a:r>
            <a:r>
              <a:rPr kumimoji="1" lang="en-US" altLang="zh-TW" sz="2400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/active</a:t>
            </a:r>
            <a:r>
              <a:rPr kumimoji="1" lang="zh-TW" altLang="en-US" sz="2400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（通過）</a:t>
            </a:r>
            <a:r>
              <a:rPr kumimoji="1" lang="en-US" altLang="zh-TW" sz="2400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/refuse</a:t>
            </a:r>
            <a:r>
              <a:rPr kumimoji="1" lang="zh-TW" altLang="en-US" sz="2400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（拒絕）</a:t>
            </a:r>
            <a:endParaRPr kumimoji="1" lang="zh-TW" altLang="en-US" sz="2400" b="1" dirty="0">
              <a:solidFill>
                <a:srgbClr val="FF0000"/>
              </a:solidFill>
              <a:latin typeface="Heiti TC Medium" charset="-120"/>
              <a:ea typeface="Heiti TC Medium" charset="-120"/>
              <a:cs typeface="Heiti TC Medium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5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model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16</a:t>
            </a:fld>
            <a:endParaRPr kumimoji="1"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"/>
          <a:stretch/>
        </p:blipFill>
        <p:spPr>
          <a:xfrm>
            <a:off x="1986721" y="1471715"/>
            <a:ext cx="8131640" cy="5330329"/>
          </a:xfrm>
        </p:spPr>
      </p:pic>
    </p:spTree>
    <p:extLst>
      <p:ext uri="{BB962C8B-B14F-4D97-AF65-F5344CB8AC3E}">
        <p14:creationId xmlns:p14="http://schemas.microsoft.com/office/powerpoint/2010/main" val="4834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9215" y="505802"/>
            <a:ext cx="7391400" cy="5022801"/>
          </a:xfrm>
        </p:spPr>
        <p:txBody>
          <a:bodyPr>
            <a:noAutofit/>
          </a:bodyPr>
          <a:lstStyle/>
          <a:p>
            <a:r>
              <a:rPr kumimoji="1" lang="en-US" altLang="zh-TW" sz="6600" dirty="0" smtClean="0">
                <a:solidFill>
                  <a:schemeClr val="bg1"/>
                </a:solidFill>
              </a:rPr>
              <a:t>THANK YOU </a:t>
            </a:r>
            <a:br>
              <a:rPr kumimoji="1" lang="en-US" altLang="zh-TW" sz="6600" dirty="0" smtClean="0">
                <a:solidFill>
                  <a:schemeClr val="bg1"/>
                </a:solidFill>
              </a:rPr>
            </a:br>
            <a:r>
              <a:rPr kumimoji="1" lang="en-US" altLang="zh-TW" sz="6600" dirty="0" smtClean="0">
                <a:solidFill>
                  <a:schemeClr val="bg1"/>
                </a:solidFill>
              </a:rPr>
              <a:t>FOR WATCHING.</a:t>
            </a:r>
            <a:endParaRPr kumimoji="1" lang="zh-TW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架構與</a:t>
            </a:r>
            <a:r>
              <a:rPr kumimoji="1" lang="zh-TW" altLang="en-US" dirty="0" smtClean="0"/>
              <a:t>流程 </a:t>
            </a:r>
            <a:r>
              <a:rPr kumimoji="1" lang="en-US" altLang="zh-TW" dirty="0" smtClean="0"/>
              <a:t>—</a:t>
            </a:r>
            <a:r>
              <a:rPr kumimoji="1" lang="zh-TW" altLang="en-US" dirty="0" smtClean="0"/>
              <a:t> 未登入會員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855495"/>
            <a:ext cx="10515600" cy="33214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zh-TW" altLang="en-US" sz="4400" dirty="0" smtClean="0"/>
          </a:p>
          <a:p>
            <a:pPr marL="0" indent="0" algn="ctr">
              <a:buNone/>
            </a:pPr>
            <a:endParaRPr kumimoji="1"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2</a:t>
            </a:fld>
            <a:endParaRPr kumimoji="1" lang="zh-TW" altLang="en-US"/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055791707"/>
              </p:ext>
            </p:extLst>
          </p:nvPr>
        </p:nvGraphicFramePr>
        <p:xfrm>
          <a:off x="268721" y="1687487"/>
          <a:ext cx="9789679" cy="46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-1022888" y="1875296"/>
            <a:ext cx="14066953" cy="5695628"/>
          </a:xfrm>
          <a:prstGeom prst="roundRect">
            <a:avLst/>
          </a:prstGeom>
          <a:solidFill>
            <a:srgbClr val="4B5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未登入會員 </a:t>
            </a:r>
            <a:r>
              <a:rPr kumimoji="1" lang="en-US" altLang="zh-TW" dirty="0" smtClean="0"/>
              <a:t>—</a:t>
            </a:r>
            <a:r>
              <a:rPr kumimoji="1" lang="zh-TW" altLang="en-US" dirty="0" smtClean="0"/>
              <a:t> 首頁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3</a:t>
            </a:fld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8" y="2076877"/>
            <a:ext cx="10058400" cy="567865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8566805" y="2463848"/>
            <a:ext cx="1992086" cy="3813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26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-1022888" y="1875296"/>
            <a:ext cx="14066953" cy="5695628"/>
          </a:xfrm>
          <a:prstGeom prst="roundRect">
            <a:avLst/>
          </a:prstGeom>
          <a:solidFill>
            <a:srgbClr val="4B5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統計分析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4</a:t>
            </a:fld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15475"/>
            <a:ext cx="10058400" cy="501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-1022888" y="1875296"/>
            <a:ext cx="14066953" cy="5695628"/>
          </a:xfrm>
          <a:prstGeom prst="roundRect">
            <a:avLst/>
          </a:prstGeom>
          <a:solidFill>
            <a:srgbClr val="4B5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統計分析 </a:t>
            </a:r>
            <a:r>
              <a:rPr kumimoji="1" lang="en-US" altLang="zh-TW" dirty="0" smtClean="0"/>
              <a:t>—</a:t>
            </a:r>
            <a:r>
              <a:rPr kumimoji="1" lang="zh-TW" altLang="en-US" dirty="0" smtClean="0"/>
              <a:t> 標籤排行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5</a:t>
            </a:fld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0" y="2667507"/>
            <a:ext cx="10750975" cy="456818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784270" y="4570234"/>
            <a:ext cx="1992086" cy="3813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93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-1022888" y="1875296"/>
            <a:ext cx="14066953" cy="5695628"/>
          </a:xfrm>
          <a:prstGeom prst="roundRect">
            <a:avLst/>
          </a:prstGeom>
          <a:solidFill>
            <a:srgbClr val="4B5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文章觀看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6</a:t>
            </a:fld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37" y="1753506"/>
            <a:ext cx="8958943" cy="5939207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706584" y="5894612"/>
            <a:ext cx="1992086" cy="3813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321872" y="627597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Tag</a:t>
            </a:r>
            <a:r>
              <a:rPr kumimoji="1" lang="zh-TW" altLang="en-US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做文章分類</a:t>
            </a:r>
            <a:endParaRPr kumimoji="1" lang="zh-TW" altLang="en-US" b="1" dirty="0">
              <a:solidFill>
                <a:srgbClr val="FF0000"/>
              </a:solidFill>
              <a:latin typeface="Heiti TC Medium" charset="-120"/>
              <a:ea typeface="Heiti TC Medium" charset="-120"/>
              <a:cs typeface="Heiti TC Medium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225645" y="5894612"/>
            <a:ext cx="1077686" cy="3813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040540" y="586346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連結至</a:t>
            </a:r>
            <a:r>
              <a:rPr kumimoji="1" lang="en-US" altLang="zh-TW" b="1" dirty="0" err="1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chatbot</a:t>
            </a:r>
            <a:r>
              <a:rPr kumimoji="1" lang="zh-TW" altLang="en-US" b="1" dirty="0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  <a:r>
              <a:rPr kumimoji="1" lang="en-US" altLang="zh-TW" b="1" dirty="0" err="1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url</a:t>
            </a:r>
            <a:endParaRPr kumimoji="1" lang="zh-TW" altLang="en-US" b="1" dirty="0">
              <a:solidFill>
                <a:srgbClr val="FF0000"/>
              </a:solidFill>
              <a:latin typeface="Heiti TC Medium" charset="-120"/>
              <a:ea typeface="Heiti TC Medium" charset="-120"/>
              <a:cs typeface="Heiti TC Medium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09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-1022888" y="1875296"/>
            <a:ext cx="14066953" cy="5695628"/>
          </a:xfrm>
          <a:prstGeom prst="roundRect">
            <a:avLst/>
          </a:prstGeom>
          <a:solidFill>
            <a:srgbClr val="4B5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留言回饋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7</a:t>
            </a:fld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42457"/>
            <a:ext cx="10058400" cy="5688987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436911" y="5976257"/>
            <a:ext cx="2694217" cy="7464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9506494" y="3396340"/>
            <a:ext cx="1009106" cy="5551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869269" y="4006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smtClean="0">
                <a:solidFill>
                  <a:srgbClr val="FF0000"/>
                </a:solidFill>
                <a:latin typeface="Heiti TC Medium" charset="-120"/>
                <a:ea typeface="Heiti TC Medium" charset="-120"/>
                <a:cs typeface="Heiti TC Medium" charset="-120"/>
              </a:rPr>
              <a:t>按讚</a:t>
            </a:r>
            <a:endParaRPr kumimoji="1" lang="zh-TW" altLang="en-US" b="1" dirty="0">
              <a:solidFill>
                <a:srgbClr val="FF0000"/>
              </a:solidFill>
              <a:latin typeface="Heiti TC Medium" charset="-120"/>
              <a:ea typeface="Heiti TC Medium" charset="-120"/>
              <a:cs typeface="Heiti TC Medium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4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架構與</a:t>
            </a:r>
            <a:r>
              <a:rPr kumimoji="1" lang="zh-TW" altLang="en-US" dirty="0" smtClean="0"/>
              <a:t>流程 </a:t>
            </a:r>
            <a:r>
              <a:rPr kumimoji="1" lang="en-US" altLang="zh-TW" dirty="0" smtClean="0"/>
              <a:t>—</a:t>
            </a:r>
            <a:r>
              <a:rPr kumimoji="1" lang="zh-TW" altLang="en-US" dirty="0" smtClean="0"/>
              <a:t> 普通會員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855495"/>
            <a:ext cx="10515600" cy="33214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zh-TW" altLang="en-US" sz="4400" dirty="0" smtClean="0"/>
          </a:p>
          <a:p>
            <a:pPr marL="0" indent="0" algn="ctr">
              <a:buNone/>
            </a:pPr>
            <a:endParaRPr kumimoji="1"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8</a:t>
            </a:fld>
            <a:endParaRPr kumimoji="1" lang="zh-TW" altLang="en-US"/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882660722"/>
              </p:ext>
            </p:extLst>
          </p:nvPr>
        </p:nvGraphicFramePr>
        <p:xfrm>
          <a:off x="374901" y="1690688"/>
          <a:ext cx="10268115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6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-1022888" y="1875296"/>
            <a:ext cx="14066953" cy="5695628"/>
          </a:xfrm>
          <a:prstGeom prst="roundRect">
            <a:avLst/>
          </a:prstGeom>
          <a:solidFill>
            <a:srgbClr val="4B52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普通會員</a:t>
            </a:r>
            <a:r>
              <a:rPr kumimoji="1" lang="zh-TW" altLang="en-US" dirty="0" smtClean="0"/>
              <a:t>登入 </a:t>
            </a:r>
            <a:r>
              <a:rPr kumimoji="1" lang="en-US" altLang="zh-TW" dirty="0" smtClean="0"/>
              <a:t>—</a:t>
            </a:r>
            <a:r>
              <a:rPr kumimoji="1" lang="zh-TW" altLang="en-US" dirty="0" smtClean="0"/>
              <a:t> 首頁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4DC-91C0-B440-8F97-682A900583CD}" type="slidenum">
              <a:rPr kumimoji="1" lang="zh-TW" altLang="en-US" smtClean="0"/>
              <a:t>9</a:t>
            </a:fld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8" y="2098623"/>
            <a:ext cx="10058400" cy="592803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8049984" y="2496505"/>
            <a:ext cx="2465616" cy="47529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2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208</Words>
  <Application>Microsoft Macintosh PowerPoint</Application>
  <PresentationFormat>寬螢幕</PresentationFormat>
  <Paragraphs>91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Calibri</vt:lpstr>
      <vt:lpstr>Heiti TC Light</vt:lpstr>
      <vt:lpstr>Heiti TC Medium</vt:lpstr>
      <vt:lpstr>Wingdings</vt:lpstr>
      <vt:lpstr>新細明體</vt:lpstr>
      <vt:lpstr>Arial</vt:lpstr>
      <vt:lpstr>Office 佈景主題</vt:lpstr>
      <vt:lpstr>ChatBot 文章上架</vt:lpstr>
      <vt:lpstr>架構與流程 — 未登入會員</vt:lpstr>
      <vt:lpstr>未登入會員 — 首頁</vt:lpstr>
      <vt:lpstr>統計分析</vt:lpstr>
      <vt:lpstr>統計分析 — 標籤排行</vt:lpstr>
      <vt:lpstr>文章觀看</vt:lpstr>
      <vt:lpstr>留言回饋</vt:lpstr>
      <vt:lpstr>架構與流程 — 普通會員</vt:lpstr>
      <vt:lpstr>普通會員登入 — 首頁</vt:lpstr>
      <vt:lpstr>登入 — 我的文章</vt:lpstr>
      <vt:lpstr>登入 — 上傳文章</vt:lpstr>
      <vt:lpstr>架構與流程 — 管理員登入</vt:lpstr>
      <vt:lpstr>管理員登入 — 首頁</vt:lpstr>
      <vt:lpstr>管理員登入 — 會員管理</vt:lpstr>
      <vt:lpstr>管理員登入 — 文章管理</vt:lpstr>
      <vt:lpstr>ER model</vt:lpstr>
      <vt:lpstr>THANK YOU  FOR WATCHING.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110</cp:revision>
  <dcterms:created xsi:type="dcterms:W3CDTF">2017-04-07T18:55:12Z</dcterms:created>
  <dcterms:modified xsi:type="dcterms:W3CDTF">2017-06-22T18:22:13Z</dcterms:modified>
</cp:coreProperties>
</file>