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0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67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1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3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8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6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1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B762-1A20-4640-B14B-15205B25F8F1}" type="datetimeFigureOut">
              <a:rPr lang="en-CA" smtClean="0"/>
              <a:t>2015-08-23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DCD-1B05-414A-A5ED-DC95E05E8C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7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ounded Rectangular Callout 3"/>
          <p:cNvSpPr/>
          <p:nvPr/>
        </p:nvSpPr>
        <p:spPr>
          <a:xfrm>
            <a:off x="1156447" y="1398494"/>
            <a:ext cx="8525435" cy="3550024"/>
          </a:xfrm>
          <a:prstGeom prst="wedgeRoundRectCallout">
            <a:avLst>
              <a:gd name="adj1" fmla="val -34398"/>
              <a:gd name="adj2" fmla="val 63636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08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421" t="58506" r="55000" b="25420"/>
          <a:stretch/>
        </p:blipFill>
        <p:spPr>
          <a:xfrm>
            <a:off x="4027084" y="3926541"/>
            <a:ext cx="1111348" cy="1175894"/>
          </a:xfrm>
          <a:prstGeom prst="rect">
            <a:avLst/>
          </a:prstGeom>
        </p:spPr>
      </p:pic>
      <p:pic>
        <p:nvPicPr>
          <p:cNvPr id="1026" name="Picture 2" descr="https://encrypted-tbn2.gstatic.com/images?q=tbn:ANd9GcQYAxH0Ll9ioslX048skrD30d3SUkXKiY5Tg8FPvx0yEg21dEw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16" y="2134393"/>
            <a:ext cx="5398589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8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://www.clker.com/cliparts/k/X/F/N/d/x/yellow-speech-bubble-m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00512" y="1027906"/>
            <a:ext cx="6448425" cy="261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5" y="3538538"/>
            <a:ext cx="6486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AutoShape 2" descr="data:image/jpeg;base64,/9j/4AAQSkZJRgABAQAAAQABAAD/2wCEAAkGBwwNDw8NDQ0NDA0PDw0NDQ0NDQ8NDQwNFBEWFhQRFBQYHCggGBolGxQUIT0iJSksLi8uFyI0ODMsNystMCsBCgoKDg0OFBAQFy0cHBwsLiwsLC0sLCwsLCwsLCwsLCwsLCwsLCwuNywsLCwsLCwrLCwsLCwsLCwsMCwtLCwsLP/AABEIAMIBAwMBEQACEQEDEQH/xAAcAAADAAMBAQEAAAAAAAAAAAAAAQIFBgcEAwj/xABJEAABAwICBQYJCAgFBQAAAAABAAIDBBEFEgYTITFRByJBUmFxFDJygZGSobHBFyNCU3SUs9MWMzU2VGKT4hVVorTRJGOChLL/xAAbAQEBAAIDAQAAAAAAAAAAAAAAAQIFAwQGB//EADwRAQABAgIECAwHAAMBAAAAAAABAgMEEQUSITETFDRBUXGRsQYVIjIzUlNhcoHB0UKCkqGy4fAjYvHC/9oADAMBAAIRAxEAPwDBL1TyIQCAQCBgIGAgoBQUgYCKYCB2QMBA7KB2QFkBZAWQKyBZUCsqFZArIFZEIhBJCokhAkAgEAgEAgEAgEAgYCCgEFAKB2QMBFUAgYCgoBA7Ip2QOyAsgLICyBWQFkCsgkhESQqEQgkhAiERJCCSFQkAgEAgEAgEAgAgoBBYCgYRVAIKAQUAoGAiqsgdkBZEOyAsgLICyBWQFkUrIEQgRCIghUSQgRCCSiJIVEkIEgEAgEAgEAgoIKAUFIKARVAIKAUFAIr4VE5HNbv6TwWvxeMmidSjfzy9doHwcjF24xGIz1J82N2fvmejoy2zv3b/ACl8nXd6bLWTiL0/jl6yNAYCIy4Gns+4zv67vSnD3vXntXxDgPY09kDO/ru9KcPe9ee08Q4D2NPZAzydd3pTh73rz2niHAexp7IGeT6x3pTjF7157TxDgPY09kDPJ9Y70pxi9689p4hwHsaeyBnk+sd6U4e9689p4hwHsaeyBnf13elOHvevPaeIcB7GnsgZ39d3pTh73rz2niHAexp7IGd/Xd6U4e9689p4hwHsaeyDZLIPpE9h2hZ0Yq/TOetn17XFe8HMBcpy4OKffTsn/dcPbDIHi+49I4Lc4e/F6nPdPO+e6X0Vc0df4OqdamdtM9MfeOf5TzqIXO1aSERBCoRQSURJCokhAkAgEAgEDCCgoLQMIqwEFAKCwEU0SZ2MZMdrj2u9681cmZrqn3y+14WmLeFtU07oojuhkNAdHKXEKN9VVHEJZRVOhy01SIgI9Ux2bKRxcfSFg8RxvETtm5Vt/wC0/dsjtAsLsCI8ZI25gaxgcAMu4W23zH1Shxq/7Sr9U/dUWgWEucGkYywOOUPdVty7r3NhsQ41f9pV+qfu9nyaYP8AXYl99/tQ41f9pV+qfuPk0wf67Evvv9qHGr/tKv1T9x8mmD/XYl99/tQ41f8AaVfqn7j5NMH+uxL77/ahxq/7Sr9U/cfJpg/12Jfff7UONX/aVfqn7ok5N8JBaBJibszrOIrQMgsTmN27tgHnWURv2sZxeIjLy6p/NP3eSq0CwxjyxrMYlAtZ7Kzmm4v1F1bl6umrViiZjpYVY7EROWtXPzn7tMx/D46HFJqOnkmfA2GN4E8mtfmLWk7fOV2W80LiLtWImiquZiaZ3zM7pjpfai3nuWw0dP8AyVR7vq4fDOmOK2aueK8u2mc+6HrIW3fO0kIJIREEKiSiJIQSVRKAQCAQAQUEFhQUEVQCCwFBQCKoIHZIYVbpYqf6fe/4rzNfnS+32eT0fDHc6DyBsYcMqC5rTatk2uANhqIVhVMREzL59Tuh0ZslKdxhPqLrUY7DV+bdpn5w5JtVxvpl9Wxwnc2M9waV2Ka6at05sZiYVqI+oz1QskGoj6jPVCA1EfUZ6oQGoj6jPVCA1EfUZ6oQGoj6jPVCA8Hj6jPVCDgnKM0DSCoAAA8Hg2AWH6tiNxoPlX5Z74eSi8Y9y2GjvSVdX1hfDLkdr44/jU9pW4fOUkIqSEEEKogoEURBCCSqEgEAgYQUFBYQUAiraFBQCKsIGEQ1YY1bpYmfe/vf8V5ivzpfbbPJ6PhjudB5Bv2VVfa5f9vEuC/6KvqnueCt76fkWkul9Jhwa1155ntu2KNzNg6C835oO3bY7ivD4HRl3FRnHk0xzz9Ols7l6mhzmbT/ABZxkcyaOMOIcG6prtWA64awkbug3vsHHafSUaFwdOrnTnMe/LPrdScRcnPa6BodpaMSjAdOaarbzHwMkaNZbaJWAi5uOjoWlx+FvYOvyJmaOnOrZ7pyl2LVdNyNu90PR98hY/PI+Uh2wvIJAtuW20Feru27mvMzlPPMzze/NwYqmKZjJlVvXVCAQCAQcB5SP3gqPs8H4bEbjQfKvyz3w8dD4x7lsNHekq6vrB4ZcjtfHH8anuK3D5ykoySUEkIiCqIKCSiJKolAIBBQQUFBYRVBBYCgsIqgiGERSQwq3Sw9Rvf3v95XmK/Ol9vs8no+GO5v/IUbYRVkAm1VObNtmP8A08WwX6VxXvR19UvBUfhc10j0XdSPBDXMjkbI9jJ5YfCS5oGdzrOLX3JJ5u2x7CVrMDpCL1G/OYyzyicvdlsiY+f1c9y1qy8GD4dTvkDa2o8DjLS8PewuD2gbmuB39GXft47F2sRfuU0zNmjXn/f7NhRTEz5U5MYX6twdDJI1wFw9pMbmuIsQC094v0rs5a0TFcRl0b2O7c/SXJliRrKCOdxc55DWyuMbo80rWgOIvvF+kbD7FrdGWOArxFERlGts257Mtn/jkvVa0UT7nqiFUDkbiMRJdksY87y+1yTcmxOVxsLAC4HEbZwIE1TZrW4lDeznPe5jTnLjcBrSObs9HAoPrHFXyudq8QhcGAEZI2m7jnG0DcN1r37ja5DYGAgC5ubC53XPFA0HAeUj94Kj7PB+GxG30Jyr8s98PHQeMe5d/R3pKur6weGfI7Xxx/Gp7yty+dJKKRRUFBDlUQUElESVRBQCACCggsKCgiragsKKsIKCIYRjJqwwq3Sw0+9/e/3leXr86et9vs8no+GO50LkH/ZVV9rm/wBvEuG/6KvqnueDt76fk16LDavFo68Vj3sqYKt8MDYA0wsaI4w5rM52tJaL87eOJN/McPawVVjgYzpqpiZz375yzy/bY72rVcirW3xLS8U0Sr6TIX00rxI7KzVNzvLw29rMzW3dO+xtuK3ljSVi9nlXEZdP95f7e61Vmqnmej9BsWc3O2nzANBABbG5+/YGvIdfvA3ri8b4SJymv6/vGcMuAry3OxcjlNWwYe6KsjfG5s3zLZHAvbAWNIBG9tjmFjt9i5sJcs3K7tVqc85jPLpy/wBuYXIqiKYqbtqYh9CMdHit4bvZ7F33ErUxn6DCNt+aPOgpjGt8Vob3ABBSAQcB5Sf3gqfs8H4bEbfQnKvyz3w8eH+Me5d/RvpKur6wnhlyO18cfxqZArcvnKSjJJRUlFQ5EQVRJRElBBVCQMIKCCwoKCKtqgsIqgiSoIigjE1YY1bpYSo3v73+8ry9fnT1vt1nk9Hwx3Og8hbXOwirDCGvNVOGEi4DjTxWNu9YVxE0zE7peDp5nkGhWOl0h/xedpe9zniGJkTcxJ3c7YF0IwWCimmJoico2Z5y5uEuZztfObk/xR+XW4tXus5pb87azxuI52w79q5KMPhKc9Win9P9JNdfPLd8GwOWGCOOeofUSNFjI4NDiOgOI3kDp6VpcRom1XcqqozpieZ2KL9URlLPYXTiNrrEm5B224LZ6LwkYaiumJnbPP1OG/c15ghhNP1D4r22L3kAPzZt56c7vSto4HqghbG3KwWF3Ote+1xJPtJQfRAIBBwDlK/eCo+zwfhsRt9Ccq/LPfDyYd4x7l39G+kq6vrDHwy5Ha+OP41Mgty+dEUZQkoqSioKIgqiCgkoiCqEgYQUFBYQUEV9GqCwiqCIpEMIxUFWFW6WCqN7+9/vK8vX50vttnk9Hwx3Oj8gH7MqPtsn4EKkvCRuh0ZsFr8SbrjmiJyZZofS5t+3v2rOKYjcheCJlA+9PEGCw43QfVUCAQCAQcA5Sv3gqPs8H4bEbbQvKfyz3w8eG+OfJ+K7+jfSVdX1hj4ZcjtfHH8amSW5fOklGUJKMiKKgoPmVUSUElEQVRKBhBYUFBBYRVhQWEVQRFBEUjGTCrCrdLAz7397/eV5avzp632yz6Cj4Y7m0ck2mOF4XQz01fO+CV9TJIGCCeTmGKNt7saQNrXehHh9SqNkw2hun+jYzn/Eas52PjN6eqOUOAFx83sIyjarTVqzE9DGu3NVM09Lxfpdox/muIf0qn8pdrjlXq09jp+Lo9art/ofpdox/muIf0an8pOOVerT2f2eLo9art/pkMP5RNHKdhY3EKl4Li68lNUudcgC19Xu2LguXJuTnMRHU7NmxwVOrGc9b0/Kjo9/HTfdKr8tcbl1Z6B8qOj38dN90qvy0NWegfKjo9/HTfdKr8tDVnoMcqOj38dN90qvy0NWeh43coOjZfrDiFVseZA0U9UG5szXW2R7ubu7T0oas9Dm+l+LU+IYxPV0jnS07oYmiQxvj5zWNBFnAHeCpLb6Fpq4xM5bIpnvhWF+OfJ+K2GjfSVdX1hxeGPI7Xxx/Gpkity+dkUZQkoqSjJBQQVUQUElEQVRKBhBYUFBBYRVtUFhFUERQRipEMKsKt0sDKec7yne8ry1fnT1vtmHn/ht/DHdCbrFz5i6GYuhm9FBRT1Mghp4nzSu3MYLm3EncB2nYjjuXqbdOtXOUN5w7kwmLdZW1TIAAXOjhbrXtHa47L9wKuTT3tOUxst05++dn7f2yI5OMK3eG1l75b3itfb/ANv+Uq5Or49verT+/wB3gxDkvlyl9FVtmtujnYYyf/MbPYFMnZs6cpmcrlGXvj7T92i4jQVFJIYamJ8Eg25XjeOLSNjh2glRubV6i7TrUVZw810cmYuhmLomb2YX458n4rY6N9JV1fWHkvDHklr44/jUyZW5fPCKMoSUZQkoqCggqogoJKIgqiUDCCwoKCCgivo1QWEVQRFBEUjEwjCrdLAS+M7yne8ry9fnT1vteH9Db+GO6ELFzBB7sFwuaunjpoBd7ztcfFjYPGe7sA+A6UcN+/TZtzcq3R/snd9HMApsNhEMDdpsZZXAayZ/WcfhuCyePxOKuYivWrnqjmhlHNBFiLg7wUdd8hSxdRttmywts3IPpGxrRZoDRwGwIMfj+B02IQmCoZcbSyQWEkL+h7D0H2HpRz4fE12K9eiftPW4Rj+DzYfUPpZrFzbOY8CzZYjfK8d9js6CCFi9hh8RTftxcp/8noY5HOEHtwrxz5PxWx0b6Srq+sPJ+GHJLXxx/GplFuXzxJRlBFGSSioKD5lVElBJREFUSgYQUEFhQUEVYUFhFUERQRFBGJhVjO6Wvy+M7yne8ry1fnT1vtGHn/ht/DHdCVi5swhm63yQ4QI6aStcPnKh5jYerDGbbO92b1QrDzmmL81XItRup75/p0BVpmmacadx4YfB4GNnrC0OLXG0UDTuL7bST1R0bbjZeTLYYPAVX41qpyp7+pz48pGN5s2viA+rFPHq+7re1Y5y2vizD5ZZT2t90G0+ZiLhS1LGQVdiWFhOqqLC5y32tdvOXbsG/hlEtZjNHzZjXonOn94/3S3dVrWjcrWEiajFW0fO0rgSekwvIa4eYlrvMVJbbRF+aL3Bzuq743fZx1R6bMIZvbhPjnyfitho30lXV9YeU8L+SWvjj+NTKrdPn0JKLCSjJJRUlB8yqiSggoiCqEgAgsIKCgoIq2oPoFFUEFBGL7w00rxdkcjhxaxxB7lhVdopnKaoj5s6bVyrbTTM/JL2OacrmuY4b2uBa4eYrOmYnbG1w1xMZxMZS1yY853lO95Xlq/Oq632XD+ht/DHdCLrFzC6DvGiM4gw3D2iN781PC45BexfYknzuKzh4/HTnibnXLYaeXOxr8pbmAOV2xzb9B7UdV+csZnfPU1E0hJfJPM436OeQB5gAPMsHtrNqKLdFMc0Q8eRHJqvrS1D6eSOeM2kheyVh3c5puPciVWorpmmd07H6TqJtWwvyufbLzWi7jcgbBx2rN4ZhtIJRUYfXtLHxjwSp8cWJOR9iOzm3SXPhKsr9uf+0d7gF1g9mLoPdhPjnyfiFsdGelq6vrDyvhdyS18cfxqZUrdPn6UZEUVJRUFEfMqiSiJKCCqEgEFBBYUFBFUEH0CgoIrKYHh3hD3l19VEwPf/ADOc7KxnnNz3NK6+JvcHRs3zudjC2OFr27o2z9mxYriT6CjEkFmVE8hhjfYEwwsaC4tB2A3IHnWirnOXoLcZQ1mPHZZbR1znVMJ2Z3AOqKcn6cb958k7D2b1nZvVWqs6WGIw9F6iaao+fPDU57Z3gHMM77OF7OGY2IXXqnOZl7uzstUR7o7kXUcgug7ryZ1wnwunAPOhz07xwLHc3/SWnzrKHldJUamIr9+3tbSq6LiXKBo3JRVUkzWE0s73SRyAc2ORxu6N3A3JtxB7Co9fozFU37UUTPlU7MumI5/u1bIjZ6rYtB9G5MQqWOLD4LC9r55COa7KbiIHpJI8wv2I1+kcVTh7Uxn5VW6Pr/ud3RV41rvKFWinwyrcTYyRmnZxLpeZs8zifMpLuaPt6+Io9059m1wO6xesF0Huwg893k/ELY6N9LV1fWHlvC3klv4//mplSt08DBFGSSipKCCiIKokoiCqJKBIBAwgsKCggoIq2lQWCitx0RivQ1bxv8IgB8kN2e15Wrx8+XRHubbR0eRXPv8Ao+GlcRfRRvG3UVLg7sZKzYfWjt51rqt7Z0bmmLFmxL957z71xPZ258inqjuK6M8xdDNunJhpK2hqTTzuy01UWjMTZsU42NceAPik+T0BWJa3SWGm7Rr076f3j+vu7Ys3m0TRMkaWPa17HCzmvaHNcOBB3otNU0znE5SwZ0LwfNn8BhvvsMwZ6l8vsR3fGeLyy4Sfr272bp4I4miOJjI42izWMaGMaOAA2BHTqqqqmaqpzmX0Ri41yq6Stq520cDs0FM4mRwPNkqbWIHENFx3k8FjMvRaMw026JuVb6u7+2iXWLaZs9otoxNiLi7Nqadps+a1y53UYOk9u4du5ZU05uljMfRh4y31Tzfd0el5NqFrTldPHIW21jpM7u8ttZdixemzVrU7XmdIXbmOtxRdnKInOMunbH1aLX0r6eWSCS2eN7mG2423EdhFj516CiuK6YqjneRromiqaZ3w86yYpKKglEQVRJQSURBVEoBAIAILCCgoKCKoFBYKg3Xk+qYyyppHuy5xrdpABblyudt6WkMPnPBazSNE+TX8m20ZXHl0Tz7WTNGBraedpMcjTFKBvA3h7e0EBw7lrp2w2MeTLQMZwieifkmF2H9XM0fNTN6C08ezeFg5WsS7HOB2EOd71xPZWpzop6o7k3RmLoBFzdB0L5R30rW0tfnmgbzY6hvOmhb0NcPptHHeO3osVNTi9Gxcma7Wyejmn7dzqmGYtSVjc9LPFO3p1bwS3scN7T2FZtJctV25yrjJbqiTn/NHmuDWneJBa9wN44I4ixHE6WkZrKmeKBnGR4bfsAO89gRyW7ddycqIzly7TPlKNQ11NhueKJwLZKpwLJXt6RG3ewfzHbwA3rCZbvCaNiiYru7Z6Ob5/ZzkKNvm9uDYc+snZAw2zG73fVxjxnfDvIViM5ydfE4iLFubk8273y7vo7h0cETAxmWONuWJg4D6Xae3jdcs7NjyVVdVyqa6pzmWUo6gyxtkMckJcL6uZobKzscATY+dYjSNPat1LURubT0cgmjuXzUzJZC9hsbuPRYsWzwVEXKJzqmMuicmpx9ybdcZU0znHPGc7P8AQ1g48T41Dhrv/TaPcV3eL9FdXa6XGem3R+lcOJxSuDBhNLK8/RgE7HHzNJWNVqqmM+FmOvJab1NU5RZiZ92f0feupKWINNVhVZSB5ytfBVa27uFngi/YsKK66vMuxVl0xkzrot0+ktVU59E597F6QYU2kdFle9zZo9a1kzNVURC9ssjegrnsXpuROcbpy2bvk4cRZi1MZTvjPbsmOtiVzuskoIKoSAQCAQMILBUFBA7ooLnLGc2UZKp6ueF7ZYnujkYczHt3tK4641omJjOJclE6sxMTlMNrpdOczWiqp3F7RbWRHMHDtDjcekrXV4KYnyJ2e9tKMfEx5cbfc9jdP6VjSGw1Z/lAja0n1vguPidfPMM+PURuiXO8fq3VNRLVCHV612cxsJfY2AJud5NrntK4r+Cqp20beludG6ao1eCvTq5bp5suif8AZMOato3gjsLSF0tWqOZvoxVE7YqjtLwxnb6CplK8Zp9aO0eGM7fQVcpOM0+tA8MZ2+gqZScZp9aAyta0h7S5rhuc27XDuI2hXKScTTMZTMfs9o0lrLW8NrbcPCqi3/0nlOPXsdFPZDxyV4e4veXPed73lznHvJ2plLkjE0RGUTH7F4Yzt9BUyk4zT60Dwxnb6CrlJxmn1odB5LqUSCSYDnSSNgaeDWgE+13+lctuMomZabSmI4SqiiJziNvzl1Sph1j4ojG7Ux5ZtZHUvhcyVhGrY5jLF7SLnabbNoKjoPddBgNMNHf8Sija2UQyxOLmPc0uaWuFnNIHcD5l2MPfm1M88S62Jw8XojmmGNwrk9o4rOqZZat/S39TDfyWnMfO7zLmrx9yfN2OGjR9uPO2/sz8lPBSMAgjjhYTbKxoaL/FdWa6q5zqnN24opojKmMoazpTpGKaF+SXLUOFoQ0gvDj9K3QAL7VzYe1r1xnGcc7gxN3UonKcp5nN31L5XF8jnPe43c9zi5zjxJK3lGURlEZQ8/XnMzMznJErNggqiSgEAgEAgAgoILBUDCKoFBYKgrYi5nlHAKZLmMjeATKDORq28AmUJnI1LOCasJnI1DOqmrBrSPB4+qpqwa0jwaPqpqwa0l4NH1U1YNaR4NH1U1YNaR4PH1U1YXWk9QzqhXVg1pbBotjMNG4NkBa0PL2vALgCRYggbV0MXhqq51qWwwWKptxq1topdJaJss8xkoWvlMY1jLMnkjY3miVxN3EEutwBWt4vcj8M9jaxibU/jjter9L6L+Jp/wCqz/lOAuerPYcYtevHah+mtC3fURHySXn0NurGGuz+GUnFWo/FDGV3KNC0Wp4JKh3QXDUx+k872LnowFyd+xwV6Qtx5u1qOM6U4pWmzpW08YvaOnGTfxebuJ7iO5dy3gaKd+10bmPrq3bOphBTi5LiXOO0kkkk9pXbptxDp1XJl9AANy5HFMpJVEkoEgEAgEAgEDBQUCgoKCgUUwUFAqCwUUwUDugd0Q7oC6B3RBdFyK6AugLoEipIHAJkuabDgPQmSZkiJJVEkoEURJKCSqJQCAQCAQCAQCBgoKBQUCoHdFUCgoFBQKgd0U7oHdAXQO6AugLoFdAXQTdAiURJKoRKCboEiJJQSSqJKAQCAQCAQCAQCAQMFBQKCgVA7oHdFO6CgUDuoGCgd0UXQF0BdArohXQK6oV0CJQK6CbohEoJJVElAIBAIBAIBAIBAIBABBQQMIKUDQMIpoGgEDQNQCBKgQJAigSBIEiEUEqhFAkAgAgSBoB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data:image/jpeg;base64,/9j/4AAQSkZJRgABAQAAAQABAAD/2wCEAAkGBwwNDw8NDQ0NDA0PDw0NDQ0NDQ8NDQwNFBEWFhQRFBQYHCggGBolGxQUIT0iJSksLi8uFyI0ODMsNystMCsBCgoKDg0OFBAQFy0cHBwsLiwsLC0sLCwsLCwsLCwsLCwsLCwsLCwuNywsLCwsLCwrLCwsLCwsLCwsMCwtLCwsLP/AABEIAMIBAwMBEQACEQEDEQH/xAAcAAADAAMBAQEAAAAAAAAAAAAAAQIFBgcEAwj/xABJEAABAwICBQYJCAgFBQAAAAABAAIDBBEFEgYTITFRByJBUmFxFDJygZGSobHBFyNCU3SUs9MWMzU2VGKT4hVVorTRJGOChLL/xAAbAQEBAAIDAQAAAAAAAAAAAAAAAQIFAwQGB//EADwRAQABAgIECAwHAAMBAAAAAAABAgMEEQUSITETFDRBUXGRsQYVIjIzUlNhcoHB0UKCkqGy4fAjYvHC/9oADAMBAAIRAxEAPwDBL1TyIQCAQCBgIGAgoBQUgYCKYCB2QMBA7KB2QFkBZAWQKyBZUCsqFZArIFZEIhBJCokhAkAgEAgEAgEAgEAgYCCgEFAKB2QMBFUAgYCgoBA7Ip2QOyAsgLICyBWQFkCsgkhESQqEQgkhAiERJCCSFQkAgEAgEAgEAgAgoBBYCgYRVAIKAQUAoGAiqsgdkBZEOyAsgLICyBWQFkUrIEQgRCIghUSQgRCCSiJIVEkIEgEAgEAgEAgoIKAUFIKARVAIKAUFAIr4VE5HNbv6TwWvxeMmidSjfzy9doHwcjF24xGIz1J82N2fvmejoy2zv3b/ACl8nXd6bLWTiL0/jl6yNAYCIy4Gns+4zv67vSnD3vXntXxDgPY09kDO/ru9KcPe9ee08Q4D2NPZAzydd3pTh73rz2niHAexp7IGeT6x3pTjF7157TxDgPY09kDPJ9Y70pxi9689p4hwHsaeyBnk+sd6U4e9689p4hwHsaeyBnf13elOHvevPaeIcB7GnsgZ39d3pTh73rz2niHAexp7IGd/Xd6U4e9689p4hwHsaeyDZLIPpE9h2hZ0Yq/TOetn17XFe8HMBcpy4OKffTsn/dcPbDIHi+49I4Lc4e/F6nPdPO+e6X0Vc0df4OqdamdtM9MfeOf5TzqIXO1aSERBCoRQSURJCokhAkAgEAgEDCCgoLQMIqwEFAKCwEU0SZ2MZMdrj2u9681cmZrqn3y+14WmLeFtU07oojuhkNAdHKXEKN9VVHEJZRVOhy01SIgI9Ux2bKRxcfSFg8RxvETtm5Vt/wC0/dsjtAsLsCI8ZI25gaxgcAMu4W23zH1Shxq/7Sr9U/dUWgWEucGkYywOOUPdVty7r3NhsQ41f9pV+qfu9nyaYP8AXYl99/tQ41f9pV+qfuPk0wf67Evvv9qHGr/tKv1T9x8mmD/XYl99/tQ41f8AaVfqn7j5NMH+uxL77/ahxq/7Sr9U/cfJpg/12Jfff7UONX/aVfqn7ok5N8JBaBJibszrOIrQMgsTmN27tgHnWURv2sZxeIjLy6p/NP3eSq0CwxjyxrMYlAtZ7Kzmm4v1F1bl6umrViiZjpYVY7EROWtXPzn7tMx/D46HFJqOnkmfA2GN4E8mtfmLWk7fOV2W80LiLtWImiquZiaZ3zM7pjpfai3nuWw0dP8AyVR7vq4fDOmOK2aueK8u2mc+6HrIW3fO0kIJIREEKiSiJIQSVRKAQCAQAQUEFhQUEVQCCwFBQCKoIHZIYVbpYqf6fe/4rzNfnS+32eT0fDHc6DyBsYcMqC5rTatk2uANhqIVhVMREzL59Tuh0ZslKdxhPqLrUY7DV+bdpn5w5JtVxvpl9Wxwnc2M9waV2Ka6at05sZiYVqI+oz1QskGoj6jPVCA1EfUZ6oQGoj6jPVCA1EfUZ6oQGoj6jPVCA8Hj6jPVCDgnKM0DSCoAAA8Hg2AWH6tiNxoPlX5Z74eSi8Y9y2GjvSVdX1hfDLkdr44/jU9pW4fOUkIqSEEEKogoEURBCCSqEgEAgYQUFBYQUAiraFBQCKsIGEQ1YY1bpYmfe/vf8V5ivzpfbbPJ6PhjudB5Bv2VVfa5f9vEuC/6KvqnueCt76fkWkul9Jhwa1155ntu2KNzNg6C835oO3bY7ivD4HRl3FRnHk0xzz9Ols7l6mhzmbT/ABZxkcyaOMOIcG6prtWA64awkbug3vsHHafSUaFwdOrnTnMe/LPrdScRcnPa6BodpaMSjAdOaarbzHwMkaNZbaJWAi5uOjoWlx+FvYOvyJmaOnOrZ7pyl2LVdNyNu90PR98hY/PI+Uh2wvIJAtuW20Feru27mvMzlPPMzze/NwYqmKZjJlVvXVCAQCAQcB5SP3gqPs8H4bEbjQfKvyz3w8dD4x7lsNHekq6vrB4ZcjtfHH8anuK3D5ykoySUEkIiCqIKCSiJKolAIBBQQUFBYRVBBYCgsIqgiGERSQwq3Sw9Rvf3v95XmK/Ol9vs8no+GO5v/IUbYRVkAm1VObNtmP8A08WwX6VxXvR19UvBUfhc10j0XdSPBDXMjkbI9jJ5YfCS5oGdzrOLX3JJ5u2x7CVrMDpCL1G/OYyzyicvdlsiY+f1c9y1qy8GD4dTvkDa2o8DjLS8PewuD2gbmuB39GXft47F2sRfuU0zNmjXn/f7NhRTEz5U5MYX6twdDJI1wFw9pMbmuIsQC094v0rs5a0TFcRl0b2O7c/SXJliRrKCOdxc55DWyuMbo80rWgOIvvF+kbD7FrdGWOArxFERlGts257Mtn/jkvVa0UT7nqiFUDkbiMRJdksY87y+1yTcmxOVxsLAC4HEbZwIE1TZrW4lDeznPe5jTnLjcBrSObs9HAoPrHFXyudq8QhcGAEZI2m7jnG0DcN1r37ja5DYGAgC5ubC53XPFA0HAeUj94Kj7PB+GxG30Jyr8s98PHQeMe5d/R3pKur6weGfI7Xxx/Gp7yty+dJKKRRUFBDlUQUElESVRBQCACCggsKCgiragsKKsIKCIYRjJqwwq3Sw0+9/e/3leXr86et9vs8no+GO50LkH/ZVV9rm/wBvEuG/6KvqnueDt76fk16LDavFo68Vj3sqYKt8MDYA0wsaI4w5rM52tJaL87eOJN/McPawVVjgYzpqpiZz375yzy/bY72rVcirW3xLS8U0Sr6TIX00rxI7KzVNzvLw29rMzW3dO+xtuK3ljSVi9nlXEZdP95f7e61Vmqnmej9BsWc3O2nzANBABbG5+/YGvIdfvA3ri8b4SJymv6/vGcMuAry3OxcjlNWwYe6KsjfG5s3zLZHAvbAWNIBG9tjmFjt9i5sJcs3K7tVqc85jPLpy/wBuYXIqiKYqbtqYh9CMdHit4bvZ7F33ErUxn6DCNt+aPOgpjGt8Vob3ABBSAQcB5Sf3gqfs8H4bEbfQnKvyz3w8eH+Me5d/RvpKur6wnhlyO18cfxqZArcvnKSjJJRUlFQ5EQVRJRElBBVCQMIKCCwoKCKtqgsIqgiSoIigjE1YY1bpYSo3v73+8ry9fnT1vt1nk9Hwx3Og8hbXOwirDCGvNVOGEi4DjTxWNu9YVxE0zE7peDp5nkGhWOl0h/xedpe9zniGJkTcxJ3c7YF0IwWCimmJoico2Z5y5uEuZztfObk/xR+XW4tXus5pb87azxuI52w79q5KMPhKc9Win9P9JNdfPLd8GwOWGCOOeofUSNFjI4NDiOgOI3kDp6VpcRom1XcqqozpieZ2KL9URlLPYXTiNrrEm5B224LZ6LwkYaiumJnbPP1OG/c15ghhNP1D4r22L3kAPzZt56c7vSto4HqghbG3KwWF3Ote+1xJPtJQfRAIBBwDlK/eCo+zwfhsRt9Ccq/LPfDyYd4x7l39G+kq6vrDHwy5Ha+OP41Mgty+dEUZQkoqSioKIgqiCgkoiCqEgYQUFBYQUEV9GqCwiqCIpEMIxUFWFW6WCqN7+9/vK8vX50vttnk9Hwx3Oj8gH7MqPtsn4EKkvCRuh0ZsFr8SbrjmiJyZZofS5t+3v2rOKYjcheCJlA+9PEGCw43QfVUCAQCAQcA5Sv3gqPs8H4bEbbQvKfyz3w8eG+OfJ+K7+jfSVdX1hj4ZcjtfHH8amSW5fOklGUJKMiKKgoPmVUSUElEQVRKBhBYUFBBYRVhQWEVQRFBEUjGTCrCrdLAz7397/eV5avzp632yz6Cj4Y7m0ck2mOF4XQz01fO+CV9TJIGCCeTmGKNt7saQNrXehHh9SqNkw2hun+jYzn/Eas52PjN6eqOUOAFx83sIyjarTVqzE9DGu3NVM09Lxfpdox/muIf0qn8pdrjlXq09jp+Lo9art/ofpdox/muIf0an8pOOVerT2f2eLo9art/pkMP5RNHKdhY3EKl4Li68lNUudcgC19Xu2LguXJuTnMRHU7NmxwVOrGc9b0/Kjo9/HTfdKr8tcbl1Z6B8qOj38dN90qvy0NWegfKjo9/HTfdKr8tDVnoMcqOj38dN90qvy0NWeh43coOjZfrDiFVseZA0U9UG5szXW2R7ubu7T0oas9Dm+l+LU+IYxPV0jnS07oYmiQxvj5zWNBFnAHeCpLb6Fpq4xM5bIpnvhWF+OfJ+K2GjfSVdX1hxeGPI7Xxx/Gpkity+dkUZQkoqSjJBQQVUQUElEQVRKBhBYUFBBYRVtUFhFUERQRipEMKsKt0sDKec7yne8ry1fnT1vtmHn/ht/DHdCbrFz5i6GYuhm9FBRT1Mghp4nzSu3MYLm3EncB2nYjjuXqbdOtXOUN5w7kwmLdZW1TIAAXOjhbrXtHa47L9wKuTT3tOUxst05++dn7f2yI5OMK3eG1l75b3itfb/ANv+Uq5Or49verT+/wB3gxDkvlyl9FVtmtujnYYyf/MbPYFMnZs6cpmcrlGXvj7T92i4jQVFJIYamJ8Eg25XjeOLSNjh2glRubV6i7TrUVZw810cmYuhmLomb2YX458n4rY6N9JV1fWHkvDHklr44/jUyZW5fPCKMoSUZQkoqCggqogoJKIgqiUDCCwoKCCgivo1QWEVQRFBEUjEwjCrdLAS+M7yne8ry9fnT1vteH9Db+GO6ELFzBB7sFwuaunjpoBd7ztcfFjYPGe7sA+A6UcN+/TZtzcq3R/snd9HMApsNhEMDdpsZZXAayZ/WcfhuCyePxOKuYivWrnqjmhlHNBFiLg7wUdd8hSxdRttmywts3IPpGxrRZoDRwGwIMfj+B02IQmCoZcbSyQWEkL+h7D0H2HpRz4fE12K9eiftPW4Rj+DzYfUPpZrFzbOY8CzZYjfK8d9js6CCFi9hh8RTftxcp/8noY5HOEHtwrxz5PxWx0b6Srq+sPJ+GHJLXxx/GplFuXzxJRlBFGSSioKD5lVElBJREFUSgYQUEFhQUEVYUFhFUERQRFBGJhVjO6Wvy+M7yne8ry1fnT1vtGHn/ht/DHdCVi5swhm63yQ4QI6aStcPnKh5jYerDGbbO92b1QrDzmmL81XItRup75/p0BVpmmacadx4YfB4GNnrC0OLXG0UDTuL7bST1R0bbjZeTLYYPAVX41qpyp7+pz48pGN5s2viA+rFPHq+7re1Y5y2vizD5ZZT2t90G0+ZiLhS1LGQVdiWFhOqqLC5y32tdvOXbsG/hlEtZjNHzZjXonOn94/3S3dVrWjcrWEiajFW0fO0rgSekwvIa4eYlrvMVJbbRF+aL3Bzuq743fZx1R6bMIZvbhPjnyfitho30lXV9YeU8L+SWvjj+NTKrdPn0JKLCSjJJRUlB8yqiSggoiCqEgAgsIKCgoIq2oPoFFUEFBGL7w00rxdkcjhxaxxB7lhVdopnKaoj5s6bVyrbTTM/JL2OacrmuY4b2uBa4eYrOmYnbG1w1xMZxMZS1yY853lO95Xlq/Oq632XD+ht/DHdCLrFzC6DvGiM4gw3D2iN781PC45BexfYknzuKzh4/HTnibnXLYaeXOxr8pbmAOV2xzb9B7UdV+csZnfPU1E0hJfJPM436OeQB5gAPMsHtrNqKLdFMc0Q8eRHJqvrS1D6eSOeM2kheyVh3c5puPciVWorpmmd07H6TqJtWwvyufbLzWi7jcgbBx2rN4ZhtIJRUYfXtLHxjwSp8cWJOR9iOzm3SXPhKsr9uf+0d7gF1g9mLoPdhPjnyfiFsdGelq6vrDyvhdyS18cfxqZUrdPn6UZEUVJRUFEfMqiSiJKCCqEgEFBBYUFBFUEH0CgoIrKYHh3hD3l19VEwPf/ADOc7KxnnNz3NK6+JvcHRs3zudjC2OFr27o2z9mxYriT6CjEkFmVE8hhjfYEwwsaC4tB2A3IHnWirnOXoLcZQ1mPHZZbR1znVMJ2Z3AOqKcn6cb958k7D2b1nZvVWqs6WGIw9F6iaao+fPDU57Z3gHMM77OF7OGY2IXXqnOZl7uzstUR7o7kXUcgug7ryZ1wnwunAPOhz07xwLHc3/SWnzrKHldJUamIr9+3tbSq6LiXKBo3JRVUkzWE0s73SRyAc2ORxu6N3A3JtxB7Co9fozFU37UUTPlU7MumI5/u1bIjZ6rYtB9G5MQqWOLD4LC9r55COa7KbiIHpJI8wv2I1+kcVTh7Uxn5VW6Pr/ud3RV41rvKFWinwyrcTYyRmnZxLpeZs8zifMpLuaPt6+Io9059m1wO6xesF0Huwg893k/ELY6N9LV1fWHlvC3klv4//mplSt08DBFGSSipKCCiIKokoiCqJKBIBAwgsKCggoIq2lQWCitx0RivQ1bxv8IgB8kN2e15Wrx8+XRHubbR0eRXPv8Ao+GlcRfRRvG3UVLg7sZKzYfWjt51rqt7Z0bmmLFmxL957z71xPZ258inqjuK6M8xdDNunJhpK2hqTTzuy01UWjMTZsU42NceAPik+T0BWJa3SWGm7Rr076f3j+vu7Ys3m0TRMkaWPa17HCzmvaHNcOBB3otNU0znE5SwZ0LwfNn8BhvvsMwZ6l8vsR3fGeLyy4Sfr272bp4I4miOJjI42izWMaGMaOAA2BHTqqqqmaqpzmX0Ri41yq6Stq520cDs0FM4mRwPNkqbWIHENFx3k8FjMvRaMw026JuVb6u7+2iXWLaZs9otoxNiLi7Nqadps+a1y53UYOk9u4du5ZU05uljMfRh4y31Tzfd0el5NqFrTldPHIW21jpM7u8ttZdixemzVrU7XmdIXbmOtxRdnKInOMunbH1aLX0r6eWSCS2eN7mG2423EdhFj516CiuK6YqjneRromiqaZ3w86yYpKKglEQVRJQSURBVEoBAIAILCCgoKCKoFBYKg3Xk+qYyyppHuy5xrdpABblyudt6WkMPnPBazSNE+TX8m20ZXHl0Tz7WTNGBraedpMcjTFKBvA3h7e0EBw7lrp2w2MeTLQMZwieifkmF2H9XM0fNTN6C08ezeFg5WsS7HOB2EOd71xPZWpzop6o7k3RmLoBFzdB0L5R30rW0tfnmgbzY6hvOmhb0NcPptHHeO3osVNTi9Gxcma7Wyejmn7dzqmGYtSVjc9LPFO3p1bwS3scN7T2FZtJctV25yrjJbqiTn/NHmuDWneJBa9wN44I4ixHE6WkZrKmeKBnGR4bfsAO89gRyW7ddycqIzly7TPlKNQ11NhueKJwLZKpwLJXt6RG3ewfzHbwA3rCZbvCaNiiYru7Z6Ob5/ZzkKNvm9uDYc+snZAw2zG73fVxjxnfDvIViM5ydfE4iLFubk8273y7vo7h0cETAxmWONuWJg4D6Xae3jdcs7NjyVVdVyqa6pzmWUo6gyxtkMckJcL6uZobKzscATY+dYjSNPat1LURubT0cgmjuXzUzJZC9hsbuPRYsWzwVEXKJzqmMuicmpx9ybdcZU0znHPGc7P8AQ1g48T41Dhrv/TaPcV3eL9FdXa6XGem3R+lcOJxSuDBhNLK8/RgE7HHzNJWNVqqmM+FmOvJab1NU5RZiZ92f0feupKWINNVhVZSB5ytfBVa27uFngi/YsKK66vMuxVl0xkzrot0+ktVU59E597F6QYU2kdFle9zZo9a1kzNVURC9ssjegrnsXpuROcbpy2bvk4cRZi1MZTvjPbsmOtiVzuskoIKoSAQCAQMILBUFBA7ooLnLGc2UZKp6ueF7ZYnujkYczHt3tK4641omJjOJclE6sxMTlMNrpdOczWiqp3F7RbWRHMHDtDjcekrXV4KYnyJ2e9tKMfEx5cbfc9jdP6VjSGw1Z/lAja0n1vguPidfPMM+PURuiXO8fq3VNRLVCHV612cxsJfY2AJud5NrntK4r+Cqp20beludG6ao1eCvTq5bp5suif8AZMOato3gjsLSF0tWqOZvoxVE7YqjtLwxnb6CplK8Zp9aO0eGM7fQVcpOM0+tA8MZ2+gqZScZp9aAyta0h7S5rhuc27XDuI2hXKScTTMZTMfs9o0lrLW8NrbcPCqi3/0nlOPXsdFPZDxyV4e4veXPed73lznHvJ2plLkjE0RGUTH7F4Yzt9BUyk4zT60Dwxnb6CrlJxmn1odB5LqUSCSYDnSSNgaeDWgE+13+lctuMomZabSmI4SqiiJziNvzl1Sph1j4ojG7Ux5ZtZHUvhcyVhGrY5jLF7SLnabbNoKjoPddBgNMNHf8Sija2UQyxOLmPc0uaWuFnNIHcD5l2MPfm1M88S62Jw8XojmmGNwrk9o4rOqZZat/S39TDfyWnMfO7zLmrx9yfN2OGjR9uPO2/sz8lPBSMAgjjhYTbKxoaL/FdWa6q5zqnN24opojKmMoazpTpGKaF+SXLUOFoQ0gvDj9K3QAL7VzYe1r1xnGcc7gxN3UonKcp5nN31L5XF8jnPe43c9zi5zjxJK3lGURlEZQ8/XnMzMznJErNggqiSgEAgEAgAgoILBUDCKoFBYKgrYi5nlHAKZLmMjeATKDORq28AmUJnI1LOCasJnI1DOqmrBrSPB4+qpqwa0jwaPqpqwa0l4NH1U1YNaR4NH1U1YNaR4PH1U1YXWk9QzqhXVg1pbBotjMNG4NkBa0PL2vALgCRYggbV0MXhqq51qWwwWKptxq1topdJaJss8xkoWvlMY1jLMnkjY3miVxN3EEutwBWt4vcj8M9jaxibU/jjter9L6L+Jp/wCqz/lOAuerPYcYtevHah+mtC3fURHySXn0NurGGuz+GUnFWo/FDGV3KNC0Wp4JKh3QXDUx+k872LnowFyd+xwV6Qtx5u1qOM6U4pWmzpW08YvaOnGTfxebuJ7iO5dy3gaKd+10bmPrq3bOphBTi5LiXOO0kkkk9pXbptxDp1XJl9AANy5HFMpJVEkoEgEAgEAgEDBQUCgoKCgUUwUFAqCwUUwUDugd0Q7oC6B3RBdFyK6AugLoEipIHAJkuabDgPQmSZkiJJVEkoEURJKCSqJQCAQCAQCAQCBgoKBQUCoHdFUCgoFBQKgd0U7oHdAXQO6AugLoFdAXQTdAiURJKoRKCboEiJJQSSqJKAQCAQCAQCAQCAQMFBQKCgVA7oHdFO6CgUDuoGCgd0UXQF0BdArohXQK6oV0CJQK6CbohEoJJVElAIBAIBAIBAIBAIBABBQQMIKUDQMIpoGgEDQNQCBKgQJAigSBIEiEUEqhFAkAgAgSBoB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data:image/jpeg;base64,/9j/4AAQSkZJRgABAQAAAQABAAD/2wCEAAkGBwwNDw8NDQ0NDA0PDw0NDQ0NDQ8NDQwNFBEWFhQRFBQYHCggGBolGxQUIT0iJSksLi8uFyI0ODMsNystMCsBCgoKDg0OFBAQFy0cHBwsLiwsLC0sLCwsLCwsLCwsLCwsLCwsLCwuNywsLCwsLCwrLCwsLCwsLCwsMCwtLCwsLP/AABEIAMIBAwMBEQACEQEDEQH/xAAcAAADAAMBAQEAAAAAAAAAAAAAAQIFBgcEAwj/xABJEAABAwICBQYJCAgFBQAAAAABAAIDBBEFEgYTITFRByJBUmFxFDJygZGSobHBFyNCU3SUs9MWMzU2VGKT4hVVorTRJGOChLL/xAAbAQEBAAIDAQAAAAAAAAAAAAAAAQIFAwQGB//EADwRAQABAgIECAwHAAMBAAAAAAABAgMEEQUSITETFDRBUXGRsQYVIjIzUlNhcoHB0UKCkqGy4fAjYvHC/9oADAMBAAIRAxEAPwDBL1TyIQCAQCBgIGAgoBQUgYCKYCB2QMBA7KB2QFkBZAWQKyBZUCsqFZArIFZEIhBJCokhAkAgEAgEAgEAgEAgYCCgEFAKB2QMBFUAgYCgoBA7Ip2QOyAsgLICyBWQFkCsgkhESQqEQgkhAiERJCCSFQkAgEAgEAgEAgAgoBBYCgYRVAIKAQUAoGAiqsgdkBZEOyAsgLICyBWQFkUrIEQgRCIghUSQgRCCSiJIVEkIEgEAgEAgEAgoIKAUFIKARVAIKAUFAIr4VE5HNbv6TwWvxeMmidSjfzy9doHwcjF24xGIz1J82N2fvmejoy2zv3b/ACl8nXd6bLWTiL0/jl6yNAYCIy4Gns+4zv67vSnD3vXntXxDgPY09kDO/ru9KcPe9ee08Q4D2NPZAzydd3pTh73rz2niHAexp7IGeT6x3pTjF7157TxDgPY09kDPJ9Y70pxi9689p4hwHsaeyBnk+sd6U4e9689p4hwHsaeyBnf13elOHvevPaeIcB7GnsgZ39d3pTh73rz2niHAexp7IGd/Xd6U4e9689p4hwHsaeyDZLIPpE9h2hZ0Yq/TOetn17XFe8HMBcpy4OKffTsn/dcPbDIHi+49I4Lc4e/F6nPdPO+e6X0Vc0df4OqdamdtM9MfeOf5TzqIXO1aSERBCoRQSURJCokhAkAgEAgEDCCgoLQMIqwEFAKCwEU0SZ2MZMdrj2u9681cmZrqn3y+14WmLeFtU07oojuhkNAdHKXEKN9VVHEJZRVOhy01SIgI9Ux2bKRxcfSFg8RxvETtm5Vt/wC0/dsjtAsLsCI8ZI25gaxgcAMu4W23zH1Shxq/7Sr9U/dUWgWEucGkYywOOUPdVty7r3NhsQ41f9pV+qfu9nyaYP8AXYl99/tQ41f9pV+qfuPk0wf67Evvv9qHGr/tKv1T9x8mmD/XYl99/tQ41f8AaVfqn7j5NMH+uxL77/ahxq/7Sr9U/cfJpg/12Jfff7UONX/aVfqn7ok5N8JBaBJibszrOIrQMgsTmN27tgHnWURv2sZxeIjLy6p/NP3eSq0CwxjyxrMYlAtZ7Kzmm4v1F1bl6umrViiZjpYVY7EROWtXPzn7tMx/D46HFJqOnkmfA2GN4E8mtfmLWk7fOV2W80LiLtWImiquZiaZ3zM7pjpfai3nuWw0dP8AyVR7vq4fDOmOK2aueK8u2mc+6HrIW3fO0kIJIREEKiSiJIQSVRKAQCAQAQUEFhQUEVQCCwFBQCKoIHZIYVbpYqf6fe/4rzNfnS+32eT0fDHc6DyBsYcMqC5rTatk2uANhqIVhVMREzL59Tuh0ZslKdxhPqLrUY7DV+bdpn5w5JtVxvpl9Wxwnc2M9waV2Ka6at05sZiYVqI+oz1QskGoj6jPVCA1EfUZ6oQGoj6jPVCA1EfUZ6oQGoj6jPVCA8Hj6jPVCDgnKM0DSCoAAA8Hg2AWH6tiNxoPlX5Z74eSi8Y9y2GjvSVdX1hfDLkdr44/jU9pW4fOUkIqSEEEKogoEURBCCSqEgEAgYQUFBYQUAiraFBQCKsIGEQ1YY1bpYmfe/vf8V5ivzpfbbPJ6PhjudB5Bv2VVfa5f9vEuC/6KvqnueCt76fkWkul9Jhwa1155ntu2KNzNg6C835oO3bY7ivD4HRl3FRnHk0xzz9Ols7l6mhzmbT/ABZxkcyaOMOIcG6prtWA64awkbug3vsHHafSUaFwdOrnTnMe/LPrdScRcnPa6BodpaMSjAdOaarbzHwMkaNZbaJWAi5uOjoWlx+FvYOvyJmaOnOrZ7pyl2LVdNyNu90PR98hY/PI+Uh2wvIJAtuW20Feru27mvMzlPPMzze/NwYqmKZjJlVvXVCAQCAQcB5SP3gqPs8H4bEbjQfKvyz3w8dD4x7lsNHekq6vrB4ZcjtfHH8anuK3D5ykoySUEkIiCqIKCSiJKolAIBBQQUFBYRVBBYCgsIqgiGERSQwq3Sw9Rvf3v95XmK/Ol9vs8no+GO5v/IUbYRVkAm1VObNtmP8A08WwX6VxXvR19UvBUfhc10j0XdSPBDXMjkbI9jJ5YfCS5oGdzrOLX3JJ5u2x7CVrMDpCL1G/OYyzyicvdlsiY+f1c9y1qy8GD4dTvkDa2o8DjLS8PewuD2gbmuB39GXft47F2sRfuU0zNmjXn/f7NhRTEz5U5MYX6twdDJI1wFw9pMbmuIsQC094v0rs5a0TFcRl0b2O7c/SXJliRrKCOdxc55DWyuMbo80rWgOIvvF+kbD7FrdGWOArxFERlGts257Mtn/jkvVa0UT7nqiFUDkbiMRJdksY87y+1yTcmxOVxsLAC4HEbZwIE1TZrW4lDeznPe5jTnLjcBrSObs9HAoPrHFXyudq8QhcGAEZI2m7jnG0DcN1r37ja5DYGAgC5ubC53XPFA0HAeUj94Kj7PB+GxG30Jyr8s98PHQeMe5d/R3pKur6weGfI7Xxx/Gp7yty+dJKKRRUFBDlUQUElESVRBQCACCggsKCgiragsKKsIKCIYRjJqwwq3Sw0+9/e/3leXr86et9vs8no+GO50LkH/ZVV9rm/wBvEuG/6KvqnueDt76fk16LDavFo68Vj3sqYKt8MDYA0wsaI4w5rM52tJaL87eOJN/McPawVVjgYzpqpiZz375yzy/bY72rVcirW3xLS8U0Sr6TIX00rxI7KzVNzvLw29rMzW3dO+xtuK3ljSVi9nlXEZdP95f7e61Vmqnmej9BsWc3O2nzANBABbG5+/YGvIdfvA3ri8b4SJymv6/vGcMuAry3OxcjlNWwYe6KsjfG5s3zLZHAvbAWNIBG9tjmFjt9i5sJcs3K7tVqc85jPLpy/wBuYXIqiKYqbtqYh9CMdHit4bvZ7F33ErUxn6DCNt+aPOgpjGt8Vob3ABBSAQcB5Sf3gqfs8H4bEbfQnKvyz3w8eH+Me5d/RvpKur6wnhlyO18cfxqZArcvnKSjJJRUlFQ5EQVRJRElBBVCQMIKCCwoKCKtqgsIqgiSoIigjE1YY1bpYSo3v73+8ry9fnT1vt1nk9Hwx3Og8hbXOwirDCGvNVOGEi4DjTxWNu9YVxE0zE7peDp5nkGhWOl0h/xedpe9zniGJkTcxJ3c7YF0IwWCimmJoico2Z5y5uEuZztfObk/xR+XW4tXus5pb87azxuI52w79q5KMPhKc9Win9P9JNdfPLd8GwOWGCOOeofUSNFjI4NDiOgOI3kDp6VpcRom1XcqqozpieZ2KL9URlLPYXTiNrrEm5B224LZ6LwkYaiumJnbPP1OG/c15ghhNP1D4r22L3kAPzZt56c7vSto4HqghbG3KwWF3Ote+1xJPtJQfRAIBBwDlK/eCo+zwfhsRt9Ccq/LPfDyYd4x7l39G+kq6vrDHwy5Ha+OP41Mgty+dEUZQkoqSioKIgqiCgkoiCqEgYQUFBYQUEV9GqCwiqCIpEMIxUFWFW6WCqN7+9/vK8vX50vttnk9Hwx3Oj8gH7MqPtsn4EKkvCRuh0ZsFr8SbrjmiJyZZofS5t+3v2rOKYjcheCJlA+9PEGCw43QfVUCAQCAQcA5Sv3gqPs8H4bEbbQvKfyz3w8eG+OfJ+K7+jfSVdX1hj4ZcjtfHH8amSW5fOklGUJKMiKKgoPmVUSUElEQVRKBhBYUFBBYRVhQWEVQRFBEUjGTCrCrdLAz7397/eV5avzp632yz6Cj4Y7m0ck2mOF4XQz01fO+CV9TJIGCCeTmGKNt7saQNrXehHh9SqNkw2hun+jYzn/Eas52PjN6eqOUOAFx83sIyjarTVqzE9DGu3NVM09Lxfpdox/muIf0qn8pdrjlXq09jp+Lo9art/ofpdox/muIf0an8pOOVerT2f2eLo9art/pkMP5RNHKdhY3EKl4Li68lNUudcgC19Xu2LguXJuTnMRHU7NmxwVOrGc9b0/Kjo9/HTfdKr8tcbl1Z6B8qOj38dN90qvy0NWegfKjo9/HTfdKr8tDVnoMcqOj38dN90qvy0NWeh43coOjZfrDiFVseZA0U9UG5szXW2R7ubu7T0oas9Dm+l+LU+IYxPV0jnS07oYmiQxvj5zWNBFnAHeCpLb6Fpq4xM5bIpnvhWF+OfJ+K2GjfSVdX1hxeGPI7Xxx/Gpkity+dkUZQkoqSjJBQQVUQUElEQVRKBhBYUFBBYRVtUFhFUERQRipEMKsKt0sDKec7yne8ry1fnT1vtmHn/ht/DHdCbrFz5i6GYuhm9FBRT1Mghp4nzSu3MYLm3EncB2nYjjuXqbdOtXOUN5w7kwmLdZW1TIAAXOjhbrXtHa47L9wKuTT3tOUxst05++dn7f2yI5OMK3eG1l75b3itfb/ANv+Uq5Or49verT+/wB3gxDkvlyl9FVtmtujnYYyf/MbPYFMnZs6cpmcrlGXvj7T92i4jQVFJIYamJ8Eg25XjeOLSNjh2glRubV6i7TrUVZw810cmYuhmLomb2YX458n4rY6N9JV1fWHkvDHklr44/jUyZW5fPCKMoSUZQkoqCggqogoJKIgqiUDCCwoKCCgivo1QWEVQRFBEUjEwjCrdLAS+M7yne8ry9fnT1vteH9Db+GO6ELFzBB7sFwuaunjpoBd7ztcfFjYPGe7sA+A6UcN+/TZtzcq3R/snd9HMApsNhEMDdpsZZXAayZ/WcfhuCyePxOKuYivWrnqjmhlHNBFiLg7wUdd8hSxdRttmywts3IPpGxrRZoDRwGwIMfj+B02IQmCoZcbSyQWEkL+h7D0H2HpRz4fE12K9eiftPW4Rj+DzYfUPpZrFzbOY8CzZYjfK8d9js6CCFi9hh8RTftxcp/8noY5HOEHtwrxz5PxWx0b6Srq+sPJ+GHJLXxx/GplFuXzxJRlBFGSSioKD5lVElBJREFUSgYQUEFhQUEVYUFhFUERQRFBGJhVjO6Wvy+M7yne8ry1fnT1vtGHn/ht/DHdCVi5swhm63yQ4QI6aStcPnKh5jYerDGbbO92b1QrDzmmL81XItRup75/p0BVpmmacadx4YfB4GNnrC0OLXG0UDTuL7bST1R0bbjZeTLYYPAVX41qpyp7+pz48pGN5s2viA+rFPHq+7re1Y5y2vizD5ZZT2t90G0+ZiLhS1LGQVdiWFhOqqLC5y32tdvOXbsG/hlEtZjNHzZjXonOn94/3S3dVrWjcrWEiajFW0fO0rgSekwvIa4eYlrvMVJbbRF+aL3Bzuq743fZx1R6bMIZvbhPjnyfitho30lXV9YeU8L+SWvjj+NTKrdPn0JKLCSjJJRUlB8yqiSggoiCqEgAgsIKCgoIq2oPoFFUEFBGL7w00rxdkcjhxaxxB7lhVdopnKaoj5s6bVyrbTTM/JL2OacrmuY4b2uBa4eYrOmYnbG1w1xMZxMZS1yY853lO95Xlq/Oq632XD+ht/DHdCLrFzC6DvGiM4gw3D2iN781PC45BexfYknzuKzh4/HTnibnXLYaeXOxr8pbmAOV2xzb9B7UdV+csZnfPU1E0hJfJPM436OeQB5gAPMsHtrNqKLdFMc0Q8eRHJqvrS1D6eSOeM2kheyVh3c5puPciVWorpmmd07H6TqJtWwvyufbLzWi7jcgbBx2rN4ZhtIJRUYfXtLHxjwSp8cWJOR9iOzm3SXPhKsr9uf+0d7gF1g9mLoPdhPjnyfiFsdGelq6vrDyvhdyS18cfxqZUrdPn6UZEUVJRUFEfMqiSiJKCCqEgEFBBYUFBFUEH0CgoIrKYHh3hD3l19VEwPf/ADOc7KxnnNz3NK6+JvcHRs3zudjC2OFr27o2z9mxYriT6CjEkFmVE8hhjfYEwwsaC4tB2A3IHnWirnOXoLcZQ1mPHZZbR1znVMJ2Z3AOqKcn6cb958k7D2b1nZvVWqs6WGIw9F6iaao+fPDU57Z3gHMM77OF7OGY2IXXqnOZl7uzstUR7o7kXUcgug7ryZ1wnwunAPOhz07xwLHc3/SWnzrKHldJUamIr9+3tbSq6LiXKBo3JRVUkzWE0s73SRyAc2ORxu6N3A3JtxB7Co9fozFU37UUTPlU7MumI5/u1bIjZ6rYtB9G5MQqWOLD4LC9r55COa7KbiIHpJI8wv2I1+kcVTh7Uxn5VW6Pr/ud3RV41rvKFWinwyrcTYyRmnZxLpeZs8zifMpLuaPt6+Io9059m1wO6xesF0Huwg893k/ELY6N9LV1fWHlvC3klv4//mplSt08DBFGSSipKCCiIKokoiCqJKBIBAwgsKCggoIq2lQWCitx0RivQ1bxv8IgB8kN2e15Wrx8+XRHubbR0eRXPv8Ao+GlcRfRRvG3UVLg7sZKzYfWjt51rqt7Z0bmmLFmxL957z71xPZ258inqjuK6M8xdDNunJhpK2hqTTzuy01UWjMTZsU42NceAPik+T0BWJa3SWGm7Rr076f3j+vu7Ys3m0TRMkaWPa17HCzmvaHNcOBB3otNU0znE5SwZ0LwfNn8BhvvsMwZ6l8vsR3fGeLyy4Sfr272bp4I4miOJjI42izWMaGMaOAA2BHTqqqqmaqpzmX0Ri41yq6Stq520cDs0FM4mRwPNkqbWIHENFx3k8FjMvRaMw026JuVb6u7+2iXWLaZs9otoxNiLi7Nqadps+a1y53UYOk9u4du5ZU05uljMfRh4y31Tzfd0el5NqFrTldPHIW21jpM7u8ttZdixemzVrU7XmdIXbmOtxRdnKInOMunbH1aLX0r6eWSCS2eN7mG2423EdhFj516CiuK6YqjneRromiqaZ3w86yYpKKglEQVRJQSURBVEoBAIAILCCgoKCKoFBYKg3Xk+qYyyppHuy5xrdpABblyudt6WkMPnPBazSNE+TX8m20ZXHl0Tz7WTNGBraedpMcjTFKBvA3h7e0EBw7lrp2w2MeTLQMZwieifkmF2H9XM0fNTN6C08ezeFg5WsS7HOB2EOd71xPZWpzop6o7k3RmLoBFzdB0L5R30rW0tfnmgbzY6hvOmhb0NcPptHHeO3osVNTi9Gxcma7Wyejmn7dzqmGYtSVjc9LPFO3p1bwS3scN7T2FZtJctV25yrjJbqiTn/NHmuDWneJBa9wN44I4ixHE6WkZrKmeKBnGR4bfsAO89gRyW7ddycqIzly7TPlKNQ11NhueKJwLZKpwLJXt6RG3ewfzHbwA3rCZbvCaNiiYru7Z6Ob5/ZzkKNvm9uDYc+snZAw2zG73fVxjxnfDvIViM5ydfE4iLFubk8273y7vo7h0cETAxmWONuWJg4D6Xae3jdcs7NjyVVdVyqa6pzmWUo6gyxtkMckJcL6uZobKzscATY+dYjSNPat1LURubT0cgmjuXzUzJZC9hsbuPRYsWzwVEXKJzqmMuicmpx9ybdcZU0znHPGc7P8AQ1g48T41Dhrv/TaPcV3eL9FdXa6XGem3R+lcOJxSuDBhNLK8/RgE7HHzNJWNVqqmM+FmOvJab1NU5RZiZ92f0feupKWINNVhVZSB5ytfBVa27uFngi/YsKK66vMuxVl0xkzrot0+ktVU59E597F6QYU2kdFle9zZo9a1kzNVURC9ssjegrnsXpuROcbpy2bvk4cRZi1MZTvjPbsmOtiVzuskoIKoSAQCAQMILBUFBA7ooLnLGc2UZKp6ueF7ZYnujkYczHt3tK4641omJjOJclE6sxMTlMNrpdOczWiqp3F7RbWRHMHDtDjcekrXV4KYnyJ2e9tKMfEx5cbfc9jdP6VjSGw1Z/lAja0n1vguPidfPMM+PURuiXO8fq3VNRLVCHV612cxsJfY2AJud5NrntK4r+Cqp20beludG6ao1eCvTq5bp5suif8AZMOato3gjsLSF0tWqOZvoxVE7YqjtLwxnb6CplK8Zp9aO0eGM7fQVcpOM0+tA8MZ2+gqZScZp9aAyta0h7S5rhuc27XDuI2hXKScTTMZTMfs9o0lrLW8NrbcPCqi3/0nlOPXsdFPZDxyV4e4veXPed73lznHvJ2plLkjE0RGUTH7F4Yzt9BUyk4zT60Dwxnb6CrlJxmn1odB5LqUSCSYDnSSNgaeDWgE+13+lctuMomZabSmI4SqiiJziNvzl1Sph1j4ojG7Ux5ZtZHUvhcyVhGrY5jLF7SLnabbNoKjoPddBgNMNHf8Sija2UQyxOLmPc0uaWuFnNIHcD5l2MPfm1M88S62Jw8XojmmGNwrk9o4rOqZZat/S39TDfyWnMfO7zLmrx9yfN2OGjR9uPO2/sz8lPBSMAgjjhYTbKxoaL/FdWa6q5zqnN24opojKmMoazpTpGKaF+SXLUOFoQ0gvDj9K3QAL7VzYe1r1xnGcc7gxN3UonKcp5nN31L5XF8jnPe43c9zi5zjxJK3lGURlEZQ8/XnMzMznJErNggqiSgEAgEAgAgoILBUDCKoFBYKgrYi5nlHAKZLmMjeATKDORq28AmUJnI1LOCasJnI1DOqmrBrSPB4+qpqwa0jwaPqpqwa0l4NH1U1YNaR4NH1U1YNaR4PH1U1YXWk9QzqhXVg1pbBotjMNG4NkBa0PL2vALgCRYggbV0MXhqq51qWwwWKptxq1topdJaJss8xkoWvlMY1jLMnkjY3miVxN3EEutwBWt4vcj8M9jaxibU/jjter9L6L+Jp/wCqz/lOAuerPYcYtevHah+mtC3fURHySXn0NurGGuz+GUnFWo/FDGV3KNC0Wp4JKh3QXDUx+k872LnowFyd+xwV6Qtx5u1qOM6U4pWmzpW08YvaOnGTfxebuJ7iO5dy3gaKd+10bmPrq3bOphBTi5LiXOO0kkkk9pXbptxDp1XJl9AANy5HFMpJVEkoEgEAgEAgEDBQUCgoKCgUUwUFAqCwUUwUDugd0Q7oC6B3RBdFyK6AugLoEipIHAJkuabDgPQmSZkiJJVEkoEURJKCSqJQCAQCAQCAQCBgoKBQUCoHdFUCgoFBQKgd0U7oHdAXQO6AugLoFdAXQTdAiURJKoRKCboEiJJQSSqJKAQCAQCAQCAQCAQMFBQKCgVA7oHdFO6CgUDuoGCgd0UXQF0BdArohXQK6oV0CJQK6CbohEoJJVElAIBAIBAIBAIBAIBABBQQMIKUDQMIpoGgEDQNQCBKgQJAigSBIEiEUEqhFAkAgAgSBoB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Rounded Rectangular Callout 7"/>
          <p:cNvSpPr/>
          <p:nvPr/>
        </p:nvSpPr>
        <p:spPr>
          <a:xfrm>
            <a:off x="2339788" y="1552249"/>
            <a:ext cx="8027894" cy="2877670"/>
          </a:xfrm>
          <a:prstGeom prst="wedgeRoundRectCallout">
            <a:avLst>
              <a:gd name="adj1" fmla="val -45288"/>
              <a:gd name="adj2" fmla="val 73248"/>
              <a:gd name="adj3" fmla="val 16667"/>
            </a:avLst>
          </a:prstGeom>
          <a:solidFill>
            <a:srgbClr val="92D050"/>
          </a:solidFill>
          <a:ln w="57150">
            <a:solidFill>
              <a:srgbClr val="AFDC7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Shu</dc:creator>
  <cp:lastModifiedBy>Jennifer Shu</cp:lastModifiedBy>
  <cp:revision>7</cp:revision>
  <dcterms:created xsi:type="dcterms:W3CDTF">2015-08-23T04:23:52Z</dcterms:created>
  <dcterms:modified xsi:type="dcterms:W3CDTF">2015-08-23T17:12:03Z</dcterms:modified>
</cp:coreProperties>
</file>