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0B3A74-DBEE-4989-990F-206E3BF8BFA1}" type="doc">
      <dgm:prSet loTypeId="urn:microsoft.com/office/officeart/2005/8/layout/cycle2" loCatId="cycle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600ACD26-1CF7-48C4-A504-7A60B0246469}">
      <dgm:prSet phldrT="[Text]" custT="1"/>
      <dgm:spPr/>
      <dgm:t>
        <a:bodyPr/>
        <a:lstStyle/>
        <a:p>
          <a:r>
            <a:rPr lang="en-GB" sz="1200" b="1" dirty="0"/>
            <a:t>Determine Target Variable</a:t>
          </a:r>
          <a:endParaRPr lang="en-GB" sz="1200" dirty="0"/>
        </a:p>
      </dgm:t>
    </dgm:pt>
    <dgm:pt modelId="{0AACA962-530A-402E-8EFA-FF22053FD89F}" type="parTrans" cxnId="{C730D525-8F8F-4516-97AD-A5EEB2A481D0}">
      <dgm:prSet/>
      <dgm:spPr/>
      <dgm:t>
        <a:bodyPr/>
        <a:lstStyle/>
        <a:p>
          <a:endParaRPr lang="en-GB" sz="1200"/>
        </a:p>
      </dgm:t>
    </dgm:pt>
    <dgm:pt modelId="{4F6BC087-5616-438C-A848-C4099BC90D41}" type="sibTrans" cxnId="{C730D525-8F8F-4516-97AD-A5EEB2A481D0}">
      <dgm:prSet custT="1"/>
      <dgm:spPr/>
      <dgm:t>
        <a:bodyPr/>
        <a:lstStyle/>
        <a:p>
          <a:endParaRPr lang="en-GB" sz="1200"/>
        </a:p>
      </dgm:t>
    </dgm:pt>
    <dgm:pt modelId="{6E1BFE48-C185-44F5-8C90-64B49186173D}">
      <dgm:prSet phldrT="[Text]" custT="1"/>
      <dgm:spPr/>
      <dgm:t>
        <a:bodyPr/>
        <a:lstStyle/>
        <a:p>
          <a:r>
            <a:rPr lang="en-GB" sz="1200" b="1" dirty="0"/>
            <a:t>Data Pre-processing and Feature Selection</a:t>
          </a:r>
          <a:endParaRPr lang="en-GB" sz="1200" dirty="0"/>
        </a:p>
      </dgm:t>
    </dgm:pt>
    <dgm:pt modelId="{5F83B057-8AEB-47BB-ABE3-2004A067B777}" type="parTrans" cxnId="{31C65A76-B347-4A64-824D-6143B86AD64A}">
      <dgm:prSet/>
      <dgm:spPr/>
      <dgm:t>
        <a:bodyPr/>
        <a:lstStyle/>
        <a:p>
          <a:endParaRPr lang="en-GB" sz="1200"/>
        </a:p>
      </dgm:t>
    </dgm:pt>
    <dgm:pt modelId="{5EDED4F8-3C2C-4096-BB2A-18DDDEAEBA72}" type="sibTrans" cxnId="{31C65A76-B347-4A64-824D-6143B86AD64A}">
      <dgm:prSet custT="1"/>
      <dgm:spPr/>
      <dgm:t>
        <a:bodyPr/>
        <a:lstStyle/>
        <a:p>
          <a:endParaRPr lang="en-GB" sz="1200"/>
        </a:p>
      </dgm:t>
    </dgm:pt>
    <dgm:pt modelId="{AA9B1882-6A6D-40AB-9B6B-18EBCD231389}">
      <dgm:prSet phldrT="[Text]" custT="1"/>
      <dgm:spPr/>
      <dgm:t>
        <a:bodyPr/>
        <a:lstStyle/>
        <a:p>
          <a:r>
            <a:rPr lang="en-GB" sz="1200" b="1" dirty="0"/>
            <a:t>Comparison of Classification / Regression Algorithms</a:t>
          </a:r>
          <a:endParaRPr lang="en-GB" sz="1200" dirty="0"/>
        </a:p>
      </dgm:t>
    </dgm:pt>
    <dgm:pt modelId="{D213171C-B9A3-4C8A-8D0F-986564298E29}" type="parTrans" cxnId="{7BF0672A-627E-43AC-8BBB-785DC0D13577}">
      <dgm:prSet/>
      <dgm:spPr/>
      <dgm:t>
        <a:bodyPr/>
        <a:lstStyle/>
        <a:p>
          <a:endParaRPr lang="en-GB" sz="1200"/>
        </a:p>
      </dgm:t>
    </dgm:pt>
    <dgm:pt modelId="{E326A56A-FF83-4EBD-9729-526AF99832D3}" type="sibTrans" cxnId="{7BF0672A-627E-43AC-8BBB-785DC0D13577}">
      <dgm:prSet custT="1"/>
      <dgm:spPr/>
      <dgm:t>
        <a:bodyPr/>
        <a:lstStyle/>
        <a:p>
          <a:endParaRPr lang="en-GB" sz="1200"/>
        </a:p>
      </dgm:t>
    </dgm:pt>
    <dgm:pt modelId="{DADD4A46-BE51-4AB9-8EC5-B76D79401440}">
      <dgm:prSet phldrT="[Text]" custT="1"/>
      <dgm:spPr/>
      <dgm:t>
        <a:bodyPr/>
        <a:lstStyle/>
        <a:p>
          <a:r>
            <a:rPr lang="en-GB" sz="1200" b="1" dirty="0"/>
            <a:t>Feature Engineering</a:t>
          </a:r>
          <a:endParaRPr lang="en-GB" sz="1200" dirty="0"/>
        </a:p>
      </dgm:t>
    </dgm:pt>
    <dgm:pt modelId="{BBE4DCB8-8392-4B70-BC3C-C23F5E1C440F}" type="parTrans" cxnId="{B0529037-B85B-409B-95E2-D85A50780E01}">
      <dgm:prSet/>
      <dgm:spPr/>
      <dgm:t>
        <a:bodyPr/>
        <a:lstStyle/>
        <a:p>
          <a:endParaRPr lang="en-GB" sz="1200"/>
        </a:p>
      </dgm:t>
    </dgm:pt>
    <dgm:pt modelId="{8B65C94B-8217-41C9-8FF0-3DC5AEE7E695}" type="sibTrans" cxnId="{B0529037-B85B-409B-95E2-D85A50780E01}">
      <dgm:prSet custT="1"/>
      <dgm:spPr/>
      <dgm:t>
        <a:bodyPr/>
        <a:lstStyle/>
        <a:p>
          <a:endParaRPr lang="en-GB" sz="1200"/>
        </a:p>
      </dgm:t>
    </dgm:pt>
    <dgm:pt modelId="{1808FD89-18F8-444A-BDBC-214FC253012E}">
      <dgm:prSet phldrT="[Text]" custT="1"/>
      <dgm:spPr/>
      <dgm:t>
        <a:bodyPr/>
        <a:lstStyle/>
        <a:p>
          <a:r>
            <a:rPr lang="en-GB" sz="1200" b="1" dirty="0"/>
            <a:t>Model Training and Refinement</a:t>
          </a:r>
          <a:endParaRPr lang="en-GB" sz="1200" dirty="0"/>
        </a:p>
      </dgm:t>
    </dgm:pt>
    <dgm:pt modelId="{E08A6F2D-C6CB-4740-BA31-8DAF25D5FC00}" type="parTrans" cxnId="{94846DD3-6E7E-4A82-8D3E-27D7FFFFC3AA}">
      <dgm:prSet/>
      <dgm:spPr/>
      <dgm:t>
        <a:bodyPr/>
        <a:lstStyle/>
        <a:p>
          <a:endParaRPr lang="en-GB" sz="1200"/>
        </a:p>
      </dgm:t>
    </dgm:pt>
    <dgm:pt modelId="{67C0ABFF-053F-418C-BB05-1725D1F846AF}" type="sibTrans" cxnId="{94846DD3-6E7E-4A82-8D3E-27D7FFFFC3AA}">
      <dgm:prSet custT="1"/>
      <dgm:spPr/>
      <dgm:t>
        <a:bodyPr/>
        <a:lstStyle/>
        <a:p>
          <a:endParaRPr lang="en-GB" sz="1200"/>
        </a:p>
      </dgm:t>
    </dgm:pt>
    <dgm:pt modelId="{26F23857-E5C1-4D67-878C-098FBA1985DF}">
      <dgm:prSet phldrT="[Text]" custT="1"/>
      <dgm:spPr/>
      <dgm:t>
        <a:bodyPr/>
        <a:lstStyle/>
        <a:p>
          <a:r>
            <a:rPr lang="en-GB" sz="1200" b="1" dirty="0"/>
            <a:t>Model Evaluation and Interpretation of Results</a:t>
          </a:r>
          <a:endParaRPr lang="en-GB" sz="1200" dirty="0"/>
        </a:p>
      </dgm:t>
    </dgm:pt>
    <dgm:pt modelId="{E1291A08-4040-4C85-8EAE-563210489B81}" type="parTrans" cxnId="{F70136CE-67A0-4F3F-A0CF-65B01E4725AA}">
      <dgm:prSet/>
      <dgm:spPr/>
      <dgm:t>
        <a:bodyPr/>
        <a:lstStyle/>
        <a:p>
          <a:endParaRPr lang="en-GB" sz="1200"/>
        </a:p>
      </dgm:t>
    </dgm:pt>
    <dgm:pt modelId="{059C4E5C-A9E5-4DE0-A1B9-8155C293CA96}" type="sibTrans" cxnId="{F70136CE-67A0-4F3F-A0CF-65B01E4725AA}">
      <dgm:prSet custT="1"/>
      <dgm:spPr/>
      <dgm:t>
        <a:bodyPr/>
        <a:lstStyle/>
        <a:p>
          <a:endParaRPr lang="en-GB" sz="1200"/>
        </a:p>
      </dgm:t>
    </dgm:pt>
    <dgm:pt modelId="{F7AF2D3B-A7D2-42A1-A2E4-569E63C892BC}">
      <dgm:prSet phldrT="[Text]" custT="1"/>
      <dgm:spPr/>
      <dgm:t>
        <a:bodyPr/>
        <a:lstStyle/>
        <a:p>
          <a:r>
            <a:rPr lang="en-GB" sz="1200" b="1" dirty="0"/>
            <a:t>Adjustment of goals</a:t>
          </a:r>
        </a:p>
      </dgm:t>
    </dgm:pt>
    <dgm:pt modelId="{B48A9E9F-8F02-4126-A69C-1D965CB2E1A0}" type="parTrans" cxnId="{B36DA599-C3D7-4BA9-823F-59FBFC704118}">
      <dgm:prSet/>
      <dgm:spPr/>
      <dgm:t>
        <a:bodyPr/>
        <a:lstStyle/>
        <a:p>
          <a:endParaRPr lang="en-GB"/>
        </a:p>
      </dgm:t>
    </dgm:pt>
    <dgm:pt modelId="{D091B9B8-A6DE-493E-A369-7EA6A7FD782F}" type="sibTrans" cxnId="{B36DA599-C3D7-4BA9-823F-59FBFC704118}">
      <dgm:prSet/>
      <dgm:spPr/>
      <dgm:t>
        <a:bodyPr/>
        <a:lstStyle/>
        <a:p>
          <a:endParaRPr lang="en-GB"/>
        </a:p>
      </dgm:t>
    </dgm:pt>
    <dgm:pt modelId="{387BDC3C-4CEB-48AA-BD59-8B2943C0377F}" type="pres">
      <dgm:prSet presAssocID="{DA0B3A74-DBEE-4989-990F-206E3BF8BFA1}" presName="cycle" presStyleCnt="0">
        <dgm:presLayoutVars>
          <dgm:dir/>
          <dgm:resizeHandles val="exact"/>
        </dgm:presLayoutVars>
      </dgm:prSet>
      <dgm:spPr/>
    </dgm:pt>
    <dgm:pt modelId="{7FA1692B-A16D-4223-B874-C07BD8B03F10}" type="pres">
      <dgm:prSet presAssocID="{600ACD26-1CF7-48C4-A504-7A60B0246469}" presName="node" presStyleLbl="node1" presStyleIdx="0" presStyleCnt="7">
        <dgm:presLayoutVars>
          <dgm:bulletEnabled val="1"/>
        </dgm:presLayoutVars>
      </dgm:prSet>
      <dgm:spPr/>
    </dgm:pt>
    <dgm:pt modelId="{D2D78E84-AF8D-4AF4-B645-5C97C1E4B90E}" type="pres">
      <dgm:prSet presAssocID="{4F6BC087-5616-438C-A848-C4099BC90D41}" presName="sibTrans" presStyleLbl="sibTrans2D1" presStyleIdx="0" presStyleCnt="7"/>
      <dgm:spPr/>
    </dgm:pt>
    <dgm:pt modelId="{70B18C30-458D-4AC1-9B76-9E35F4697FE3}" type="pres">
      <dgm:prSet presAssocID="{4F6BC087-5616-438C-A848-C4099BC90D41}" presName="connectorText" presStyleLbl="sibTrans2D1" presStyleIdx="0" presStyleCnt="7"/>
      <dgm:spPr/>
    </dgm:pt>
    <dgm:pt modelId="{B170E312-4597-4FB8-80D4-BE659FE0A056}" type="pres">
      <dgm:prSet presAssocID="{6E1BFE48-C185-44F5-8C90-64B49186173D}" presName="node" presStyleLbl="node1" presStyleIdx="1" presStyleCnt="7">
        <dgm:presLayoutVars>
          <dgm:bulletEnabled val="1"/>
        </dgm:presLayoutVars>
      </dgm:prSet>
      <dgm:spPr/>
    </dgm:pt>
    <dgm:pt modelId="{445AD5E9-5CCD-44CB-9B50-49D4045D5A5B}" type="pres">
      <dgm:prSet presAssocID="{5EDED4F8-3C2C-4096-BB2A-18DDDEAEBA72}" presName="sibTrans" presStyleLbl="sibTrans2D1" presStyleIdx="1" presStyleCnt="7"/>
      <dgm:spPr/>
    </dgm:pt>
    <dgm:pt modelId="{5692A24D-C706-488D-93C6-97B95DC86F5A}" type="pres">
      <dgm:prSet presAssocID="{5EDED4F8-3C2C-4096-BB2A-18DDDEAEBA72}" presName="connectorText" presStyleLbl="sibTrans2D1" presStyleIdx="1" presStyleCnt="7"/>
      <dgm:spPr/>
    </dgm:pt>
    <dgm:pt modelId="{776CF45E-D63D-42E4-AF18-066A64120391}" type="pres">
      <dgm:prSet presAssocID="{AA9B1882-6A6D-40AB-9B6B-18EBCD231389}" presName="node" presStyleLbl="node1" presStyleIdx="2" presStyleCnt="7">
        <dgm:presLayoutVars>
          <dgm:bulletEnabled val="1"/>
        </dgm:presLayoutVars>
      </dgm:prSet>
      <dgm:spPr/>
    </dgm:pt>
    <dgm:pt modelId="{6C425FE7-BADA-43B5-BC4D-A58F06FF50F0}" type="pres">
      <dgm:prSet presAssocID="{E326A56A-FF83-4EBD-9729-526AF99832D3}" presName="sibTrans" presStyleLbl="sibTrans2D1" presStyleIdx="2" presStyleCnt="7"/>
      <dgm:spPr/>
    </dgm:pt>
    <dgm:pt modelId="{32DF3E97-7EA3-4EA8-BD01-2E4CF6D497D8}" type="pres">
      <dgm:prSet presAssocID="{E326A56A-FF83-4EBD-9729-526AF99832D3}" presName="connectorText" presStyleLbl="sibTrans2D1" presStyleIdx="2" presStyleCnt="7"/>
      <dgm:spPr/>
    </dgm:pt>
    <dgm:pt modelId="{17FAE315-9B19-48D5-9627-6556DCD885F8}" type="pres">
      <dgm:prSet presAssocID="{DADD4A46-BE51-4AB9-8EC5-B76D79401440}" presName="node" presStyleLbl="node1" presStyleIdx="3" presStyleCnt="7">
        <dgm:presLayoutVars>
          <dgm:bulletEnabled val="1"/>
        </dgm:presLayoutVars>
      </dgm:prSet>
      <dgm:spPr/>
    </dgm:pt>
    <dgm:pt modelId="{4DBF3654-3FCC-4B24-9616-CD8DFFC4AB48}" type="pres">
      <dgm:prSet presAssocID="{8B65C94B-8217-41C9-8FF0-3DC5AEE7E695}" presName="sibTrans" presStyleLbl="sibTrans2D1" presStyleIdx="3" presStyleCnt="7"/>
      <dgm:spPr/>
    </dgm:pt>
    <dgm:pt modelId="{FEBE3D63-08B7-4A44-BB0F-409BF94566B6}" type="pres">
      <dgm:prSet presAssocID="{8B65C94B-8217-41C9-8FF0-3DC5AEE7E695}" presName="connectorText" presStyleLbl="sibTrans2D1" presStyleIdx="3" presStyleCnt="7"/>
      <dgm:spPr/>
    </dgm:pt>
    <dgm:pt modelId="{2088B3EF-4DA4-49DF-A07F-F70345A6443D}" type="pres">
      <dgm:prSet presAssocID="{1808FD89-18F8-444A-BDBC-214FC253012E}" presName="node" presStyleLbl="node1" presStyleIdx="4" presStyleCnt="7">
        <dgm:presLayoutVars>
          <dgm:bulletEnabled val="1"/>
        </dgm:presLayoutVars>
      </dgm:prSet>
      <dgm:spPr/>
    </dgm:pt>
    <dgm:pt modelId="{867E3002-DCFE-4C62-BAAD-196D8A3993ED}" type="pres">
      <dgm:prSet presAssocID="{67C0ABFF-053F-418C-BB05-1725D1F846AF}" presName="sibTrans" presStyleLbl="sibTrans2D1" presStyleIdx="4" presStyleCnt="7"/>
      <dgm:spPr/>
    </dgm:pt>
    <dgm:pt modelId="{C9EA561B-A10F-49C5-83B4-0ACBEF770A9E}" type="pres">
      <dgm:prSet presAssocID="{67C0ABFF-053F-418C-BB05-1725D1F846AF}" presName="connectorText" presStyleLbl="sibTrans2D1" presStyleIdx="4" presStyleCnt="7"/>
      <dgm:spPr/>
    </dgm:pt>
    <dgm:pt modelId="{ECB2887C-6862-4446-9D2D-E08679DF75A2}" type="pres">
      <dgm:prSet presAssocID="{26F23857-E5C1-4D67-878C-098FBA1985DF}" presName="node" presStyleLbl="node1" presStyleIdx="5" presStyleCnt="7">
        <dgm:presLayoutVars>
          <dgm:bulletEnabled val="1"/>
        </dgm:presLayoutVars>
      </dgm:prSet>
      <dgm:spPr/>
    </dgm:pt>
    <dgm:pt modelId="{A0532004-5ACA-4413-8F2F-6B2639A2BB6C}" type="pres">
      <dgm:prSet presAssocID="{059C4E5C-A9E5-4DE0-A1B9-8155C293CA96}" presName="sibTrans" presStyleLbl="sibTrans2D1" presStyleIdx="5" presStyleCnt="7"/>
      <dgm:spPr/>
    </dgm:pt>
    <dgm:pt modelId="{DEAC804D-F0FA-4BA1-A572-A4F4D83E99B7}" type="pres">
      <dgm:prSet presAssocID="{059C4E5C-A9E5-4DE0-A1B9-8155C293CA96}" presName="connectorText" presStyleLbl="sibTrans2D1" presStyleIdx="5" presStyleCnt="7"/>
      <dgm:spPr/>
    </dgm:pt>
    <dgm:pt modelId="{263A44AA-DD89-4180-9270-EC28DC34DF75}" type="pres">
      <dgm:prSet presAssocID="{F7AF2D3B-A7D2-42A1-A2E4-569E63C892BC}" presName="node" presStyleLbl="node1" presStyleIdx="6" presStyleCnt="7">
        <dgm:presLayoutVars>
          <dgm:bulletEnabled val="1"/>
        </dgm:presLayoutVars>
      </dgm:prSet>
      <dgm:spPr/>
    </dgm:pt>
    <dgm:pt modelId="{53DA1FCD-C67F-4174-9A61-CDCB9007B8EE}" type="pres">
      <dgm:prSet presAssocID="{D091B9B8-A6DE-493E-A369-7EA6A7FD782F}" presName="sibTrans" presStyleLbl="sibTrans2D1" presStyleIdx="6" presStyleCnt="7"/>
      <dgm:spPr/>
    </dgm:pt>
    <dgm:pt modelId="{C3ED03F3-6A0B-4C66-BF37-80D7AD88CD16}" type="pres">
      <dgm:prSet presAssocID="{D091B9B8-A6DE-493E-A369-7EA6A7FD782F}" presName="connectorText" presStyleLbl="sibTrans2D1" presStyleIdx="6" presStyleCnt="7"/>
      <dgm:spPr/>
    </dgm:pt>
  </dgm:ptLst>
  <dgm:cxnLst>
    <dgm:cxn modelId="{C2213F24-D87B-4C95-9DF2-0A61E4F6CA43}" type="presOf" srcId="{F7AF2D3B-A7D2-42A1-A2E4-569E63C892BC}" destId="{263A44AA-DD89-4180-9270-EC28DC34DF75}" srcOrd="0" destOrd="0" presId="urn:microsoft.com/office/officeart/2005/8/layout/cycle2"/>
    <dgm:cxn modelId="{C730D525-8F8F-4516-97AD-A5EEB2A481D0}" srcId="{DA0B3A74-DBEE-4989-990F-206E3BF8BFA1}" destId="{600ACD26-1CF7-48C4-A504-7A60B0246469}" srcOrd="0" destOrd="0" parTransId="{0AACA962-530A-402E-8EFA-FF22053FD89F}" sibTransId="{4F6BC087-5616-438C-A848-C4099BC90D41}"/>
    <dgm:cxn modelId="{7BF0672A-627E-43AC-8BBB-785DC0D13577}" srcId="{DA0B3A74-DBEE-4989-990F-206E3BF8BFA1}" destId="{AA9B1882-6A6D-40AB-9B6B-18EBCD231389}" srcOrd="2" destOrd="0" parTransId="{D213171C-B9A3-4C8A-8D0F-986564298E29}" sibTransId="{E326A56A-FF83-4EBD-9729-526AF99832D3}"/>
    <dgm:cxn modelId="{B0529037-B85B-409B-95E2-D85A50780E01}" srcId="{DA0B3A74-DBEE-4989-990F-206E3BF8BFA1}" destId="{DADD4A46-BE51-4AB9-8EC5-B76D79401440}" srcOrd="3" destOrd="0" parTransId="{BBE4DCB8-8392-4B70-BC3C-C23F5E1C440F}" sibTransId="{8B65C94B-8217-41C9-8FF0-3DC5AEE7E695}"/>
    <dgm:cxn modelId="{9BFB9C3E-AFA5-4C87-ABFF-05705175B9C9}" type="presOf" srcId="{059C4E5C-A9E5-4DE0-A1B9-8155C293CA96}" destId="{DEAC804D-F0FA-4BA1-A572-A4F4D83E99B7}" srcOrd="1" destOrd="0" presId="urn:microsoft.com/office/officeart/2005/8/layout/cycle2"/>
    <dgm:cxn modelId="{EFEA3E43-D616-4784-A563-BFD97072B50C}" type="presOf" srcId="{4F6BC087-5616-438C-A848-C4099BC90D41}" destId="{70B18C30-458D-4AC1-9B76-9E35F4697FE3}" srcOrd="1" destOrd="0" presId="urn:microsoft.com/office/officeart/2005/8/layout/cycle2"/>
    <dgm:cxn modelId="{DBC71268-004D-43C3-A686-48EB3B010668}" type="presOf" srcId="{5EDED4F8-3C2C-4096-BB2A-18DDDEAEBA72}" destId="{5692A24D-C706-488D-93C6-97B95DC86F5A}" srcOrd="1" destOrd="0" presId="urn:microsoft.com/office/officeart/2005/8/layout/cycle2"/>
    <dgm:cxn modelId="{AE383668-15D0-43EC-8702-F9C9C40BA37D}" type="presOf" srcId="{67C0ABFF-053F-418C-BB05-1725D1F846AF}" destId="{867E3002-DCFE-4C62-BAAD-196D8A3993ED}" srcOrd="0" destOrd="0" presId="urn:microsoft.com/office/officeart/2005/8/layout/cycle2"/>
    <dgm:cxn modelId="{DBFED349-B98C-4E8C-9CA6-009868929F3F}" type="presOf" srcId="{26F23857-E5C1-4D67-878C-098FBA1985DF}" destId="{ECB2887C-6862-4446-9D2D-E08679DF75A2}" srcOrd="0" destOrd="0" presId="urn:microsoft.com/office/officeart/2005/8/layout/cycle2"/>
    <dgm:cxn modelId="{25BE506F-19F9-43FE-B0EC-4E732950462C}" type="presOf" srcId="{DA0B3A74-DBEE-4989-990F-206E3BF8BFA1}" destId="{387BDC3C-4CEB-48AA-BD59-8B2943C0377F}" srcOrd="0" destOrd="0" presId="urn:microsoft.com/office/officeart/2005/8/layout/cycle2"/>
    <dgm:cxn modelId="{A1477A71-E00D-463A-99EF-1EC3FD25E1E8}" type="presOf" srcId="{8B65C94B-8217-41C9-8FF0-3DC5AEE7E695}" destId="{4DBF3654-3FCC-4B24-9616-CD8DFFC4AB48}" srcOrd="0" destOrd="0" presId="urn:microsoft.com/office/officeart/2005/8/layout/cycle2"/>
    <dgm:cxn modelId="{8640D571-4732-44E1-9A88-B683751733BD}" type="presOf" srcId="{E326A56A-FF83-4EBD-9729-526AF99832D3}" destId="{32DF3E97-7EA3-4EA8-BD01-2E4CF6D497D8}" srcOrd="1" destOrd="0" presId="urn:microsoft.com/office/officeart/2005/8/layout/cycle2"/>
    <dgm:cxn modelId="{31C65A76-B347-4A64-824D-6143B86AD64A}" srcId="{DA0B3A74-DBEE-4989-990F-206E3BF8BFA1}" destId="{6E1BFE48-C185-44F5-8C90-64B49186173D}" srcOrd="1" destOrd="0" parTransId="{5F83B057-8AEB-47BB-ABE3-2004A067B777}" sibTransId="{5EDED4F8-3C2C-4096-BB2A-18DDDEAEBA72}"/>
    <dgm:cxn modelId="{188BA277-9A4F-46DF-B800-320C85123B88}" type="presOf" srcId="{D091B9B8-A6DE-493E-A369-7EA6A7FD782F}" destId="{C3ED03F3-6A0B-4C66-BF37-80D7AD88CD16}" srcOrd="1" destOrd="0" presId="urn:microsoft.com/office/officeart/2005/8/layout/cycle2"/>
    <dgm:cxn modelId="{94E05C7F-A7C6-4F8D-9197-5DDF8BE53F50}" type="presOf" srcId="{4F6BC087-5616-438C-A848-C4099BC90D41}" destId="{D2D78E84-AF8D-4AF4-B645-5C97C1E4B90E}" srcOrd="0" destOrd="0" presId="urn:microsoft.com/office/officeart/2005/8/layout/cycle2"/>
    <dgm:cxn modelId="{10532483-AD0C-4FCD-AA66-13A55CF48FB3}" type="presOf" srcId="{059C4E5C-A9E5-4DE0-A1B9-8155C293CA96}" destId="{A0532004-5ACA-4413-8F2F-6B2639A2BB6C}" srcOrd="0" destOrd="0" presId="urn:microsoft.com/office/officeart/2005/8/layout/cycle2"/>
    <dgm:cxn modelId="{B36DA599-C3D7-4BA9-823F-59FBFC704118}" srcId="{DA0B3A74-DBEE-4989-990F-206E3BF8BFA1}" destId="{F7AF2D3B-A7D2-42A1-A2E4-569E63C892BC}" srcOrd="6" destOrd="0" parTransId="{B48A9E9F-8F02-4126-A69C-1D965CB2E1A0}" sibTransId="{D091B9B8-A6DE-493E-A369-7EA6A7FD782F}"/>
    <dgm:cxn modelId="{0930DC99-CDD5-4DB5-911D-854B6CAC6AE0}" type="presOf" srcId="{AA9B1882-6A6D-40AB-9B6B-18EBCD231389}" destId="{776CF45E-D63D-42E4-AF18-066A64120391}" srcOrd="0" destOrd="0" presId="urn:microsoft.com/office/officeart/2005/8/layout/cycle2"/>
    <dgm:cxn modelId="{A236D99F-1499-4BE0-B463-88FF4C4A9274}" type="presOf" srcId="{5EDED4F8-3C2C-4096-BB2A-18DDDEAEBA72}" destId="{445AD5E9-5CCD-44CB-9B50-49D4045D5A5B}" srcOrd="0" destOrd="0" presId="urn:microsoft.com/office/officeart/2005/8/layout/cycle2"/>
    <dgm:cxn modelId="{A7F65AAE-B633-494F-88B4-9B1E166F883F}" type="presOf" srcId="{E326A56A-FF83-4EBD-9729-526AF99832D3}" destId="{6C425FE7-BADA-43B5-BC4D-A58F06FF50F0}" srcOrd="0" destOrd="0" presId="urn:microsoft.com/office/officeart/2005/8/layout/cycle2"/>
    <dgm:cxn modelId="{D32EB8C6-AC58-443C-BBA7-4D4FB1D59634}" type="presOf" srcId="{1808FD89-18F8-444A-BDBC-214FC253012E}" destId="{2088B3EF-4DA4-49DF-A07F-F70345A6443D}" srcOrd="0" destOrd="0" presId="urn:microsoft.com/office/officeart/2005/8/layout/cycle2"/>
    <dgm:cxn modelId="{65005DC7-A495-461D-928F-8675C1EAC15E}" type="presOf" srcId="{600ACD26-1CF7-48C4-A504-7A60B0246469}" destId="{7FA1692B-A16D-4223-B874-C07BD8B03F10}" srcOrd="0" destOrd="0" presId="urn:microsoft.com/office/officeart/2005/8/layout/cycle2"/>
    <dgm:cxn modelId="{AD5E7AC8-016F-4F12-868C-BF6BCB00F658}" type="presOf" srcId="{DADD4A46-BE51-4AB9-8EC5-B76D79401440}" destId="{17FAE315-9B19-48D5-9627-6556DCD885F8}" srcOrd="0" destOrd="0" presId="urn:microsoft.com/office/officeart/2005/8/layout/cycle2"/>
    <dgm:cxn modelId="{F70136CE-67A0-4F3F-A0CF-65B01E4725AA}" srcId="{DA0B3A74-DBEE-4989-990F-206E3BF8BFA1}" destId="{26F23857-E5C1-4D67-878C-098FBA1985DF}" srcOrd="5" destOrd="0" parTransId="{E1291A08-4040-4C85-8EAE-563210489B81}" sibTransId="{059C4E5C-A9E5-4DE0-A1B9-8155C293CA96}"/>
    <dgm:cxn modelId="{1E134FCE-F902-4C2F-80CB-EE038611753E}" type="presOf" srcId="{8B65C94B-8217-41C9-8FF0-3DC5AEE7E695}" destId="{FEBE3D63-08B7-4A44-BB0F-409BF94566B6}" srcOrd="1" destOrd="0" presId="urn:microsoft.com/office/officeart/2005/8/layout/cycle2"/>
    <dgm:cxn modelId="{94846DD3-6E7E-4A82-8D3E-27D7FFFFC3AA}" srcId="{DA0B3A74-DBEE-4989-990F-206E3BF8BFA1}" destId="{1808FD89-18F8-444A-BDBC-214FC253012E}" srcOrd="4" destOrd="0" parTransId="{E08A6F2D-C6CB-4740-BA31-8DAF25D5FC00}" sibTransId="{67C0ABFF-053F-418C-BB05-1725D1F846AF}"/>
    <dgm:cxn modelId="{8AA67EF0-1CF2-43C5-ACF5-63323656BAB3}" type="presOf" srcId="{D091B9B8-A6DE-493E-A369-7EA6A7FD782F}" destId="{53DA1FCD-C67F-4174-9A61-CDCB9007B8EE}" srcOrd="0" destOrd="0" presId="urn:microsoft.com/office/officeart/2005/8/layout/cycle2"/>
    <dgm:cxn modelId="{EACFE0F1-090C-4D50-AA00-1CC54C3E9CE6}" type="presOf" srcId="{6E1BFE48-C185-44F5-8C90-64B49186173D}" destId="{B170E312-4597-4FB8-80D4-BE659FE0A056}" srcOrd="0" destOrd="0" presId="urn:microsoft.com/office/officeart/2005/8/layout/cycle2"/>
    <dgm:cxn modelId="{286B31F3-4072-4398-9121-96432A47F5C7}" type="presOf" srcId="{67C0ABFF-053F-418C-BB05-1725D1F846AF}" destId="{C9EA561B-A10F-49C5-83B4-0ACBEF770A9E}" srcOrd="1" destOrd="0" presId="urn:microsoft.com/office/officeart/2005/8/layout/cycle2"/>
    <dgm:cxn modelId="{281BE394-A297-4907-ABEA-51457F1DBB37}" type="presParOf" srcId="{387BDC3C-4CEB-48AA-BD59-8B2943C0377F}" destId="{7FA1692B-A16D-4223-B874-C07BD8B03F10}" srcOrd="0" destOrd="0" presId="urn:microsoft.com/office/officeart/2005/8/layout/cycle2"/>
    <dgm:cxn modelId="{7D1C2CAB-64CD-4C34-A66A-B0C28E3155AC}" type="presParOf" srcId="{387BDC3C-4CEB-48AA-BD59-8B2943C0377F}" destId="{D2D78E84-AF8D-4AF4-B645-5C97C1E4B90E}" srcOrd="1" destOrd="0" presId="urn:microsoft.com/office/officeart/2005/8/layout/cycle2"/>
    <dgm:cxn modelId="{AFD474A8-9EB3-4049-931C-B616FB74E9A6}" type="presParOf" srcId="{D2D78E84-AF8D-4AF4-B645-5C97C1E4B90E}" destId="{70B18C30-458D-4AC1-9B76-9E35F4697FE3}" srcOrd="0" destOrd="0" presId="urn:microsoft.com/office/officeart/2005/8/layout/cycle2"/>
    <dgm:cxn modelId="{768A241A-BEF1-470B-83B3-4EF0747083C9}" type="presParOf" srcId="{387BDC3C-4CEB-48AA-BD59-8B2943C0377F}" destId="{B170E312-4597-4FB8-80D4-BE659FE0A056}" srcOrd="2" destOrd="0" presId="urn:microsoft.com/office/officeart/2005/8/layout/cycle2"/>
    <dgm:cxn modelId="{E1730C1C-E669-414D-97CF-F8EF88F584FC}" type="presParOf" srcId="{387BDC3C-4CEB-48AA-BD59-8B2943C0377F}" destId="{445AD5E9-5CCD-44CB-9B50-49D4045D5A5B}" srcOrd="3" destOrd="0" presId="urn:microsoft.com/office/officeart/2005/8/layout/cycle2"/>
    <dgm:cxn modelId="{0DACC265-C73A-4C40-A25A-9058D93245B5}" type="presParOf" srcId="{445AD5E9-5CCD-44CB-9B50-49D4045D5A5B}" destId="{5692A24D-C706-488D-93C6-97B95DC86F5A}" srcOrd="0" destOrd="0" presId="urn:microsoft.com/office/officeart/2005/8/layout/cycle2"/>
    <dgm:cxn modelId="{39EE5BF0-434E-42DC-B960-6EA95411082C}" type="presParOf" srcId="{387BDC3C-4CEB-48AA-BD59-8B2943C0377F}" destId="{776CF45E-D63D-42E4-AF18-066A64120391}" srcOrd="4" destOrd="0" presId="urn:microsoft.com/office/officeart/2005/8/layout/cycle2"/>
    <dgm:cxn modelId="{FC2E10DF-0370-4A65-BFDE-769CA9009031}" type="presParOf" srcId="{387BDC3C-4CEB-48AA-BD59-8B2943C0377F}" destId="{6C425FE7-BADA-43B5-BC4D-A58F06FF50F0}" srcOrd="5" destOrd="0" presId="urn:microsoft.com/office/officeart/2005/8/layout/cycle2"/>
    <dgm:cxn modelId="{5925CD4C-008D-48AD-9A88-4774AF106F98}" type="presParOf" srcId="{6C425FE7-BADA-43B5-BC4D-A58F06FF50F0}" destId="{32DF3E97-7EA3-4EA8-BD01-2E4CF6D497D8}" srcOrd="0" destOrd="0" presId="urn:microsoft.com/office/officeart/2005/8/layout/cycle2"/>
    <dgm:cxn modelId="{F468FC3C-3FE7-468B-BEBE-F4AE5B987D55}" type="presParOf" srcId="{387BDC3C-4CEB-48AA-BD59-8B2943C0377F}" destId="{17FAE315-9B19-48D5-9627-6556DCD885F8}" srcOrd="6" destOrd="0" presId="urn:microsoft.com/office/officeart/2005/8/layout/cycle2"/>
    <dgm:cxn modelId="{F26A9CAA-3E1C-41BB-BD69-D59FE610E79F}" type="presParOf" srcId="{387BDC3C-4CEB-48AA-BD59-8B2943C0377F}" destId="{4DBF3654-3FCC-4B24-9616-CD8DFFC4AB48}" srcOrd="7" destOrd="0" presId="urn:microsoft.com/office/officeart/2005/8/layout/cycle2"/>
    <dgm:cxn modelId="{B6D24CF3-D1F8-4503-A262-CD18CDCA3C34}" type="presParOf" srcId="{4DBF3654-3FCC-4B24-9616-CD8DFFC4AB48}" destId="{FEBE3D63-08B7-4A44-BB0F-409BF94566B6}" srcOrd="0" destOrd="0" presId="urn:microsoft.com/office/officeart/2005/8/layout/cycle2"/>
    <dgm:cxn modelId="{4BEB18BC-0EEB-4278-A4FC-C938DBEC437F}" type="presParOf" srcId="{387BDC3C-4CEB-48AA-BD59-8B2943C0377F}" destId="{2088B3EF-4DA4-49DF-A07F-F70345A6443D}" srcOrd="8" destOrd="0" presId="urn:microsoft.com/office/officeart/2005/8/layout/cycle2"/>
    <dgm:cxn modelId="{B6FD48A2-EE4B-4153-B4B1-B2B5BA0EC3E5}" type="presParOf" srcId="{387BDC3C-4CEB-48AA-BD59-8B2943C0377F}" destId="{867E3002-DCFE-4C62-BAAD-196D8A3993ED}" srcOrd="9" destOrd="0" presId="urn:microsoft.com/office/officeart/2005/8/layout/cycle2"/>
    <dgm:cxn modelId="{5B4A1DC5-FF08-46AC-9ED5-FDBB935E2013}" type="presParOf" srcId="{867E3002-DCFE-4C62-BAAD-196D8A3993ED}" destId="{C9EA561B-A10F-49C5-83B4-0ACBEF770A9E}" srcOrd="0" destOrd="0" presId="urn:microsoft.com/office/officeart/2005/8/layout/cycle2"/>
    <dgm:cxn modelId="{885FD292-4414-45CC-A2EA-DD9755B40DBC}" type="presParOf" srcId="{387BDC3C-4CEB-48AA-BD59-8B2943C0377F}" destId="{ECB2887C-6862-4446-9D2D-E08679DF75A2}" srcOrd="10" destOrd="0" presId="urn:microsoft.com/office/officeart/2005/8/layout/cycle2"/>
    <dgm:cxn modelId="{4CD4C5B5-3C0F-4F08-B6B2-25316B2263C7}" type="presParOf" srcId="{387BDC3C-4CEB-48AA-BD59-8B2943C0377F}" destId="{A0532004-5ACA-4413-8F2F-6B2639A2BB6C}" srcOrd="11" destOrd="0" presId="urn:microsoft.com/office/officeart/2005/8/layout/cycle2"/>
    <dgm:cxn modelId="{AADDAA28-95B0-4B36-9744-1FF4BE801364}" type="presParOf" srcId="{A0532004-5ACA-4413-8F2F-6B2639A2BB6C}" destId="{DEAC804D-F0FA-4BA1-A572-A4F4D83E99B7}" srcOrd="0" destOrd="0" presId="urn:microsoft.com/office/officeart/2005/8/layout/cycle2"/>
    <dgm:cxn modelId="{25A1BB0D-43E8-4DD0-BE8D-D48863825BB3}" type="presParOf" srcId="{387BDC3C-4CEB-48AA-BD59-8B2943C0377F}" destId="{263A44AA-DD89-4180-9270-EC28DC34DF75}" srcOrd="12" destOrd="0" presId="urn:microsoft.com/office/officeart/2005/8/layout/cycle2"/>
    <dgm:cxn modelId="{96A699E8-083A-4B21-9752-04E82499AE3A}" type="presParOf" srcId="{387BDC3C-4CEB-48AA-BD59-8B2943C0377F}" destId="{53DA1FCD-C67F-4174-9A61-CDCB9007B8EE}" srcOrd="13" destOrd="0" presId="urn:microsoft.com/office/officeart/2005/8/layout/cycle2"/>
    <dgm:cxn modelId="{A3B3491C-30C8-4FF3-99E0-3D82396A6804}" type="presParOf" srcId="{53DA1FCD-C67F-4174-9A61-CDCB9007B8EE}" destId="{C3ED03F3-6A0B-4C66-BF37-80D7AD88CD1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A1692B-A16D-4223-B874-C07BD8B03F10}">
      <dsp:nvSpPr>
        <dsp:cNvPr id="0" name=""/>
        <dsp:cNvSpPr/>
      </dsp:nvSpPr>
      <dsp:spPr>
        <a:xfrm>
          <a:off x="5051279" y="587"/>
          <a:ext cx="1341047" cy="13410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Determine Target Variable</a:t>
          </a:r>
          <a:endParaRPr lang="en-GB" sz="1200" kern="1200" dirty="0"/>
        </a:p>
      </dsp:txBody>
      <dsp:txXfrm>
        <a:off x="5247671" y="196979"/>
        <a:ext cx="948263" cy="948263"/>
      </dsp:txXfrm>
    </dsp:sp>
    <dsp:sp modelId="{D2D78E84-AF8D-4AF4-B645-5C97C1E4B90E}">
      <dsp:nvSpPr>
        <dsp:cNvPr id="0" name=""/>
        <dsp:cNvSpPr/>
      </dsp:nvSpPr>
      <dsp:spPr>
        <a:xfrm rot="1542857">
          <a:off x="6441514" y="877182"/>
          <a:ext cx="356239" cy="452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6446806" y="944518"/>
        <a:ext cx="249367" cy="271561"/>
      </dsp:txXfrm>
    </dsp:sp>
    <dsp:sp modelId="{B170E312-4597-4FB8-80D4-BE659FE0A056}">
      <dsp:nvSpPr>
        <dsp:cNvPr id="0" name=""/>
        <dsp:cNvSpPr/>
      </dsp:nvSpPr>
      <dsp:spPr>
        <a:xfrm>
          <a:off x="6865107" y="874081"/>
          <a:ext cx="1341047" cy="1341047"/>
        </a:xfrm>
        <a:prstGeom prst="ellipse">
          <a:avLst/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Data Pre-processing and Feature Selection</a:t>
          </a:r>
          <a:endParaRPr lang="en-GB" sz="1200" kern="1200" dirty="0"/>
        </a:p>
      </dsp:txBody>
      <dsp:txXfrm>
        <a:off x="7061499" y="1070473"/>
        <a:ext cx="948263" cy="948263"/>
      </dsp:txXfrm>
    </dsp:sp>
    <dsp:sp modelId="{445AD5E9-5CCD-44CB-9B50-49D4045D5A5B}">
      <dsp:nvSpPr>
        <dsp:cNvPr id="0" name=""/>
        <dsp:cNvSpPr/>
      </dsp:nvSpPr>
      <dsp:spPr>
        <a:xfrm rot="4628571">
          <a:off x="7579257" y="2289835"/>
          <a:ext cx="356239" cy="452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1126424"/>
                <a:satOff val="-2903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126424"/>
                <a:satOff val="-2903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126424"/>
                <a:satOff val="-2903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7620802" y="2328260"/>
        <a:ext cx="249367" cy="271561"/>
      </dsp:txXfrm>
    </dsp:sp>
    <dsp:sp modelId="{776CF45E-D63D-42E4-AF18-066A64120391}">
      <dsp:nvSpPr>
        <dsp:cNvPr id="0" name=""/>
        <dsp:cNvSpPr/>
      </dsp:nvSpPr>
      <dsp:spPr>
        <a:xfrm>
          <a:off x="7313086" y="2836803"/>
          <a:ext cx="1341047" cy="1341047"/>
        </a:xfrm>
        <a:prstGeom prst="ellipse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Comparison of Classification / Regression Algorithms</a:t>
          </a:r>
          <a:endParaRPr lang="en-GB" sz="1200" kern="1200" dirty="0"/>
        </a:p>
      </dsp:txBody>
      <dsp:txXfrm>
        <a:off x="7509478" y="3033195"/>
        <a:ext cx="948263" cy="948263"/>
      </dsp:txXfrm>
    </dsp:sp>
    <dsp:sp modelId="{6C425FE7-BADA-43B5-BC4D-A58F06FF50F0}">
      <dsp:nvSpPr>
        <dsp:cNvPr id="0" name=""/>
        <dsp:cNvSpPr/>
      </dsp:nvSpPr>
      <dsp:spPr>
        <a:xfrm rot="7714286">
          <a:off x="7184172" y="4060133"/>
          <a:ext cx="356239" cy="452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7270925" y="4108876"/>
        <a:ext cx="249367" cy="271561"/>
      </dsp:txXfrm>
    </dsp:sp>
    <dsp:sp modelId="{17FAE315-9B19-48D5-9627-6556DCD885F8}">
      <dsp:nvSpPr>
        <dsp:cNvPr id="0" name=""/>
        <dsp:cNvSpPr/>
      </dsp:nvSpPr>
      <dsp:spPr>
        <a:xfrm>
          <a:off x="6057878" y="4410784"/>
          <a:ext cx="1341047" cy="134104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Feature Engineering</a:t>
          </a:r>
          <a:endParaRPr lang="en-GB" sz="1200" kern="1200" dirty="0"/>
        </a:p>
      </dsp:txBody>
      <dsp:txXfrm>
        <a:off x="6254270" y="4607176"/>
        <a:ext cx="948263" cy="948263"/>
      </dsp:txXfrm>
    </dsp:sp>
    <dsp:sp modelId="{4DBF3654-3FCC-4B24-9616-CD8DFFC4AB48}">
      <dsp:nvSpPr>
        <dsp:cNvPr id="0" name=""/>
        <dsp:cNvSpPr/>
      </dsp:nvSpPr>
      <dsp:spPr>
        <a:xfrm rot="10800000">
          <a:off x="5553766" y="4855006"/>
          <a:ext cx="356239" cy="452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5660638" y="4945527"/>
        <a:ext cx="249367" cy="271561"/>
      </dsp:txXfrm>
    </dsp:sp>
    <dsp:sp modelId="{2088B3EF-4DA4-49DF-A07F-F70345A6443D}">
      <dsp:nvSpPr>
        <dsp:cNvPr id="0" name=""/>
        <dsp:cNvSpPr/>
      </dsp:nvSpPr>
      <dsp:spPr>
        <a:xfrm>
          <a:off x="4044681" y="4410784"/>
          <a:ext cx="1341047" cy="1341047"/>
        </a:xfrm>
        <a:prstGeom prst="ellipse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Model Training and Refinement</a:t>
          </a:r>
          <a:endParaRPr lang="en-GB" sz="1200" kern="1200" dirty="0"/>
        </a:p>
      </dsp:txBody>
      <dsp:txXfrm>
        <a:off x="4241073" y="4607176"/>
        <a:ext cx="948263" cy="948263"/>
      </dsp:txXfrm>
    </dsp:sp>
    <dsp:sp modelId="{867E3002-DCFE-4C62-BAAD-196D8A3993ED}">
      <dsp:nvSpPr>
        <dsp:cNvPr id="0" name=""/>
        <dsp:cNvSpPr/>
      </dsp:nvSpPr>
      <dsp:spPr>
        <a:xfrm rot="13885714">
          <a:off x="3915767" y="4075898"/>
          <a:ext cx="356239" cy="452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 rot="10800000">
        <a:off x="4002520" y="4208197"/>
        <a:ext cx="249367" cy="271561"/>
      </dsp:txXfrm>
    </dsp:sp>
    <dsp:sp modelId="{ECB2887C-6862-4446-9D2D-E08679DF75A2}">
      <dsp:nvSpPr>
        <dsp:cNvPr id="0" name=""/>
        <dsp:cNvSpPr/>
      </dsp:nvSpPr>
      <dsp:spPr>
        <a:xfrm>
          <a:off x="2789473" y="2836803"/>
          <a:ext cx="1341047" cy="1341047"/>
        </a:xfrm>
        <a:prstGeom prst="ellipse">
          <a:avLst/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Model Evaluation and Interpretation of Results</a:t>
          </a:r>
          <a:endParaRPr lang="en-GB" sz="1200" kern="1200" dirty="0"/>
        </a:p>
      </dsp:txBody>
      <dsp:txXfrm>
        <a:off x="2985865" y="3033195"/>
        <a:ext cx="948263" cy="948263"/>
      </dsp:txXfrm>
    </dsp:sp>
    <dsp:sp modelId="{A0532004-5ACA-4413-8F2F-6B2639A2BB6C}">
      <dsp:nvSpPr>
        <dsp:cNvPr id="0" name=""/>
        <dsp:cNvSpPr/>
      </dsp:nvSpPr>
      <dsp:spPr>
        <a:xfrm rot="16971429">
          <a:off x="3503623" y="2309493"/>
          <a:ext cx="356239" cy="452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5632119"/>
                <a:satOff val="-14516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632119"/>
                <a:satOff val="-14516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632119"/>
                <a:satOff val="-14516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/>
        </a:p>
      </dsp:txBody>
      <dsp:txXfrm>
        <a:off x="3545168" y="2452110"/>
        <a:ext cx="249367" cy="271561"/>
      </dsp:txXfrm>
    </dsp:sp>
    <dsp:sp modelId="{263A44AA-DD89-4180-9270-EC28DC34DF75}">
      <dsp:nvSpPr>
        <dsp:cNvPr id="0" name=""/>
        <dsp:cNvSpPr/>
      </dsp:nvSpPr>
      <dsp:spPr>
        <a:xfrm>
          <a:off x="3237451" y="874081"/>
          <a:ext cx="1341047" cy="1341047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Adjustment of goals</a:t>
          </a:r>
        </a:p>
      </dsp:txBody>
      <dsp:txXfrm>
        <a:off x="3433843" y="1070473"/>
        <a:ext cx="948263" cy="948263"/>
      </dsp:txXfrm>
    </dsp:sp>
    <dsp:sp modelId="{53DA1FCD-C67F-4174-9A61-CDCB9007B8EE}">
      <dsp:nvSpPr>
        <dsp:cNvPr id="0" name=""/>
        <dsp:cNvSpPr/>
      </dsp:nvSpPr>
      <dsp:spPr>
        <a:xfrm rot="20057143">
          <a:off x="4627686" y="885931"/>
          <a:ext cx="356239" cy="45260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4632978" y="999637"/>
        <a:ext cx="249367" cy="271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721A-C307-BAEE-21D6-16D69303C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DD1C-2CF1-5D7F-FE86-D8A1D7EC9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372C6-0C31-364C-3972-958783E7E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0AAA-8CA8-72D1-BB72-9CFFE852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03D8E-D1C9-0CB1-EB56-5F2CB984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6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ADF-E5E4-2638-2338-DF5BBD2E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BD711-113D-B760-A687-AC0D92827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39134-43AB-9924-EFE4-AE178CD0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CA1A-CB09-809C-58BB-191FCC56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17329-861C-9583-CC48-56D2EB4D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502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30C48-C8E0-AC64-5CD3-357323A68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F8274-BC23-7176-2400-087CC7887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8256-293C-9060-9C4C-CD8129DD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7C02C-20D3-1B16-A632-DE5E059FC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326A-F918-CF3F-865C-D82DCF3CB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007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D0AA1-8121-2AA8-1378-6056FB82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EEAA7-CC2D-30A0-43C4-4C926D8D2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2E5C3-F3CE-65AA-8E71-6E140B9C3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5CF5E-994A-82A9-2DFC-C990961A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6D96-4475-A0A0-09FE-26C66476E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098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F645-AB78-B33C-CE53-C80E9D2B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C5000-22F2-EFD0-B982-9FCC8ECDD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7DB65-AE15-9571-C99E-AC50D47BA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03CB9-DB3E-F363-C911-17A7B139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191E7-66BE-893C-9B75-4AD9D5A8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85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A0398-5885-B94B-C0C0-D9511676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AFC7-E7CA-7846-7276-873F56EED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D0BE9-D697-5590-22F7-5C0FA864F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B6632-BDB8-20E2-B779-1B3283DB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8A06D-216F-FA20-D6CC-FBC3C3079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C873B-4605-C1E7-E880-7BF17827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681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0747C-8FCC-5FC3-A9F3-773466BE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60EE-20F6-9E49-26DE-7193139A5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35E7E-FA2D-5A5B-90E0-0DA90359B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DD895-D42C-0D8F-9858-2A7738C50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71559-9FF6-37E4-1CBD-6435C15B29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EDA39-AC7D-D9DF-56F2-A21204F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6F544B-4119-5BDB-490E-0E2738CB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3E702-5EA3-DAE9-0D85-9E3F73BE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0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6AF9-8B31-B1E2-2CC3-E303B00CF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205CD4-A3EE-FD9C-0956-65F7A0C1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3A7DAB-08BE-CBC6-12BB-4963680B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B7554-3F79-FBE5-4D68-80690FFA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19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C1F36-914D-A81E-D0D7-1BE3819A3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9CB58-26F8-8B09-1B0E-4463A943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A59A1-38F5-ADB5-8390-98E7BAB18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EBBDE-0E87-4FE8-0772-3381B6F2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81AF-D08C-4548-1764-9D948D841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4708D-EECF-2AE4-7070-2EA6C8E0A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F2000-89B5-28DC-1C38-6D3F4A8C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9DC2-B584-101B-EE3D-4F284241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B4617-AC87-11FD-CE24-D5442DA4A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190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3CF09-6DBA-738B-6D41-A97B5BA0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6673A-A1EF-7C25-7F54-F1DB1E244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99C3E-3A1A-3DB7-A6A0-F054CC9D3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C6D45-2194-8C96-4103-D591BDAA7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F96EB-D2DE-8110-48F9-F054C7EF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4ADB11-8E8A-F072-79B6-9759F377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05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45248-720B-F0EE-B4DE-F1993566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A669-2230-6B0B-1F39-77D08482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2B65-EC60-1E2C-F5F6-4F5F174B5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8C65C-F333-4B63-9E61-808CAA9FD985}" type="datetimeFigureOut">
              <a:rPr lang="en-GB" smtClean="0"/>
              <a:t>07/12/2023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CE799-A955-1530-4D74-225A8F6EC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287DB-2E7F-CE53-07AC-51544F9AC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7AA16-5F2E-481F-ABA7-4969D240EE7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08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CC18E78F-9B10-0C1A-C307-F06FEAE0220F}"/>
              </a:ext>
            </a:extLst>
          </p:cNvPr>
          <p:cNvSpPr/>
          <p:nvPr/>
        </p:nvSpPr>
        <p:spPr>
          <a:xfrm>
            <a:off x="1838528" y="3832698"/>
            <a:ext cx="2383276" cy="1527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effectLst/>
            </a:endParaRPr>
          </a:p>
          <a:p>
            <a:pPr algn="ctr"/>
            <a:r>
              <a:rPr lang="en-GB" b="1" dirty="0">
                <a:effectLst/>
              </a:rPr>
              <a:t>Determine Target Variable</a:t>
            </a:r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7138775-2BC2-10D7-1EB9-7198A1FFC32F}"/>
              </a:ext>
            </a:extLst>
          </p:cNvPr>
          <p:cNvSpPr/>
          <p:nvPr/>
        </p:nvSpPr>
        <p:spPr>
          <a:xfrm>
            <a:off x="4374204" y="3764663"/>
            <a:ext cx="2383276" cy="15272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effectLst/>
              </a:rPr>
              <a:t>Data Pre-processing and Feature Selection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7557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88E4A1-4864-9E5F-1293-2A4B5B974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722756"/>
              </p:ext>
            </p:extLst>
          </p:nvPr>
        </p:nvGraphicFramePr>
        <p:xfrm>
          <a:off x="-89807" y="424543"/>
          <a:ext cx="11443607" cy="5752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980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Wataranan</dc:creator>
  <cp:lastModifiedBy>Jennifer Wataranan</cp:lastModifiedBy>
  <cp:revision>1</cp:revision>
  <dcterms:created xsi:type="dcterms:W3CDTF">2023-12-07T10:20:49Z</dcterms:created>
  <dcterms:modified xsi:type="dcterms:W3CDTF">2023-12-07T10:32:59Z</dcterms:modified>
</cp:coreProperties>
</file>