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6"/>
  </p:notesMasterIdLst>
  <p:sldIdLst>
    <p:sldId id="256" r:id="rId2"/>
    <p:sldId id="257" r:id="rId3"/>
    <p:sldId id="268" r:id="rId4"/>
    <p:sldId id="263" r:id="rId5"/>
    <p:sldId id="270" r:id="rId6"/>
    <p:sldId id="269" r:id="rId7"/>
    <p:sldId id="267" r:id="rId8"/>
    <p:sldId id="271" r:id="rId9"/>
    <p:sldId id="272" r:id="rId10"/>
    <p:sldId id="273" r:id="rId11"/>
    <p:sldId id="277" r:id="rId12"/>
    <p:sldId id="275" r:id="rId13"/>
    <p:sldId id="26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15" autoAdjust="0"/>
  </p:normalViewPr>
  <p:slideViewPr>
    <p:cSldViewPr snapToGrid="0">
      <p:cViewPr varScale="1">
        <p:scale>
          <a:sx n="93" d="100"/>
          <a:sy n="93" d="100"/>
        </p:scale>
        <p:origin x="53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[projectquestion4.csv]Suggestion12!PivotTable12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popular products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c:spPr>
      </c:pivotFmt>
      <c:pivotFmt>
        <c:idx val="2"/>
        <c:spPr>
          <a:solidFill>
            <a:schemeClr val="accent4"/>
          </a:solidFill>
          <a:ln>
            <a:noFill/>
          </a:ln>
          <a:effectLst/>
        </c:spPr>
      </c:pivotFmt>
      <c:pivotFmt>
        <c:idx val="3"/>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4"/>
          </a:solidFill>
          <a:ln>
            <a:noFill/>
          </a:ln>
          <a:effectLst/>
        </c:spPr>
      </c:pivotFmt>
      <c:pivotFmt>
        <c:idx val="5"/>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4"/>
          </a:solidFill>
          <a:ln>
            <a:noFill/>
          </a:ln>
          <a:effectLst/>
        </c:spPr>
      </c:pivotFmt>
    </c:pivotFmts>
    <c:plotArea>
      <c:layout/>
      <c:barChart>
        <c:barDir val="bar"/>
        <c:grouping val="clustered"/>
        <c:varyColors val="0"/>
        <c:ser>
          <c:idx val="0"/>
          <c:order val="0"/>
          <c:tx>
            <c:strRef>
              <c:f>Suggestion12!$B$2</c:f>
              <c:strCache>
                <c:ptCount val="1"/>
                <c:pt idx="0">
                  <c:v>Total</c:v>
                </c:pt>
              </c:strCache>
            </c:strRef>
          </c:tx>
          <c:spPr>
            <a:solidFill>
              <a:schemeClr val="accent4"/>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1-5714-42D7-A481-0A8814A8BA6B}"/>
              </c:ext>
            </c:extLst>
          </c:dPt>
          <c:cat>
            <c:strRef>
              <c:f>Suggestion12!$A$3:$A$17</c:f>
              <c:strCache>
                <c:ptCount val="14"/>
                <c:pt idx="0">
                  <c:v> Custom Decals</c:v>
                </c:pt>
                <c:pt idx="1">
                  <c:v> Kick Ball</c:v>
                </c:pt>
                <c:pt idx="2">
                  <c:v> 22 oz Water Bottle</c:v>
                </c:pt>
                <c:pt idx="3">
                  <c:v>22 oz  Bottle Infuser</c:v>
                </c:pt>
                <c:pt idx="4">
                  <c:v> Twill Cap</c:v>
                </c:pt>
                <c:pt idx="5">
                  <c:v> Cam Outdoor Security Camera - USA</c:v>
                </c:pt>
                <c:pt idx="6">
                  <c:v> Hard Cover Journal</c:v>
                </c:pt>
                <c:pt idx="7">
                  <c:v>Leatherette Journal</c:v>
                </c:pt>
                <c:pt idx="8">
                  <c:v>SPF-15 Slim &amp; Slender Lip Balm</c:v>
                </c:pt>
                <c:pt idx="9">
                  <c:v> Cam Indoor Security Camera - USA</c:v>
                </c:pt>
                <c:pt idx="10">
                  <c:v> Leatherette Notebook Combo</c:v>
                </c:pt>
                <c:pt idx="11">
                  <c:v> Sunglasses</c:v>
                </c:pt>
                <c:pt idx="12">
                  <c:v>Sport Bag</c:v>
                </c:pt>
                <c:pt idx="13">
                  <c:v>Spiral Notebook and Pen Set</c:v>
                </c:pt>
              </c:strCache>
            </c:strRef>
          </c:cat>
          <c:val>
            <c:numRef>
              <c:f>Suggestion12!$B$3:$B$17</c:f>
              <c:numCache>
                <c:formatCode>General</c:formatCode>
                <c:ptCount val="14"/>
                <c:pt idx="0">
                  <c:v>689052</c:v>
                </c:pt>
                <c:pt idx="1">
                  <c:v>348910</c:v>
                </c:pt>
                <c:pt idx="2">
                  <c:v>99495</c:v>
                </c:pt>
                <c:pt idx="3">
                  <c:v>54205</c:v>
                </c:pt>
                <c:pt idx="4">
                  <c:v>48479</c:v>
                </c:pt>
                <c:pt idx="5">
                  <c:v>40785</c:v>
                </c:pt>
                <c:pt idx="6">
                  <c:v>31920</c:v>
                </c:pt>
                <c:pt idx="7">
                  <c:v>27639</c:v>
                </c:pt>
                <c:pt idx="8">
                  <c:v>18410</c:v>
                </c:pt>
                <c:pt idx="9">
                  <c:v>14973</c:v>
                </c:pt>
                <c:pt idx="10">
                  <c:v>14924</c:v>
                </c:pt>
                <c:pt idx="11">
                  <c:v>12612</c:v>
                </c:pt>
                <c:pt idx="12">
                  <c:v>11495</c:v>
                </c:pt>
                <c:pt idx="13">
                  <c:v>10746</c:v>
                </c:pt>
              </c:numCache>
            </c:numRef>
          </c:val>
          <c:extLst>
            <c:ext xmlns:c16="http://schemas.microsoft.com/office/drawing/2014/chart" uri="{C3380CC4-5D6E-409C-BE32-E72D297353CC}">
              <c16:uniqueId val="{00000002-5714-42D7-A481-0A8814A8BA6B}"/>
            </c:ext>
          </c:extLst>
        </c:ser>
        <c:dLbls>
          <c:showLegendKey val="0"/>
          <c:showVal val="0"/>
          <c:showCatName val="0"/>
          <c:showSerName val="0"/>
          <c:showPercent val="0"/>
          <c:showBubbleSize val="0"/>
        </c:dLbls>
        <c:gapWidth val="33"/>
        <c:overlap val="-30"/>
        <c:axId val="254916175"/>
        <c:axId val="183862895"/>
      </c:barChart>
      <c:catAx>
        <c:axId val="254916175"/>
        <c:scaling>
          <c:orientation val="maxMin"/>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productname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862895"/>
        <c:crosses val="autoZero"/>
        <c:auto val="1"/>
        <c:lblAlgn val="ctr"/>
        <c:lblOffset val="100"/>
        <c:noMultiLvlLbl val="0"/>
      </c:catAx>
      <c:valAx>
        <c:axId val="1838628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Sum of orderedquantity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4916175"/>
        <c:crosses val="max"/>
        <c:crossBetween val="between"/>
        <c:dispUnits>
          <c:builtInUnit val="thousands"/>
          <c:dispUnitsLbl>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[projectquestion4.csv]Suggestion14!PivotTable14</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Percentage of 'Sum of orderedquantity' by 'country'</a:t>
            </a:r>
          </a:p>
        </c:rich>
      </c:tx>
      <c:layout>
        <c:manualLayout>
          <c:xMode val="edge"/>
          <c:yMode val="edge"/>
          <c:x val="0.19964566929133859"/>
          <c:y val="5.092592592592592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Suggestion14!$D$4</c:f>
              <c:strCache>
                <c:ptCount val="1"/>
                <c:pt idx="0">
                  <c:v>Total</c:v>
                </c:pt>
              </c:strCache>
            </c:strRef>
          </c:tx>
          <c:spPr>
            <a:solidFill>
              <a:schemeClr val="accent1"/>
            </a:solidFill>
            <a:ln>
              <a:noFill/>
            </a:ln>
            <a:effectLst/>
          </c:spPr>
          <c:invertIfNegative val="0"/>
          <c:cat>
            <c:strRef>
              <c:f>Suggestion14!$C$5:$C$15</c:f>
              <c:strCache>
                <c:ptCount val="10"/>
                <c:pt idx="0">
                  <c:v>United States</c:v>
                </c:pt>
                <c:pt idx="1">
                  <c:v>India</c:v>
                </c:pt>
                <c:pt idx="2">
                  <c:v>United Kingdom</c:v>
                </c:pt>
                <c:pt idx="3">
                  <c:v>Canada</c:v>
                </c:pt>
                <c:pt idx="4">
                  <c:v>Germany</c:v>
                </c:pt>
                <c:pt idx="5">
                  <c:v>Japan</c:v>
                </c:pt>
                <c:pt idx="6">
                  <c:v>Russia</c:v>
                </c:pt>
                <c:pt idx="7">
                  <c:v>Australia</c:v>
                </c:pt>
                <c:pt idx="8">
                  <c:v>Ireland</c:v>
                </c:pt>
                <c:pt idx="9">
                  <c:v>Italy</c:v>
                </c:pt>
              </c:strCache>
            </c:strRef>
          </c:cat>
          <c:val>
            <c:numRef>
              <c:f>Suggestion14!$D$5:$D$15</c:f>
              <c:numCache>
                <c:formatCode>0.00%</c:formatCode>
                <c:ptCount val="10"/>
                <c:pt idx="0">
                  <c:v>0.63928380751633629</c:v>
                </c:pt>
                <c:pt idx="1">
                  <c:v>0.10442261537440531</c:v>
                </c:pt>
                <c:pt idx="2">
                  <c:v>5.1967142153866878E-2</c:v>
                </c:pt>
                <c:pt idx="3">
                  <c:v>4.1998452792847585E-2</c:v>
                </c:pt>
                <c:pt idx="4">
                  <c:v>3.5478787314486199E-2</c:v>
                </c:pt>
                <c:pt idx="5">
                  <c:v>3.4574433838074174E-2</c:v>
                </c:pt>
                <c:pt idx="6">
                  <c:v>2.433334885162957E-2</c:v>
                </c:pt>
                <c:pt idx="7">
                  <c:v>2.3725163709770881E-2</c:v>
                </c:pt>
                <c:pt idx="8">
                  <c:v>2.2526622957899523E-2</c:v>
                </c:pt>
                <c:pt idx="9">
                  <c:v>2.1689625490683574E-2</c:v>
                </c:pt>
              </c:numCache>
            </c:numRef>
          </c:val>
          <c:extLst>
            <c:ext xmlns:c16="http://schemas.microsoft.com/office/drawing/2014/chart" uri="{C3380CC4-5D6E-409C-BE32-E72D297353CC}">
              <c16:uniqueId val="{00000000-B752-442D-AE78-F8E1E63B4989}"/>
            </c:ext>
          </c:extLst>
        </c:ser>
        <c:dLbls>
          <c:showLegendKey val="0"/>
          <c:showVal val="0"/>
          <c:showCatName val="0"/>
          <c:showSerName val="0"/>
          <c:showPercent val="0"/>
          <c:showBubbleSize val="0"/>
        </c:dLbls>
        <c:gapWidth val="33"/>
        <c:overlap val="-30"/>
        <c:axId val="128468543"/>
        <c:axId val="128467103"/>
      </c:barChart>
      <c:catAx>
        <c:axId val="128468543"/>
        <c:scaling>
          <c:orientation val="maxMin"/>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country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467103"/>
        <c:crosses val="autoZero"/>
        <c:auto val="1"/>
        <c:lblAlgn val="ctr"/>
        <c:lblOffset val="100"/>
        <c:noMultiLvlLbl val="0"/>
      </c:catAx>
      <c:valAx>
        <c:axId val="1284671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Sum of orderedquantity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468543"/>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a:t>visitor sentiment score</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strRef>
              <c:f>Sheet2!$B$1</c:f>
              <c:strCache>
                <c:ptCount val="1"/>
                <c:pt idx="0">
                  <c:v>Sum of Field2</c:v>
                </c:pt>
              </c:strCache>
            </c:strRef>
          </c:tx>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F77E-42D9-B1E1-ABA5D44C3476}"/>
              </c:ext>
            </c:extLst>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3-F77E-42D9-B1E1-ABA5D44C347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Sheet2!$A$2:$A$3</c:f>
              <c:strCache>
                <c:ptCount val="2"/>
                <c:pt idx="0">
                  <c:v>sentiment score &gt; 0</c:v>
                </c:pt>
                <c:pt idx="1">
                  <c:v>sentiment score&lt;0</c:v>
                </c:pt>
              </c:strCache>
            </c:strRef>
          </c:cat>
          <c:val>
            <c:numRef>
              <c:f>Sheet2!$B$2:$B$3</c:f>
              <c:numCache>
                <c:formatCode>0.00%</c:formatCode>
                <c:ptCount val="2"/>
                <c:pt idx="0">
                  <c:v>0.8182590233545648</c:v>
                </c:pt>
                <c:pt idx="1">
                  <c:v>0.18174097664543523</c:v>
                </c:pt>
              </c:numCache>
            </c:numRef>
          </c:val>
          <c:extLst>
            <c:ext xmlns:c16="http://schemas.microsoft.com/office/drawing/2014/chart" uri="{C3380CC4-5D6E-409C-BE32-E72D297353CC}">
              <c16:uniqueId val="{00000004-F77E-42D9-B1E1-ABA5D44C3476}"/>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661F0E-88B8-4469-A90B-70723EF744E1}" type="doc">
      <dgm:prSet loTypeId="urn:microsoft.com/office/officeart/2005/8/layout/hierarchy1" loCatId="hierarchy" qsTypeId="urn:microsoft.com/office/officeart/2005/8/quickstyle/simple1" qsCatId="simple" csTypeId="urn:microsoft.com/office/officeart/2005/8/colors/accent3_2" csCatId="accent3" phldr="1"/>
      <dgm:spPr/>
      <dgm:t>
        <a:bodyPr/>
        <a:lstStyle/>
        <a:p>
          <a:endParaRPr lang="en-US"/>
        </a:p>
      </dgm:t>
    </dgm:pt>
    <dgm:pt modelId="{F24BC3F5-F933-48FD-AAE1-B394A5212EDE}">
      <dgm:prSet/>
      <dgm:spPr/>
      <dgm:t>
        <a:bodyPr/>
        <a:lstStyle/>
        <a:p>
          <a:pPr marL="0" lvl="0" indent="0" defTabSz="889000">
            <a:spcBef>
              <a:spcPct val="0"/>
            </a:spcBef>
            <a:spcAft>
              <a:spcPct val="35000"/>
            </a:spcAft>
            <a:buNone/>
          </a:pPr>
          <a:r>
            <a:rPr lang="en-US" b="0" kern="1200" dirty="0">
              <a:latin typeface="+mn-lt"/>
              <a:ea typeface="+mn-ea"/>
              <a:cs typeface="+mn-cs"/>
            </a:rPr>
            <a:t>This database provides data on revenue by products, as well as visitor interactions with the products (including the timing of their visits, their geographic location, the number of pages they viewed, the duration of their visit, and the number of transactions they entered</a:t>
          </a:r>
        </a:p>
      </dgm:t>
    </dgm:pt>
    <dgm:pt modelId="{9C5AE1DC-A079-4379-A32E-3E55EEB092B2}" type="parTrans" cxnId="{1744884F-D070-46AA-835E-753936328489}">
      <dgm:prSet/>
      <dgm:spPr/>
      <dgm:t>
        <a:bodyPr/>
        <a:lstStyle/>
        <a:p>
          <a:endParaRPr lang="en-US"/>
        </a:p>
      </dgm:t>
    </dgm:pt>
    <dgm:pt modelId="{9A7E21C4-5AB1-402C-B9FB-E62CAD0A2247}" type="sibTrans" cxnId="{1744884F-D070-46AA-835E-753936328489}">
      <dgm:prSet/>
      <dgm:spPr/>
      <dgm:t>
        <a:bodyPr/>
        <a:lstStyle/>
        <a:p>
          <a:endParaRPr lang="en-US"/>
        </a:p>
      </dgm:t>
    </dgm:pt>
    <dgm:pt modelId="{337AC0D4-0B29-48E4-A8EB-4CA73894D5A1}">
      <dgm:prSet/>
      <dgm:spPr/>
      <dgm:t>
        <a:bodyPr/>
        <a:lstStyle/>
        <a:p>
          <a:r>
            <a:rPr lang="en-US" b="0" dirty="0">
              <a:latin typeface="+mn-lt"/>
            </a:rPr>
            <a:t>The objective of this project is to build up our skills in data cleaning, data transformation, and data analytics. By analyzing the data, we </a:t>
          </a:r>
          <a:r>
            <a:rPr lang="en-US" b="0" dirty="0">
              <a:latin typeface="+mn-lt"/>
              <a:cs typeface="Aldhabi" panose="020B0604020202020204" pitchFamily="2" charset="-78"/>
            </a:rPr>
            <a:t>aim</a:t>
          </a:r>
          <a:r>
            <a:rPr lang="en-US" b="0" dirty="0">
              <a:latin typeface="+mn-lt"/>
            </a:rPr>
            <a:t> to uncover some patterns, trends, and insights that can inform decision-making and drive business value. </a:t>
          </a:r>
          <a:endParaRPr lang="en-US" dirty="0">
            <a:latin typeface="+mn-lt"/>
          </a:endParaRPr>
        </a:p>
      </dgm:t>
    </dgm:pt>
    <dgm:pt modelId="{BD125D93-8A3F-43A1-A48A-7772707B702F}" type="parTrans" cxnId="{6675BDB8-385D-466D-A0FA-91561C5FE637}">
      <dgm:prSet/>
      <dgm:spPr/>
      <dgm:t>
        <a:bodyPr/>
        <a:lstStyle/>
        <a:p>
          <a:endParaRPr lang="en-US"/>
        </a:p>
      </dgm:t>
    </dgm:pt>
    <dgm:pt modelId="{A307C3F8-B7B6-46C3-A189-F35A9647A452}" type="sibTrans" cxnId="{6675BDB8-385D-466D-A0FA-91561C5FE637}">
      <dgm:prSet/>
      <dgm:spPr/>
      <dgm:t>
        <a:bodyPr/>
        <a:lstStyle/>
        <a:p>
          <a:endParaRPr lang="en-US"/>
        </a:p>
      </dgm:t>
    </dgm:pt>
    <dgm:pt modelId="{9542FFBE-DA28-46EB-828C-EA2F0D5DE303}" type="pres">
      <dgm:prSet presAssocID="{3E661F0E-88B8-4469-A90B-70723EF744E1}" presName="hierChild1" presStyleCnt="0">
        <dgm:presLayoutVars>
          <dgm:chPref val="1"/>
          <dgm:dir/>
          <dgm:animOne val="branch"/>
          <dgm:animLvl val="lvl"/>
          <dgm:resizeHandles/>
        </dgm:presLayoutVars>
      </dgm:prSet>
      <dgm:spPr/>
    </dgm:pt>
    <dgm:pt modelId="{0BE82E2E-D811-4B94-9A75-F7EFEFAD71A4}" type="pres">
      <dgm:prSet presAssocID="{F24BC3F5-F933-48FD-AAE1-B394A5212EDE}" presName="hierRoot1" presStyleCnt="0"/>
      <dgm:spPr/>
    </dgm:pt>
    <dgm:pt modelId="{77982349-BCF4-454F-AF73-DEA1E11119B3}" type="pres">
      <dgm:prSet presAssocID="{F24BC3F5-F933-48FD-AAE1-B394A5212EDE}" presName="composite" presStyleCnt="0"/>
      <dgm:spPr/>
    </dgm:pt>
    <dgm:pt modelId="{66A806D0-DE8A-4508-A955-7F47CAFF9BEC}" type="pres">
      <dgm:prSet presAssocID="{F24BC3F5-F933-48FD-AAE1-B394A5212EDE}" presName="background" presStyleLbl="node0" presStyleIdx="0" presStyleCnt="2"/>
      <dgm:spPr/>
    </dgm:pt>
    <dgm:pt modelId="{31EA0F20-F0B8-48C0-AF92-8282651E99E9}" type="pres">
      <dgm:prSet presAssocID="{F24BC3F5-F933-48FD-AAE1-B394A5212EDE}" presName="text" presStyleLbl="fgAcc0" presStyleIdx="0" presStyleCnt="2">
        <dgm:presLayoutVars>
          <dgm:chPref val="3"/>
        </dgm:presLayoutVars>
      </dgm:prSet>
      <dgm:spPr/>
    </dgm:pt>
    <dgm:pt modelId="{120ECEF0-F1CF-4006-8DD9-AD4D5EE984BE}" type="pres">
      <dgm:prSet presAssocID="{F24BC3F5-F933-48FD-AAE1-B394A5212EDE}" presName="hierChild2" presStyleCnt="0"/>
      <dgm:spPr/>
    </dgm:pt>
    <dgm:pt modelId="{F410F6ED-3296-4F5B-8FC9-D4C413F143D0}" type="pres">
      <dgm:prSet presAssocID="{337AC0D4-0B29-48E4-A8EB-4CA73894D5A1}" presName="hierRoot1" presStyleCnt="0"/>
      <dgm:spPr/>
    </dgm:pt>
    <dgm:pt modelId="{C9900BD5-5FE8-4D33-B335-7294CE622FD5}" type="pres">
      <dgm:prSet presAssocID="{337AC0D4-0B29-48E4-A8EB-4CA73894D5A1}" presName="composite" presStyleCnt="0"/>
      <dgm:spPr/>
    </dgm:pt>
    <dgm:pt modelId="{564EA08A-C0BD-4D4F-B8AB-9DF393910B5B}" type="pres">
      <dgm:prSet presAssocID="{337AC0D4-0B29-48E4-A8EB-4CA73894D5A1}" presName="background" presStyleLbl="node0" presStyleIdx="1" presStyleCnt="2"/>
      <dgm:spPr/>
    </dgm:pt>
    <dgm:pt modelId="{2B7AB08D-4AA9-472F-A817-3222C80B9F96}" type="pres">
      <dgm:prSet presAssocID="{337AC0D4-0B29-48E4-A8EB-4CA73894D5A1}" presName="text" presStyleLbl="fgAcc0" presStyleIdx="1" presStyleCnt="2">
        <dgm:presLayoutVars>
          <dgm:chPref val="3"/>
        </dgm:presLayoutVars>
      </dgm:prSet>
      <dgm:spPr/>
    </dgm:pt>
    <dgm:pt modelId="{F9B691DE-D14C-4B6F-BBA6-6FB6A21116AF}" type="pres">
      <dgm:prSet presAssocID="{337AC0D4-0B29-48E4-A8EB-4CA73894D5A1}" presName="hierChild2" presStyleCnt="0"/>
      <dgm:spPr/>
    </dgm:pt>
  </dgm:ptLst>
  <dgm:cxnLst>
    <dgm:cxn modelId="{9EEC9117-B59D-411F-B883-E69E9085A4F3}" type="presOf" srcId="{337AC0D4-0B29-48E4-A8EB-4CA73894D5A1}" destId="{2B7AB08D-4AA9-472F-A817-3222C80B9F96}" srcOrd="0" destOrd="0" presId="urn:microsoft.com/office/officeart/2005/8/layout/hierarchy1"/>
    <dgm:cxn modelId="{16732C62-4EBB-4824-A20D-99EA7B8B0F54}" type="presOf" srcId="{3E661F0E-88B8-4469-A90B-70723EF744E1}" destId="{9542FFBE-DA28-46EB-828C-EA2F0D5DE303}" srcOrd="0" destOrd="0" presId="urn:microsoft.com/office/officeart/2005/8/layout/hierarchy1"/>
    <dgm:cxn modelId="{1744884F-D070-46AA-835E-753936328489}" srcId="{3E661F0E-88B8-4469-A90B-70723EF744E1}" destId="{F24BC3F5-F933-48FD-AAE1-B394A5212EDE}" srcOrd="0" destOrd="0" parTransId="{9C5AE1DC-A079-4379-A32E-3E55EEB092B2}" sibTransId="{9A7E21C4-5AB1-402C-B9FB-E62CAD0A2247}"/>
    <dgm:cxn modelId="{6675BDB8-385D-466D-A0FA-91561C5FE637}" srcId="{3E661F0E-88B8-4469-A90B-70723EF744E1}" destId="{337AC0D4-0B29-48E4-A8EB-4CA73894D5A1}" srcOrd="1" destOrd="0" parTransId="{BD125D93-8A3F-43A1-A48A-7772707B702F}" sibTransId="{A307C3F8-B7B6-46C3-A189-F35A9647A452}"/>
    <dgm:cxn modelId="{4949C7D3-DB4C-4931-BB29-4909541287EA}" type="presOf" srcId="{F24BC3F5-F933-48FD-AAE1-B394A5212EDE}" destId="{31EA0F20-F0B8-48C0-AF92-8282651E99E9}" srcOrd="0" destOrd="0" presId="urn:microsoft.com/office/officeart/2005/8/layout/hierarchy1"/>
    <dgm:cxn modelId="{3BF86918-3AF6-469F-B2FB-1CC46C52E804}" type="presParOf" srcId="{9542FFBE-DA28-46EB-828C-EA2F0D5DE303}" destId="{0BE82E2E-D811-4B94-9A75-F7EFEFAD71A4}" srcOrd="0" destOrd="0" presId="urn:microsoft.com/office/officeart/2005/8/layout/hierarchy1"/>
    <dgm:cxn modelId="{F4107239-3564-46A3-B619-1E3E000E4025}" type="presParOf" srcId="{0BE82E2E-D811-4B94-9A75-F7EFEFAD71A4}" destId="{77982349-BCF4-454F-AF73-DEA1E11119B3}" srcOrd="0" destOrd="0" presId="urn:microsoft.com/office/officeart/2005/8/layout/hierarchy1"/>
    <dgm:cxn modelId="{211894B7-2A6A-4535-862C-F6E8E34D1AF5}" type="presParOf" srcId="{77982349-BCF4-454F-AF73-DEA1E11119B3}" destId="{66A806D0-DE8A-4508-A955-7F47CAFF9BEC}" srcOrd="0" destOrd="0" presId="urn:microsoft.com/office/officeart/2005/8/layout/hierarchy1"/>
    <dgm:cxn modelId="{65EF8D9A-4A05-40D7-8E69-53F83D86628A}" type="presParOf" srcId="{77982349-BCF4-454F-AF73-DEA1E11119B3}" destId="{31EA0F20-F0B8-48C0-AF92-8282651E99E9}" srcOrd="1" destOrd="0" presId="urn:microsoft.com/office/officeart/2005/8/layout/hierarchy1"/>
    <dgm:cxn modelId="{C465800D-8DD7-4B01-A23D-BFA64DD4C8A8}" type="presParOf" srcId="{0BE82E2E-D811-4B94-9A75-F7EFEFAD71A4}" destId="{120ECEF0-F1CF-4006-8DD9-AD4D5EE984BE}" srcOrd="1" destOrd="0" presId="urn:microsoft.com/office/officeart/2005/8/layout/hierarchy1"/>
    <dgm:cxn modelId="{9B8F94DD-E4B1-4A15-AFE4-1A5BBDBD9727}" type="presParOf" srcId="{9542FFBE-DA28-46EB-828C-EA2F0D5DE303}" destId="{F410F6ED-3296-4F5B-8FC9-D4C413F143D0}" srcOrd="1" destOrd="0" presId="urn:microsoft.com/office/officeart/2005/8/layout/hierarchy1"/>
    <dgm:cxn modelId="{6DCAF02E-426A-409E-98B7-226FFF09E0CE}" type="presParOf" srcId="{F410F6ED-3296-4F5B-8FC9-D4C413F143D0}" destId="{C9900BD5-5FE8-4D33-B335-7294CE622FD5}" srcOrd="0" destOrd="0" presId="urn:microsoft.com/office/officeart/2005/8/layout/hierarchy1"/>
    <dgm:cxn modelId="{7E02AB0A-F4A3-45E0-9178-B6F60F9FDACC}" type="presParOf" srcId="{C9900BD5-5FE8-4D33-B335-7294CE622FD5}" destId="{564EA08A-C0BD-4D4F-B8AB-9DF393910B5B}" srcOrd="0" destOrd="0" presId="urn:microsoft.com/office/officeart/2005/8/layout/hierarchy1"/>
    <dgm:cxn modelId="{83EF0B7E-E41C-47F2-B738-6E289E017A11}" type="presParOf" srcId="{C9900BD5-5FE8-4D33-B335-7294CE622FD5}" destId="{2B7AB08D-4AA9-472F-A817-3222C80B9F96}" srcOrd="1" destOrd="0" presId="urn:microsoft.com/office/officeart/2005/8/layout/hierarchy1"/>
    <dgm:cxn modelId="{B68EE0B8-5C7D-4EA1-81E3-F33016C8B2B5}" type="presParOf" srcId="{F410F6ED-3296-4F5B-8FC9-D4C413F143D0}" destId="{F9B691DE-D14C-4B6F-BBA6-6FB6A21116A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CF5129-8A25-4EB1-8321-4E38863695D0}"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AF7CB8D4-8876-4547-A1E6-87E8DA06CDBC}">
      <dgm:prSet/>
      <dgm:spPr/>
      <dgm:t>
        <a:bodyPr/>
        <a:lstStyle/>
        <a:p>
          <a:pPr>
            <a:lnSpc>
              <a:spcPct val="100000"/>
            </a:lnSpc>
          </a:pPr>
          <a:r>
            <a:rPr lang="en-US" b="0" dirty="0">
              <a:latin typeface="Abadi Extra Light" panose="020B0204020104020204" pitchFamily="34" charset="0"/>
            </a:rPr>
            <a:t> Create the database, and imported the CSV files.</a:t>
          </a:r>
          <a:endParaRPr lang="en-US" dirty="0">
            <a:latin typeface="Abadi Extra Light" panose="020B0204020104020204" pitchFamily="34" charset="0"/>
          </a:endParaRPr>
        </a:p>
      </dgm:t>
    </dgm:pt>
    <dgm:pt modelId="{7F1AD5D4-41D0-41ED-989B-AA56BD014564}" type="parTrans" cxnId="{57C83481-2919-4D00-99A4-8FE93FCF763D}">
      <dgm:prSet/>
      <dgm:spPr/>
      <dgm:t>
        <a:bodyPr/>
        <a:lstStyle/>
        <a:p>
          <a:endParaRPr lang="en-US"/>
        </a:p>
      </dgm:t>
    </dgm:pt>
    <dgm:pt modelId="{DA3605F8-B8D5-4565-975C-AAEB7C2AF3B2}" type="sibTrans" cxnId="{57C83481-2919-4D00-99A4-8FE93FCF763D}">
      <dgm:prSet/>
      <dgm:spPr/>
      <dgm:t>
        <a:bodyPr/>
        <a:lstStyle/>
        <a:p>
          <a:endParaRPr lang="en-US"/>
        </a:p>
      </dgm:t>
    </dgm:pt>
    <dgm:pt modelId="{558CB327-8A84-438C-BF87-DB53D9AAEA69}">
      <dgm:prSet/>
      <dgm:spPr/>
      <dgm:t>
        <a:bodyPr/>
        <a:lstStyle/>
        <a:p>
          <a:pPr>
            <a:lnSpc>
              <a:spcPct val="100000"/>
            </a:lnSpc>
          </a:pPr>
          <a:r>
            <a:rPr lang="en-US" b="0" dirty="0">
              <a:latin typeface="Abadi Extra Light" panose="020B0204020104020204" pitchFamily="34" charset="0"/>
            </a:rPr>
            <a:t>Explore the data</a:t>
          </a:r>
          <a:endParaRPr lang="en-US" dirty="0">
            <a:latin typeface="Abadi Extra Light" panose="020B0204020104020204" pitchFamily="34" charset="0"/>
          </a:endParaRPr>
        </a:p>
      </dgm:t>
    </dgm:pt>
    <dgm:pt modelId="{E58F6543-3072-4837-B130-5E29B77D3EF7}" type="parTrans" cxnId="{4B051BB6-6476-4F2D-9273-C1C0C22C13A4}">
      <dgm:prSet/>
      <dgm:spPr/>
      <dgm:t>
        <a:bodyPr/>
        <a:lstStyle/>
        <a:p>
          <a:endParaRPr lang="en-US"/>
        </a:p>
      </dgm:t>
    </dgm:pt>
    <dgm:pt modelId="{050A6B81-6DF1-4706-B4FF-C27DAA176181}" type="sibTrans" cxnId="{4B051BB6-6476-4F2D-9273-C1C0C22C13A4}">
      <dgm:prSet/>
      <dgm:spPr/>
      <dgm:t>
        <a:bodyPr/>
        <a:lstStyle/>
        <a:p>
          <a:endParaRPr lang="en-US"/>
        </a:p>
      </dgm:t>
    </dgm:pt>
    <dgm:pt modelId="{BBAADA01-A5E8-4D74-B1C8-B1A6F0986588}">
      <dgm:prSet/>
      <dgm:spPr/>
      <dgm:t>
        <a:bodyPr/>
        <a:lstStyle/>
        <a:p>
          <a:pPr>
            <a:lnSpc>
              <a:spcPct val="100000"/>
            </a:lnSpc>
          </a:pPr>
          <a:r>
            <a:rPr lang="en-US" b="0" dirty="0">
              <a:latin typeface="Abadi Extra Light" panose="020B0204020104020204" pitchFamily="34" charset="0"/>
            </a:rPr>
            <a:t>Conduct data cleaning</a:t>
          </a:r>
          <a:endParaRPr lang="en-US" dirty="0">
            <a:latin typeface="Abadi Extra Light" panose="020B0204020104020204" pitchFamily="34" charset="0"/>
          </a:endParaRPr>
        </a:p>
      </dgm:t>
    </dgm:pt>
    <dgm:pt modelId="{B17855AB-4232-47A4-94A0-71F0C28395EF}" type="parTrans" cxnId="{D7FC6315-B090-4C8C-A698-22CE96F340EB}">
      <dgm:prSet/>
      <dgm:spPr/>
      <dgm:t>
        <a:bodyPr/>
        <a:lstStyle/>
        <a:p>
          <a:endParaRPr lang="en-US"/>
        </a:p>
      </dgm:t>
    </dgm:pt>
    <dgm:pt modelId="{3AE7B6A8-EA49-41E9-83D7-9FC923041587}" type="sibTrans" cxnId="{D7FC6315-B090-4C8C-A698-22CE96F340EB}">
      <dgm:prSet/>
      <dgm:spPr/>
      <dgm:t>
        <a:bodyPr/>
        <a:lstStyle/>
        <a:p>
          <a:endParaRPr lang="en-US"/>
        </a:p>
      </dgm:t>
    </dgm:pt>
    <dgm:pt modelId="{581EFE8D-1AA5-42BD-8D4E-F96238986CA9}">
      <dgm:prSet/>
      <dgm:spPr/>
      <dgm:t>
        <a:bodyPr/>
        <a:lstStyle/>
        <a:p>
          <a:pPr>
            <a:lnSpc>
              <a:spcPct val="100000"/>
            </a:lnSpc>
          </a:pPr>
          <a:r>
            <a:rPr lang="en-US" b="0" dirty="0">
              <a:latin typeface="Abadi Extra Light" panose="020B0204020104020204" pitchFamily="34" charset="0"/>
            </a:rPr>
            <a:t>Implement data QA process</a:t>
          </a:r>
          <a:endParaRPr lang="en-US" dirty="0">
            <a:latin typeface="Abadi Extra Light" panose="020B0204020104020204" pitchFamily="34" charset="0"/>
          </a:endParaRPr>
        </a:p>
      </dgm:t>
    </dgm:pt>
    <dgm:pt modelId="{F095C6CD-78F5-4C0D-82A3-260757375DD8}" type="parTrans" cxnId="{AB46BE98-3D4D-4828-8780-3A5449A68204}">
      <dgm:prSet/>
      <dgm:spPr/>
      <dgm:t>
        <a:bodyPr/>
        <a:lstStyle/>
        <a:p>
          <a:endParaRPr lang="en-US"/>
        </a:p>
      </dgm:t>
    </dgm:pt>
    <dgm:pt modelId="{08FBDC58-0045-4016-8ABA-90C030BC65AC}" type="sibTrans" cxnId="{AB46BE98-3D4D-4828-8780-3A5449A68204}">
      <dgm:prSet/>
      <dgm:spPr/>
      <dgm:t>
        <a:bodyPr/>
        <a:lstStyle/>
        <a:p>
          <a:endParaRPr lang="en-US"/>
        </a:p>
      </dgm:t>
    </dgm:pt>
    <dgm:pt modelId="{AAFD772E-0305-4259-A177-632B2D772367}">
      <dgm:prSet/>
      <dgm:spPr/>
      <dgm:t>
        <a:bodyPr/>
        <a:lstStyle/>
        <a:p>
          <a:pPr>
            <a:lnSpc>
              <a:spcPct val="100000"/>
            </a:lnSpc>
          </a:pPr>
          <a:r>
            <a:rPr lang="en-US" b="0" dirty="0">
              <a:latin typeface="Abadi Extra Light" panose="020B0204020104020204" pitchFamily="34" charset="0"/>
            </a:rPr>
            <a:t>Analyzed the data</a:t>
          </a:r>
          <a:endParaRPr lang="en-US" dirty="0">
            <a:latin typeface="Abadi Extra Light" panose="020B0204020104020204" pitchFamily="34" charset="0"/>
          </a:endParaRPr>
        </a:p>
      </dgm:t>
    </dgm:pt>
    <dgm:pt modelId="{08B27110-22AC-426B-A764-4C9B4C95FD06}" type="parTrans" cxnId="{28252D82-AAAC-484A-A1E4-69FC5AA9268E}">
      <dgm:prSet/>
      <dgm:spPr/>
      <dgm:t>
        <a:bodyPr/>
        <a:lstStyle/>
        <a:p>
          <a:endParaRPr lang="en-US"/>
        </a:p>
      </dgm:t>
    </dgm:pt>
    <dgm:pt modelId="{DCE12766-7704-4428-AD40-BB971F81DE81}" type="sibTrans" cxnId="{28252D82-AAAC-484A-A1E4-69FC5AA9268E}">
      <dgm:prSet/>
      <dgm:spPr/>
      <dgm:t>
        <a:bodyPr/>
        <a:lstStyle/>
        <a:p>
          <a:endParaRPr lang="en-US"/>
        </a:p>
      </dgm:t>
    </dgm:pt>
    <dgm:pt modelId="{5378C242-0D9A-44AC-8EC0-53C2B1F3316F}">
      <dgm:prSet/>
      <dgm:spPr/>
      <dgm:t>
        <a:bodyPr/>
        <a:lstStyle/>
        <a:p>
          <a:pPr>
            <a:lnSpc>
              <a:spcPct val="100000"/>
            </a:lnSpc>
          </a:pPr>
          <a:r>
            <a:rPr lang="en-US" dirty="0">
              <a:latin typeface="Abadi Extra Light" panose="020B0204020104020204" pitchFamily="34" charset="0"/>
            </a:rPr>
            <a:t>Make insights</a:t>
          </a:r>
        </a:p>
      </dgm:t>
    </dgm:pt>
    <dgm:pt modelId="{7DE314AA-8F37-46A6-881A-97D46CF4DED3}" type="parTrans" cxnId="{723C7EAF-5A4F-4BD5-8C3F-034245491C8B}">
      <dgm:prSet/>
      <dgm:spPr/>
      <dgm:t>
        <a:bodyPr/>
        <a:lstStyle/>
        <a:p>
          <a:endParaRPr lang="en-CA"/>
        </a:p>
      </dgm:t>
    </dgm:pt>
    <dgm:pt modelId="{9364B8DF-4100-402D-93D2-01C472BE4F70}" type="sibTrans" cxnId="{723C7EAF-5A4F-4BD5-8C3F-034245491C8B}">
      <dgm:prSet/>
      <dgm:spPr/>
    </dgm:pt>
    <dgm:pt modelId="{35CF75AB-9CE2-4BDA-B53F-3AB366873BC8}" type="pres">
      <dgm:prSet presAssocID="{D1CF5129-8A25-4EB1-8321-4E38863695D0}" presName="Name0" presStyleCnt="0">
        <dgm:presLayoutVars>
          <dgm:dir/>
          <dgm:resizeHandles val="exact"/>
        </dgm:presLayoutVars>
      </dgm:prSet>
      <dgm:spPr/>
    </dgm:pt>
    <dgm:pt modelId="{E1AB5F37-7FDB-494B-8EA2-59A3215E2850}" type="pres">
      <dgm:prSet presAssocID="{AF7CB8D4-8876-4547-A1E6-87E8DA06CDBC}" presName="node" presStyleLbl="node1" presStyleIdx="0" presStyleCnt="6">
        <dgm:presLayoutVars>
          <dgm:bulletEnabled val="1"/>
        </dgm:presLayoutVars>
      </dgm:prSet>
      <dgm:spPr/>
    </dgm:pt>
    <dgm:pt modelId="{17E12FBD-7846-4B68-B5D3-4C49B97B8CC7}" type="pres">
      <dgm:prSet presAssocID="{DA3605F8-B8D5-4565-975C-AAEB7C2AF3B2}" presName="sibTrans" presStyleLbl="sibTrans1D1" presStyleIdx="0" presStyleCnt="5"/>
      <dgm:spPr/>
    </dgm:pt>
    <dgm:pt modelId="{34D99063-EEBD-49B1-A124-A597AF00B1A7}" type="pres">
      <dgm:prSet presAssocID="{DA3605F8-B8D5-4565-975C-AAEB7C2AF3B2}" presName="connectorText" presStyleLbl="sibTrans1D1" presStyleIdx="0" presStyleCnt="5"/>
      <dgm:spPr/>
    </dgm:pt>
    <dgm:pt modelId="{5E26D7FC-738F-47CA-995F-09755F23CC82}" type="pres">
      <dgm:prSet presAssocID="{558CB327-8A84-438C-BF87-DB53D9AAEA69}" presName="node" presStyleLbl="node1" presStyleIdx="1" presStyleCnt="6">
        <dgm:presLayoutVars>
          <dgm:bulletEnabled val="1"/>
        </dgm:presLayoutVars>
      </dgm:prSet>
      <dgm:spPr/>
    </dgm:pt>
    <dgm:pt modelId="{96059F4A-32DE-4C64-9643-78FDA93CC054}" type="pres">
      <dgm:prSet presAssocID="{050A6B81-6DF1-4706-B4FF-C27DAA176181}" presName="sibTrans" presStyleLbl="sibTrans1D1" presStyleIdx="1" presStyleCnt="5"/>
      <dgm:spPr/>
    </dgm:pt>
    <dgm:pt modelId="{FB6E232B-BD6D-4081-B518-0775584F670D}" type="pres">
      <dgm:prSet presAssocID="{050A6B81-6DF1-4706-B4FF-C27DAA176181}" presName="connectorText" presStyleLbl="sibTrans1D1" presStyleIdx="1" presStyleCnt="5"/>
      <dgm:spPr/>
    </dgm:pt>
    <dgm:pt modelId="{5340B59B-73A5-4ACC-A6B1-C89B37642AF0}" type="pres">
      <dgm:prSet presAssocID="{BBAADA01-A5E8-4D74-B1C8-B1A6F0986588}" presName="node" presStyleLbl="node1" presStyleIdx="2" presStyleCnt="6">
        <dgm:presLayoutVars>
          <dgm:bulletEnabled val="1"/>
        </dgm:presLayoutVars>
      </dgm:prSet>
      <dgm:spPr/>
    </dgm:pt>
    <dgm:pt modelId="{7A1C35FB-E087-441C-86E7-9EE59A823100}" type="pres">
      <dgm:prSet presAssocID="{3AE7B6A8-EA49-41E9-83D7-9FC923041587}" presName="sibTrans" presStyleLbl="sibTrans1D1" presStyleIdx="2" presStyleCnt="5"/>
      <dgm:spPr/>
    </dgm:pt>
    <dgm:pt modelId="{C0E8A809-D47E-42C5-9C8F-3065028B2011}" type="pres">
      <dgm:prSet presAssocID="{3AE7B6A8-EA49-41E9-83D7-9FC923041587}" presName="connectorText" presStyleLbl="sibTrans1D1" presStyleIdx="2" presStyleCnt="5"/>
      <dgm:spPr/>
    </dgm:pt>
    <dgm:pt modelId="{2860DC82-76F6-476C-9295-C8BEE6FDFC2F}" type="pres">
      <dgm:prSet presAssocID="{581EFE8D-1AA5-42BD-8D4E-F96238986CA9}" presName="node" presStyleLbl="node1" presStyleIdx="3" presStyleCnt="6">
        <dgm:presLayoutVars>
          <dgm:bulletEnabled val="1"/>
        </dgm:presLayoutVars>
      </dgm:prSet>
      <dgm:spPr/>
    </dgm:pt>
    <dgm:pt modelId="{A1E57D60-171A-4F58-A85B-369AF908E599}" type="pres">
      <dgm:prSet presAssocID="{08FBDC58-0045-4016-8ABA-90C030BC65AC}" presName="sibTrans" presStyleLbl="sibTrans1D1" presStyleIdx="3" presStyleCnt="5"/>
      <dgm:spPr/>
    </dgm:pt>
    <dgm:pt modelId="{E7D5057D-CB4C-49F2-973D-24E9A3C5D602}" type="pres">
      <dgm:prSet presAssocID="{08FBDC58-0045-4016-8ABA-90C030BC65AC}" presName="connectorText" presStyleLbl="sibTrans1D1" presStyleIdx="3" presStyleCnt="5"/>
      <dgm:spPr/>
    </dgm:pt>
    <dgm:pt modelId="{F4036D05-A7F3-4AAA-84E5-9CE968DDA801}" type="pres">
      <dgm:prSet presAssocID="{AAFD772E-0305-4259-A177-632B2D772367}" presName="node" presStyleLbl="node1" presStyleIdx="4" presStyleCnt="6" custLinFactNeighborX="-1175" custLinFactNeighborY="1959">
        <dgm:presLayoutVars>
          <dgm:bulletEnabled val="1"/>
        </dgm:presLayoutVars>
      </dgm:prSet>
      <dgm:spPr/>
    </dgm:pt>
    <dgm:pt modelId="{743875C2-EF6A-436B-BC1B-04C73AE9CA59}" type="pres">
      <dgm:prSet presAssocID="{DCE12766-7704-4428-AD40-BB971F81DE81}" presName="sibTrans" presStyleLbl="sibTrans1D1" presStyleIdx="4" presStyleCnt="5"/>
      <dgm:spPr/>
    </dgm:pt>
    <dgm:pt modelId="{5BA06937-6CDD-4F28-93CF-7BD24519E2F0}" type="pres">
      <dgm:prSet presAssocID="{DCE12766-7704-4428-AD40-BB971F81DE81}" presName="connectorText" presStyleLbl="sibTrans1D1" presStyleIdx="4" presStyleCnt="5"/>
      <dgm:spPr/>
    </dgm:pt>
    <dgm:pt modelId="{3ECFAE95-7E6F-48FC-B948-3B974D326355}" type="pres">
      <dgm:prSet presAssocID="{5378C242-0D9A-44AC-8EC0-53C2B1F3316F}" presName="node" presStyleLbl="node1" presStyleIdx="5" presStyleCnt="6" custLinFactNeighborX="-1959" custLinFactNeighborY="-4820">
        <dgm:presLayoutVars>
          <dgm:bulletEnabled val="1"/>
        </dgm:presLayoutVars>
      </dgm:prSet>
      <dgm:spPr/>
    </dgm:pt>
  </dgm:ptLst>
  <dgm:cxnLst>
    <dgm:cxn modelId="{130AEE03-7204-429A-98E9-29596AB27B24}" type="presOf" srcId="{AAFD772E-0305-4259-A177-632B2D772367}" destId="{F4036D05-A7F3-4AAA-84E5-9CE968DDA801}" srcOrd="0" destOrd="0" presId="urn:microsoft.com/office/officeart/2016/7/layout/RepeatingBendingProcessNew"/>
    <dgm:cxn modelId="{D7FC6315-B090-4C8C-A698-22CE96F340EB}" srcId="{D1CF5129-8A25-4EB1-8321-4E38863695D0}" destId="{BBAADA01-A5E8-4D74-B1C8-B1A6F0986588}" srcOrd="2" destOrd="0" parTransId="{B17855AB-4232-47A4-94A0-71F0C28395EF}" sibTransId="{3AE7B6A8-EA49-41E9-83D7-9FC923041587}"/>
    <dgm:cxn modelId="{79D7683B-2C8B-4955-A083-7879DBB2B6D7}" type="presOf" srcId="{5378C242-0D9A-44AC-8EC0-53C2B1F3316F}" destId="{3ECFAE95-7E6F-48FC-B948-3B974D326355}" srcOrd="0" destOrd="0" presId="urn:microsoft.com/office/officeart/2016/7/layout/RepeatingBendingProcessNew"/>
    <dgm:cxn modelId="{BA77C75E-0D4F-480E-96B8-EAC6B5FE5C11}" type="presOf" srcId="{BBAADA01-A5E8-4D74-B1C8-B1A6F0986588}" destId="{5340B59B-73A5-4ACC-A6B1-C89B37642AF0}" srcOrd="0" destOrd="0" presId="urn:microsoft.com/office/officeart/2016/7/layout/RepeatingBendingProcessNew"/>
    <dgm:cxn modelId="{9AB0DF57-3444-40CE-891A-683EDFA40B0D}" type="presOf" srcId="{DCE12766-7704-4428-AD40-BB971F81DE81}" destId="{5BA06937-6CDD-4F28-93CF-7BD24519E2F0}" srcOrd="1" destOrd="0" presId="urn:microsoft.com/office/officeart/2016/7/layout/RepeatingBendingProcessNew"/>
    <dgm:cxn modelId="{A5D8C07C-AE18-4835-A6DC-960F5E0AEA95}" type="presOf" srcId="{581EFE8D-1AA5-42BD-8D4E-F96238986CA9}" destId="{2860DC82-76F6-476C-9295-C8BEE6FDFC2F}" srcOrd="0" destOrd="0" presId="urn:microsoft.com/office/officeart/2016/7/layout/RepeatingBendingProcessNew"/>
    <dgm:cxn modelId="{57C83481-2919-4D00-99A4-8FE93FCF763D}" srcId="{D1CF5129-8A25-4EB1-8321-4E38863695D0}" destId="{AF7CB8D4-8876-4547-A1E6-87E8DA06CDBC}" srcOrd="0" destOrd="0" parTransId="{7F1AD5D4-41D0-41ED-989B-AA56BD014564}" sibTransId="{DA3605F8-B8D5-4565-975C-AAEB7C2AF3B2}"/>
    <dgm:cxn modelId="{28252D82-AAAC-484A-A1E4-69FC5AA9268E}" srcId="{D1CF5129-8A25-4EB1-8321-4E38863695D0}" destId="{AAFD772E-0305-4259-A177-632B2D772367}" srcOrd="4" destOrd="0" parTransId="{08B27110-22AC-426B-A764-4C9B4C95FD06}" sibTransId="{DCE12766-7704-4428-AD40-BB971F81DE81}"/>
    <dgm:cxn modelId="{25471790-9A73-4B7F-8117-FC3CE890C868}" type="presOf" srcId="{DA3605F8-B8D5-4565-975C-AAEB7C2AF3B2}" destId="{17E12FBD-7846-4B68-B5D3-4C49B97B8CC7}" srcOrd="0" destOrd="0" presId="urn:microsoft.com/office/officeart/2016/7/layout/RepeatingBendingProcessNew"/>
    <dgm:cxn modelId="{7A12AD97-786C-483F-BEAC-845F1B9787FC}" type="presOf" srcId="{3AE7B6A8-EA49-41E9-83D7-9FC923041587}" destId="{C0E8A809-D47E-42C5-9C8F-3065028B2011}" srcOrd="1" destOrd="0" presId="urn:microsoft.com/office/officeart/2016/7/layout/RepeatingBendingProcessNew"/>
    <dgm:cxn modelId="{AB46BE98-3D4D-4828-8780-3A5449A68204}" srcId="{D1CF5129-8A25-4EB1-8321-4E38863695D0}" destId="{581EFE8D-1AA5-42BD-8D4E-F96238986CA9}" srcOrd="3" destOrd="0" parTransId="{F095C6CD-78F5-4C0D-82A3-260757375DD8}" sibTransId="{08FBDC58-0045-4016-8ABA-90C030BC65AC}"/>
    <dgm:cxn modelId="{3B14F3A2-4F5C-4AD1-8015-BD6D3395DF8D}" type="presOf" srcId="{AF7CB8D4-8876-4547-A1E6-87E8DA06CDBC}" destId="{E1AB5F37-7FDB-494B-8EA2-59A3215E2850}" srcOrd="0" destOrd="0" presId="urn:microsoft.com/office/officeart/2016/7/layout/RepeatingBendingProcessNew"/>
    <dgm:cxn modelId="{723C7EAF-5A4F-4BD5-8C3F-034245491C8B}" srcId="{D1CF5129-8A25-4EB1-8321-4E38863695D0}" destId="{5378C242-0D9A-44AC-8EC0-53C2B1F3316F}" srcOrd="5" destOrd="0" parTransId="{7DE314AA-8F37-46A6-881A-97D46CF4DED3}" sibTransId="{9364B8DF-4100-402D-93D2-01C472BE4F70}"/>
    <dgm:cxn modelId="{4B051BB6-6476-4F2D-9273-C1C0C22C13A4}" srcId="{D1CF5129-8A25-4EB1-8321-4E38863695D0}" destId="{558CB327-8A84-438C-BF87-DB53D9AAEA69}" srcOrd="1" destOrd="0" parTransId="{E58F6543-3072-4837-B130-5E29B77D3EF7}" sibTransId="{050A6B81-6DF1-4706-B4FF-C27DAA176181}"/>
    <dgm:cxn modelId="{2566E0BF-6C98-460F-8866-077259CE505C}" type="presOf" srcId="{558CB327-8A84-438C-BF87-DB53D9AAEA69}" destId="{5E26D7FC-738F-47CA-995F-09755F23CC82}" srcOrd="0" destOrd="0" presId="urn:microsoft.com/office/officeart/2016/7/layout/RepeatingBendingProcessNew"/>
    <dgm:cxn modelId="{4C5542CD-65FB-44D9-80DC-CA2B0B1DFCBF}" type="presOf" srcId="{DA3605F8-B8D5-4565-975C-AAEB7C2AF3B2}" destId="{34D99063-EEBD-49B1-A124-A597AF00B1A7}" srcOrd="1" destOrd="0" presId="urn:microsoft.com/office/officeart/2016/7/layout/RepeatingBendingProcessNew"/>
    <dgm:cxn modelId="{634581D6-4546-4900-A6B6-B970E19147DA}" type="presOf" srcId="{050A6B81-6DF1-4706-B4FF-C27DAA176181}" destId="{FB6E232B-BD6D-4081-B518-0775584F670D}" srcOrd="1" destOrd="0" presId="urn:microsoft.com/office/officeart/2016/7/layout/RepeatingBendingProcessNew"/>
    <dgm:cxn modelId="{BAB902DC-132A-4F2B-BF6C-24EE6B9EEA8E}" type="presOf" srcId="{050A6B81-6DF1-4706-B4FF-C27DAA176181}" destId="{96059F4A-32DE-4C64-9643-78FDA93CC054}" srcOrd="0" destOrd="0" presId="urn:microsoft.com/office/officeart/2016/7/layout/RepeatingBendingProcessNew"/>
    <dgm:cxn modelId="{ACF2EBE2-2C74-4747-8639-30162FBF643A}" type="presOf" srcId="{08FBDC58-0045-4016-8ABA-90C030BC65AC}" destId="{E7D5057D-CB4C-49F2-973D-24E9A3C5D602}" srcOrd="1" destOrd="0" presId="urn:microsoft.com/office/officeart/2016/7/layout/RepeatingBendingProcessNew"/>
    <dgm:cxn modelId="{59A462E4-DA62-499F-AC00-75CF4D8F3A42}" type="presOf" srcId="{08FBDC58-0045-4016-8ABA-90C030BC65AC}" destId="{A1E57D60-171A-4F58-A85B-369AF908E599}" srcOrd="0" destOrd="0" presId="urn:microsoft.com/office/officeart/2016/7/layout/RepeatingBendingProcessNew"/>
    <dgm:cxn modelId="{73E600F4-A286-41E9-AEF2-0FCE3BF8715E}" type="presOf" srcId="{D1CF5129-8A25-4EB1-8321-4E38863695D0}" destId="{35CF75AB-9CE2-4BDA-B53F-3AB366873BC8}" srcOrd="0" destOrd="0" presId="urn:microsoft.com/office/officeart/2016/7/layout/RepeatingBendingProcessNew"/>
    <dgm:cxn modelId="{89D240FA-EFEB-4EA3-840C-1E246D419973}" type="presOf" srcId="{DCE12766-7704-4428-AD40-BB971F81DE81}" destId="{743875C2-EF6A-436B-BC1B-04C73AE9CA59}" srcOrd="0" destOrd="0" presId="urn:microsoft.com/office/officeart/2016/7/layout/RepeatingBendingProcessNew"/>
    <dgm:cxn modelId="{F78D0CFC-97DE-4951-952D-6DC5C6EA5946}" type="presOf" srcId="{3AE7B6A8-EA49-41E9-83D7-9FC923041587}" destId="{7A1C35FB-E087-441C-86E7-9EE59A823100}" srcOrd="0" destOrd="0" presId="urn:microsoft.com/office/officeart/2016/7/layout/RepeatingBendingProcessNew"/>
    <dgm:cxn modelId="{93ADC867-E457-45B9-BC18-89784587548D}" type="presParOf" srcId="{35CF75AB-9CE2-4BDA-B53F-3AB366873BC8}" destId="{E1AB5F37-7FDB-494B-8EA2-59A3215E2850}" srcOrd="0" destOrd="0" presId="urn:microsoft.com/office/officeart/2016/7/layout/RepeatingBendingProcessNew"/>
    <dgm:cxn modelId="{DFF9358B-969B-4957-85E2-6C19BF4A83E9}" type="presParOf" srcId="{35CF75AB-9CE2-4BDA-B53F-3AB366873BC8}" destId="{17E12FBD-7846-4B68-B5D3-4C49B97B8CC7}" srcOrd="1" destOrd="0" presId="urn:microsoft.com/office/officeart/2016/7/layout/RepeatingBendingProcessNew"/>
    <dgm:cxn modelId="{201AE229-448F-4633-85CF-23CF34DB1DFE}" type="presParOf" srcId="{17E12FBD-7846-4B68-B5D3-4C49B97B8CC7}" destId="{34D99063-EEBD-49B1-A124-A597AF00B1A7}" srcOrd="0" destOrd="0" presId="urn:microsoft.com/office/officeart/2016/7/layout/RepeatingBendingProcessNew"/>
    <dgm:cxn modelId="{83C1FEDC-EBBA-42C1-AC4F-41597E0CFB5C}" type="presParOf" srcId="{35CF75AB-9CE2-4BDA-B53F-3AB366873BC8}" destId="{5E26D7FC-738F-47CA-995F-09755F23CC82}" srcOrd="2" destOrd="0" presId="urn:microsoft.com/office/officeart/2016/7/layout/RepeatingBendingProcessNew"/>
    <dgm:cxn modelId="{047E384B-EFD9-4891-9978-A33E31DDDF5C}" type="presParOf" srcId="{35CF75AB-9CE2-4BDA-B53F-3AB366873BC8}" destId="{96059F4A-32DE-4C64-9643-78FDA93CC054}" srcOrd="3" destOrd="0" presId="urn:microsoft.com/office/officeart/2016/7/layout/RepeatingBendingProcessNew"/>
    <dgm:cxn modelId="{A1F8F06F-6E89-42FF-ACFE-6094223929B2}" type="presParOf" srcId="{96059F4A-32DE-4C64-9643-78FDA93CC054}" destId="{FB6E232B-BD6D-4081-B518-0775584F670D}" srcOrd="0" destOrd="0" presId="urn:microsoft.com/office/officeart/2016/7/layout/RepeatingBendingProcessNew"/>
    <dgm:cxn modelId="{C70CADCD-E9B5-44E0-AFCF-F62D30095E03}" type="presParOf" srcId="{35CF75AB-9CE2-4BDA-B53F-3AB366873BC8}" destId="{5340B59B-73A5-4ACC-A6B1-C89B37642AF0}" srcOrd="4" destOrd="0" presId="urn:microsoft.com/office/officeart/2016/7/layout/RepeatingBendingProcessNew"/>
    <dgm:cxn modelId="{EC1FACC2-65AC-4F56-91DE-A04029F18CD4}" type="presParOf" srcId="{35CF75AB-9CE2-4BDA-B53F-3AB366873BC8}" destId="{7A1C35FB-E087-441C-86E7-9EE59A823100}" srcOrd="5" destOrd="0" presId="urn:microsoft.com/office/officeart/2016/7/layout/RepeatingBendingProcessNew"/>
    <dgm:cxn modelId="{17FC33D0-49EC-4D66-997A-3407F8BF123B}" type="presParOf" srcId="{7A1C35FB-E087-441C-86E7-9EE59A823100}" destId="{C0E8A809-D47E-42C5-9C8F-3065028B2011}" srcOrd="0" destOrd="0" presId="urn:microsoft.com/office/officeart/2016/7/layout/RepeatingBendingProcessNew"/>
    <dgm:cxn modelId="{32914999-0BB2-48E8-818F-EC2C4DF1EFD0}" type="presParOf" srcId="{35CF75AB-9CE2-4BDA-B53F-3AB366873BC8}" destId="{2860DC82-76F6-476C-9295-C8BEE6FDFC2F}" srcOrd="6" destOrd="0" presId="urn:microsoft.com/office/officeart/2016/7/layout/RepeatingBendingProcessNew"/>
    <dgm:cxn modelId="{1481B81F-D239-46EB-A3A2-CA2297D4051F}" type="presParOf" srcId="{35CF75AB-9CE2-4BDA-B53F-3AB366873BC8}" destId="{A1E57D60-171A-4F58-A85B-369AF908E599}" srcOrd="7" destOrd="0" presId="urn:microsoft.com/office/officeart/2016/7/layout/RepeatingBendingProcessNew"/>
    <dgm:cxn modelId="{93C17B74-1462-42A1-B981-6D936DBCCBD8}" type="presParOf" srcId="{A1E57D60-171A-4F58-A85B-369AF908E599}" destId="{E7D5057D-CB4C-49F2-973D-24E9A3C5D602}" srcOrd="0" destOrd="0" presId="urn:microsoft.com/office/officeart/2016/7/layout/RepeatingBendingProcessNew"/>
    <dgm:cxn modelId="{8C492F7D-6EBE-4923-BE67-37B7825CAE56}" type="presParOf" srcId="{35CF75AB-9CE2-4BDA-B53F-3AB366873BC8}" destId="{F4036D05-A7F3-4AAA-84E5-9CE968DDA801}" srcOrd="8" destOrd="0" presId="urn:microsoft.com/office/officeart/2016/7/layout/RepeatingBendingProcessNew"/>
    <dgm:cxn modelId="{73CAF454-4768-4682-ABD0-9C6FD8F8881C}" type="presParOf" srcId="{35CF75AB-9CE2-4BDA-B53F-3AB366873BC8}" destId="{743875C2-EF6A-436B-BC1B-04C73AE9CA59}" srcOrd="9" destOrd="0" presId="urn:microsoft.com/office/officeart/2016/7/layout/RepeatingBendingProcessNew"/>
    <dgm:cxn modelId="{830388DC-42E4-49D1-BA58-36E153E405C7}" type="presParOf" srcId="{743875C2-EF6A-436B-BC1B-04C73AE9CA59}" destId="{5BA06937-6CDD-4F28-93CF-7BD24519E2F0}" srcOrd="0" destOrd="0" presId="urn:microsoft.com/office/officeart/2016/7/layout/RepeatingBendingProcessNew"/>
    <dgm:cxn modelId="{165A8CBA-2A32-4290-A163-4710AC41269B}" type="presParOf" srcId="{35CF75AB-9CE2-4BDA-B53F-3AB366873BC8}" destId="{3ECFAE95-7E6F-48FC-B948-3B974D326355}"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AED3D5-6F21-4929-8011-0D8C5C115AC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7242A15-9F53-47FE-A7A0-3F32277B7EEF}">
      <dgm:prSet/>
      <dgm:spPr/>
      <dgm:t>
        <a:bodyPr/>
        <a:lstStyle/>
        <a:p>
          <a:pPr>
            <a:lnSpc>
              <a:spcPct val="100000"/>
            </a:lnSpc>
          </a:pPr>
          <a:r>
            <a:rPr lang="en-US" b="0" dirty="0">
              <a:latin typeface="Amasis MT Pro Light" panose="02040304050005020304" pitchFamily="18" charset="0"/>
            </a:rPr>
            <a:t>identify the schema of the database, the datatype of tables, and primary key</a:t>
          </a:r>
          <a:endParaRPr lang="en-US" dirty="0">
            <a:latin typeface="Amasis MT Pro Light" panose="02040304050005020304" pitchFamily="18" charset="0"/>
          </a:endParaRPr>
        </a:p>
      </dgm:t>
    </dgm:pt>
    <dgm:pt modelId="{A290D523-C148-4563-A6B5-4AA4291EE425}" type="parTrans" cxnId="{2D95A90E-DDEC-4523-8B68-BB9C4D3B1922}">
      <dgm:prSet/>
      <dgm:spPr/>
      <dgm:t>
        <a:bodyPr/>
        <a:lstStyle/>
        <a:p>
          <a:endParaRPr lang="en-US"/>
        </a:p>
      </dgm:t>
    </dgm:pt>
    <dgm:pt modelId="{558FA8B4-53A2-4A0E-BAEE-E30F3FFCC8FA}" type="sibTrans" cxnId="{2D95A90E-DDEC-4523-8B68-BB9C4D3B1922}">
      <dgm:prSet/>
      <dgm:spPr/>
      <dgm:t>
        <a:bodyPr/>
        <a:lstStyle/>
        <a:p>
          <a:endParaRPr lang="en-US"/>
        </a:p>
      </dgm:t>
    </dgm:pt>
    <dgm:pt modelId="{7B17C654-CD2E-4439-BE4C-0C0E6266292E}">
      <dgm:prSet/>
      <dgm:spPr/>
      <dgm:t>
        <a:bodyPr/>
        <a:lstStyle/>
        <a:p>
          <a:pPr>
            <a:lnSpc>
              <a:spcPct val="100000"/>
            </a:lnSpc>
          </a:pPr>
          <a:r>
            <a:rPr lang="en-US" b="0" dirty="0">
              <a:latin typeface="Amasis MT Pro Light" panose="02040304050005020304" pitchFamily="18" charset="0"/>
            </a:rPr>
            <a:t>discover the relationships between different tables</a:t>
          </a:r>
          <a:endParaRPr lang="en-US" dirty="0">
            <a:latin typeface="Amasis MT Pro Light" panose="02040304050005020304" pitchFamily="18" charset="0"/>
          </a:endParaRPr>
        </a:p>
      </dgm:t>
    </dgm:pt>
    <dgm:pt modelId="{41F81BEE-9AAA-4FD5-85BA-A52277551723}" type="parTrans" cxnId="{EB712251-EEC5-4C5D-A897-C4A72EE441A6}">
      <dgm:prSet/>
      <dgm:spPr/>
      <dgm:t>
        <a:bodyPr/>
        <a:lstStyle/>
        <a:p>
          <a:endParaRPr lang="en-US"/>
        </a:p>
      </dgm:t>
    </dgm:pt>
    <dgm:pt modelId="{B5BDAC48-6A07-4755-85D3-94E819587D8F}" type="sibTrans" cxnId="{EB712251-EEC5-4C5D-A897-C4A72EE441A6}">
      <dgm:prSet/>
      <dgm:spPr/>
      <dgm:t>
        <a:bodyPr/>
        <a:lstStyle/>
        <a:p>
          <a:endParaRPr lang="en-US"/>
        </a:p>
      </dgm:t>
    </dgm:pt>
    <dgm:pt modelId="{5A9F65D3-D441-403C-90C4-8543F5DAADA4}">
      <dgm:prSet custT="1"/>
      <dgm:spPr/>
      <dgm:t>
        <a:bodyPr/>
        <a:lstStyle/>
        <a:p>
          <a:pPr>
            <a:lnSpc>
              <a:spcPct val="100000"/>
            </a:lnSpc>
          </a:pPr>
          <a:r>
            <a:rPr lang="en-US" sz="2300" b="0" kern="1200" dirty="0">
              <a:solidFill>
                <a:srgbClr val="000000">
                  <a:hueOff val="0"/>
                  <a:satOff val="0"/>
                  <a:lumOff val="0"/>
                  <a:alphaOff val="0"/>
                </a:srgbClr>
              </a:solidFill>
              <a:latin typeface="Amasis MT Pro Light" panose="02040304050005020304" pitchFamily="18" charset="0"/>
              <a:ea typeface="+mn-ea"/>
              <a:cs typeface="+mn-cs"/>
            </a:rPr>
            <a:t>find</a:t>
          </a:r>
          <a:r>
            <a:rPr lang="en-US" sz="2300" b="0" kern="1200" dirty="0">
              <a:latin typeface="Amasis MT Pro Light" panose="02040304050005020304" pitchFamily="18" charset="0"/>
            </a:rPr>
            <a:t> out the meaning of each column</a:t>
          </a:r>
          <a:endParaRPr lang="en-US" sz="2300" kern="1200" dirty="0">
            <a:latin typeface="Amasis MT Pro Light" panose="02040304050005020304" pitchFamily="18" charset="0"/>
          </a:endParaRPr>
        </a:p>
      </dgm:t>
    </dgm:pt>
    <dgm:pt modelId="{4273EED8-3F14-4170-9698-1B86BEEFD27F}" type="parTrans" cxnId="{5423DEA8-4B8A-49EA-A60D-C8F111C89CDB}">
      <dgm:prSet/>
      <dgm:spPr/>
      <dgm:t>
        <a:bodyPr/>
        <a:lstStyle/>
        <a:p>
          <a:endParaRPr lang="en-US"/>
        </a:p>
      </dgm:t>
    </dgm:pt>
    <dgm:pt modelId="{4614E331-3E17-447C-B9B3-56025A852DBA}" type="sibTrans" cxnId="{5423DEA8-4B8A-49EA-A60D-C8F111C89CDB}">
      <dgm:prSet/>
      <dgm:spPr/>
      <dgm:t>
        <a:bodyPr/>
        <a:lstStyle/>
        <a:p>
          <a:endParaRPr lang="en-US"/>
        </a:p>
      </dgm:t>
    </dgm:pt>
    <dgm:pt modelId="{0965549B-F8C3-47D4-96D1-5D305BB1F529}" type="pres">
      <dgm:prSet presAssocID="{5DAED3D5-6F21-4929-8011-0D8C5C115ACC}" presName="root" presStyleCnt="0">
        <dgm:presLayoutVars>
          <dgm:dir/>
          <dgm:resizeHandles val="exact"/>
        </dgm:presLayoutVars>
      </dgm:prSet>
      <dgm:spPr/>
    </dgm:pt>
    <dgm:pt modelId="{05A25701-C50A-4735-8C8E-E405A55C2200}" type="pres">
      <dgm:prSet presAssocID="{67242A15-9F53-47FE-A7A0-3F32277B7EEF}" presName="compNode" presStyleCnt="0"/>
      <dgm:spPr/>
    </dgm:pt>
    <dgm:pt modelId="{52168170-6E04-4899-B6A3-90D2B6F75507}" type="pres">
      <dgm:prSet presAssocID="{67242A15-9F53-47FE-A7A0-3F32277B7EEF}" presName="bgRect" presStyleLbl="bgShp" presStyleIdx="0" presStyleCnt="3"/>
      <dgm:spPr>
        <a:solidFill>
          <a:schemeClr val="accent4">
            <a:lumMod val="20000"/>
            <a:lumOff val="80000"/>
          </a:schemeClr>
        </a:solidFill>
      </dgm:spPr>
    </dgm:pt>
    <dgm:pt modelId="{5586A32C-17C1-4618-B8CA-DA2183028FA3}" type="pres">
      <dgm:prSet presAssocID="{67242A15-9F53-47FE-A7A0-3F32277B7E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90E0A35D-031B-4A53-A6A6-9831A8328969}" type="pres">
      <dgm:prSet presAssocID="{67242A15-9F53-47FE-A7A0-3F32277B7EEF}" presName="spaceRect" presStyleCnt="0"/>
      <dgm:spPr/>
    </dgm:pt>
    <dgm:pt modelId="{44B0C7C0-522E-42A0-B986-49CD6FBF7230}" type="pres">
      <dgm:prSet presAssocID="{67242A15-9F53-47FE-A7A0-3F32277B7EEF}" presName="parTx" presStyleLbl="revTx" presStyleIdx="0" presStyleCnt="3">
        <dgm:presLayoutVars>
          <dgm:chMax val="0"/>
          <dgm:chPref val="0"/>
        </dgm:presLayoutVars>
      </dgm:prSet>
      <dgm:spPr/>
    </dgm:pt>
    <dgm:pt modelId="{7941CD91-F016-4F31-B81B-F9F75F6CA2DD}" type="pres">
      <dgm:prSet presAssocID="{558FA8B4-53A2-4A0E-BAEE-E30F3FFCC8FA}" presName="sibTrans" presStyleCnt="0"/>
      <dgm:spPr/>
    </dgm:pt>
    <dgm:pt modelId="{EBE7FB2E-A9BE-4321-B7F9-BF12D3D152E4}" type="pres">
      <dgm:prSet presAssocID="{7B17C654-CD2E-4439-BE4C-0C0E6266292E}" presName="compNode" presStyleCnt="0"/>
      <dgm:spPr/>
    </dgm:pt>
    <dgm:pt modelId="{E9021193-064C-4442-B0DC-58732B69DE56}" type="pres">
      <dgm:prSet presAssocID="{7B17C654-CD2E-4439-BE4C-0C0E6266292E}" presName="bgRect" presStyleLbl="bgShp" presStyleIdx="1" presStyleCnt="3"/>
      <dgm:spPr>
        <a:solidFill>
          <a:schemeClr val="accent4">
            <a:lumMod val="40000"/>
            <a:lumOff val="60000"/>
          </a:schemeClr>
        </a:solidFill>
      </dgm:spPr>
    </dgm:pt>
    <dgm:pt modelId="{2409F05B-4002-4A84-A6B4-3CFD40CFDAF4}" type="pres">
      <dgm:prSet presAssocID="{7B17C654-CD2E-4439-BE4C-0C0E6266292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367EB848-95A3-48FC-A711-58E070015041}" type="pres">
      <dgm:prSet presAssocID="{7B17C654-CD2E-4439-BE4C-0C0E6266292E}" presName="spaceRect" presStyleCnt="0"/>
      <dgm:spPr/>
    </dgm:pt>
    <dgm:pt modelId="{4EB68224-945C-4C99-833F-820EC01D0DD2}" type="pres">
      <dgm:prSet presAssocID="{7B17C654-CD2E-4439-BE4C-0C0E6266292E}" presName="parTx" presStyleLbl="revTx" presStyleIdx="1" presStyleCnt="3">
        <dgm:presLayoutVars>
          <dgm:chMax val="0"/>
          <dgm:chPref val="0"/>
        </dgm:presLayoutVars>
      </dgm:prSet>
      <dgm:spPr/>
    </dgm:pt>
    <dgm:pt modelId="{D535D230-9AAE-46AF-ADE4-9051FF26EC87}" type="pres">
      <dgm:prSet presAssocID="{B5BDAC48-6A07-4755-85D3-94E819587D8F}" presName="sibTrans" presStyleCnt="0"/>
      <dgm:spPr/>
    </dgm:pt>
    <dgm:pt modelId="{062B0E98-DCC2-41A8-ABBB-3E0A2897BC13}" type="pres">
      <dgm:prSet presAssocID="{5A9F65D3-D441-403C-90C4-8543F5DAADA4}" presName="compNode" presStyleCnt="0"/>
      <dgm:spPr/>
    </dgm:pt>
    <dgm:pt modelId="{4B4BE64B-3B72-4985-B51B-4F40EBC85075}" type="pres">
      <dgm:prSet presAssocID="{5A9F65D3-D441-403C-90C4-8543F5DAADA4}" presName="bgRect" presStyleLbl="bgShp" presStyleIdx="2" presStyleCnt="3"/>
      <dgm:spPr>
        <a:solidFill>
          <a:schemeClr val="accent4">
            <a:lumMod val="60000"/>
            <a:lumOff val="40000"/>
          </a:schemeClr>
        </a:solidFill>
      </dgm:spPr>
    </dgm:pt>
    <dgm:pt modelId="{616BA08D-79FE-473B-ABDC-674DE3A47B0A}" type="pres">
      <dgm:prSet presAssocID="{5A9F65D3-D441-403C-90C4-8543F5DAAD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392D4E5C-213E-4A20-9C19-7E7F85009D56}" type="pres">
      <dgm:prSet presAssocID="{5A9F65D3-D441-403C-90C4-8543F5DAADA4}" presName="spaceRect" presStyleCnt="0"/>
      <dgm:spPr/>
    </dgm:pt>
    <dgm:pt modelId="{BF2747EF-130E-4507-96CB-467CD7EF9B17}" type="pres">
      <dgm:prSet presAssocID="{5A9F65D3-D441-403C-90C4-8543F5DAADA4}" presName="parTx" presStyleLbl="revTx" presStyleIdx="2" presStyleCnt="3">
        <dgm:presLayoutVars>
          <dgm:chMax val="0"/>
          <dgm:chPref val="0"/>
        </dgm:presLayoutVars>
      </dgm:prSet>
      <dgm:spPr/>
    </dgm:pt>
  </dgm:ptLst>
  <dgm:cxnLst>
    <dgm:cxn modelId="{2D95A90E-DDEC-4523-8B68-BB9C4D3B1922}" srcId="{5DAED3D5-6F21-4929-8011-0D8C5C115ACC}" destId="{67242A15-9F53-47FE-A7A0-3F32277B7EEF}" srcOrd="0" destOrd="0" parTransId="{A290D523-C148-4563-A6B5-4AA4291EE425}" sibTransId="{558FA8B4-53A2-4A0E-BAEE-E30F3FFCC8FA}"/>
    <dgm:cxn modelId="{72080869-4295-44B9-B737-0B4347848C06}" type="presOf" srcId="{67242A15-9F53-47FE-A7A0-3F32277B7EEF}" destId="{44B0C7C0-522E-42A0-B986-49CD6FBF7230}" srcOrd="0" destOrd="0" presId="urn:microsoft.com/office/officeart/2018/2/layout/IconVerticalSolidList"/>
    <dgm:cxn modelId="{EB712251-EEC5-4C5D-A897-C4A72EE441A6}" srcId="{5DAED3D5-6F21-4929-8011-0D8C5C115ACC}" destId="{7B17C654-CD2E-4439-BE4C-0C0E6266292E}" srcOrd="1" destOrd="0" parTransId="{41F81BEE-9AAA-4FD5-85BA-A52277551723}" sibTransId="{B5BDAC48-6A07-4755-85D3-94E819587D8F}"/>
    <dgm:cxn modelId="{31D48D9C-CDB8-4DCB-907A-775B8ADC70D3}" type="presOf" srcId="{5A9F65D3-D441-403C-90C4-8543F5DAADA4}" destId="{BF2747EF-130E-4507-96CB-467CD7EF9B17}" srcOrd="0" destOrd="0" presId="urn:microsoft.com/office/officeart/2018/2/layout/IconVerticalSolidList"/>
    <dgm:cxn modelId="{5423DEA8-4B8A-49EA-A60D-C8F111C89CDB}" srcId="{5DAED3D5-6F21-4929-8011-0D8C5C115ACC}" destId="{5A9F65D3-D441-403C-90C4-8543F5DAADA4}" srcOrd="2" destOrd="0" parTransId="{4273EED8-3F14-4170-9698-1B86BEEFD27F}" sibTransId="{4614E331-3E17-447C-B9B3-56025A852DBA}"/>
    <dgm:cxn modelId="{23F405BD-3CD1-4951-B527-A8EC2F9A2F58}" type="presOf" srcId="{7B17C654-CD2E-4439-BE4C-0C0E6266292E}" destId="{4EB68224-945C-4C99-833F-820EC01D0DD2}" srcOrd="0" destOrd="0" presId="urn:microsoft.com/office/officeart/2018/2/layout/IconVerticalSolidList"/>
    <dgm:cxn modelId="{0F9F0ABF-59F3-46EA-98C9-2ED81025890D}" type="presOf" srcId="{5DAED3D5-6F21-4929-8011-0D8C5C115ACC}" destId="{0965549B-F8C3-47D4-96D1-5D305BB1F529}" srcOrd="0" destOrd="0" presId="urn:microsoft.com/office/officeart/2018/2/layout/IconVerticalSolidList"/>
    <dgm:cxn modelId="{BC2BC52C-55AD-4036-903E-C4CD8ABE8150}" type="presParOf" srcId="{0965549B-F8C3-47D4-96D1-5D305BB1F529}" destId="{05A25701-C50A-4735-8C8E-E405A55C2200}" srcOrd="0" destOrd="0" presId="urn:microsoft.com/office/officeart/2018/2/layout/IconVerticalSolidList"/>
    <dgm:cxn modelId="{86E66003-A728-4F12-B2AE-CC3BD59A3FF6}" type="presParOf" srcId="{05A25701-C50A-4735-8C8E-E405A55C2200}" destId="{52168170-6E04-4899-B6A3-90D2B6F75507}" srcOrd="0" destOrd="0" presId="urn:microsoft.com/office/officeart/2018/2/layout/IconVerticalSolidList"/>
    <dgm:cxn modelId="{8BC56CC5-EC70-4987-BFB9-00364C862365}" type="presParOf" srcId="{05A25701-C50A-4735-8C8E-E405A55C2200}" destId="{5586A32C-17C1-4618-B8CA-DA2183028FA3}" srcOrd="1" destOrd="0" presId="urn:microsoft.com/office/officeart/2018/2/layout/IconVerticalSolidList"/>
    <dgm:cxn modelId="{C4818189-067C-4078-96FD-FA2A5CB91237}" type="presParOf" srcId="{05A25701-C50A-4735-8C8E-E405A55C2200}" destId="{90E0A35D-031B-4A53-A6A6-9831A8328969}" srcOrd="2" destOrd="0" presId="urn:microsoft.com/office/officeart/2018/2/layout/IconVerticalSolidList"/>
    <dgm:cxn modelId="{6EF6D833-0075-4F63-BC44-6F5A96875A7D}" type="presParOf" srcId="{05A25701-C50A-4735-8C8E-E405A55C2200}" destId="{44B0C7C0-522E-42A0-B986-49CD6FBF7230}" srcOrd="3" destOrd="0" presId="urn:microsoft.com/office/officeart/2018/2/layout/IconVerticalSolidList"/>
    <dgm:cxn modelId="{A3B84FC6-EF2B-487C-9AEF-7E7507014C09}" type="presParOf" srcId="{0965549B-F8C3-47D4-96D1-5D305BB1F529}" destId="{7941CD91-F016-4F31-B81B-F9F75F6CA2DD}" srcOrd="1" destOrd="0" presId="urn:microsoft.com/office/officeart/2018/2/layout/IconVerticalSolidList"/>
    <dgm:cxn modelId="{A487BF2B-3DF3-467E-BAE3-ADC24F98185F}" type="presParOf" srcId="{0965549B-F8C3-47D4-96D1-5D305BB1F529}" destId="{EBE7FB2E-A9BE-4321-B7F9-BF12D3D152E4}" srcOrd="2" destOrd="0" presId="urn:microsoft.com/office/officeart/2018/2/layout/IconVerticalSolidList"/>
    <dgm:cxn modelId="{FFE237A4-89BE-48E0-8CF1-0184088FF53F}" type="presParOf" srcId="{EBE7FB2E-A9BE-4321-B7F9-BF12D3D152E4}" destId="{E9021193-064C-4442-B0DC-58732B69DE56}" srcOrd="0" destOrd="0" presId="urn:microsoft.com/office/officeart/2018/2/layout/IconVerticalSolidList"/>
    <dgm:cxn modelId="{D6F93BE9-2B3C-4B86-A99C-2A3790DF91FB}" type="presParOf" srcId="{EBE7FB2E-A9BE-4321-B7F9-BF12D3D152E4}" destId="{2409F05B-4002-4A84-A6B4-3CFD40CFDAF4}" srcOrd="1" destOrd="0" presId="urn:microsoft.com/office/officeart/2018/2/layout/IconVerticalSolidList"/>
    <dgm:cxn modelId="{E572512E-5A1C-4304-9BCB-E9AD27F89CE7}" type="presParOf" srcId="{EBE7FB2E-A9BE-4321-B7F9-BF12D3D152E4}" destId="{367EB848-95A3-48FC-A711-58E070015041}" srcOrd="2" destOrd="0" presId="urn:microsoft.com/office/officeart/2018/2/layout/IconVerticalSolidList"/>
    <dgm:cxn modelId="{FB9A3CC7-0588-4AFF-8320-95747CF7A7BD}" type="presParOf" srcId="{EBE7FB2E-A9BE-4321-B7F9-BF12D3D152E4}" destId="{4EB68224-945C-4C99-833F-820EC01D0DD2}" srcOrd="3" destOrd="0" presId="urn:microsoft.com/office/officeart/2018/2/layout/IconVerticalSolidList"/>
    <dgm:cxn modelId="{ADEE651B-E520-49AF-A048-0368C5270ABD}" type="presParOf" srcId="{0965549B-F8C3-47D4-96D1-5D305BB1F529}" destId="{D535D230-9AAE-46AF-ADE4-9051FF26EC87}" srcOrd="3" destOrd="0" presId="urn:microsoft.com/office/officeart/2018/2/layout/IconVerticalSolidList"/>
    <dgm:cxn modelId="{0CFD372B-9D80-4CD5-A02D-5028209F1ED0}" type="presParOf" srcId="{0965549B-F8C3-47D4-96D1-5D305BB1F529}" destId="{062B0E98-DCC2-41A8-ABBB-3E0A2897BC13}" srcOrd="4" destOrd="0" presId="urn:microsoft.com/office/officeart/2018/2/layout/IconVerticalSolidList"/>
    <dgm:cxn modelId="{B789D246-A42B-4D8C-9D5C-7C5B29D7582B}" type="presParOf" srcId="{062B0E98-DCC2-41A8-ABBB-3E0A2897BC13}" destId="{4B4BE64B-3B72-4985-B51B-4F40EBC85075}" srcOrd="0" destOrd="0" presId="urn:microsoft.com/office/officeart/2018/2/layout/IconVerticalSolidList"/>
    <dgm:cxn modelId="{C0120F17-9C4D-4423-B4D8-723255176BE0}" type="presParOf" srcId="{062B0E98-DCC2-41A8-ABBB-3E0A2897BC13}" destId="{616BA08D-79FE-473B-ABDC-674DE3A47B0A}" srcOrd="1" destOrd="0" presId="urn:microsoft.com/office/officeart/2018/2/layout/IconVerticalSolidList"/>
    <dgm:cxn modelId="{50407A0E-3B18-47BA-87E7-8DD54BD6682E}" type="presParOf" srcId="{062B0E98-DCC2-41A8-ABBB-3E0A2897BC13}" destId="{392D4E5C-213E-4A20-9C19-7E7F85009D56}" srcOrd="2" destOrd="0" presId="urn:microsoft.com/office/officeart/2018/2/layout/IconVerticalSolidList"/>
    <dgm:cxn modelId="{E40F3A67-1ABD-4883-A381-96B58C18180B}" type="presParOf" srcId="{062B0E98-DCC2-41A8-ABBB-3E0A2897BC13}" destId="{BF2747EF-130E-4507-96CB-467CD7EF9B1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8D0A50-5CFA-4BC1-B562-A4E08E6003E7}"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BAB0DBB-5A8C-4BDE-9B52-30733DEB673D}">
      <dgm:prSet/>
      <dgm:spPr/>
      <dgm:t>
        <a:bodyPr/>
        <a:lstStyle/>
        <a:p>
          <a:pPr>
            <a:lnSpc>
              <a:spcPct val="100000"/>
            </a:lnSpc>
            <a:defRPr cap="all"/>
          </a:pPr>
          <a:endParaRPr lang="en-US" dirty="0">
            <a:latin typeface="Abadi Extra Light" panose="020B0204020104020204" pitchFamily="34" charset="0"/>
          </a:endParaRPr>
        </a:p>
      </dgm:t>
    </dgm:pt>
    <dgm:pt modelId="{887C4D2C-DC4F-4E6E-BE5D-E87708EEF19E}" type="sibTrans" cxnId="{95DC23E7-0048-400D-8A4E-83EB344A695C}">
      <dgm:prSet/>
      <dgm:spPr/>
      <dgm:t>
        <a:bodyPr/>
        <a:lstStyle/>
        <a:p>
          <a:endParaRPr lang="en-US"/>
        </a:p>
      </dgm:t>
    </dgm:pt>
    <dgm:pt modelId="{FF94523A-D96C-4375-974A-957AD72D47C0}" type="parTrans" cxnId="{95DC23E7-0048-400D-8A4E-83EB344A695C}">
      <dgm:prSet/>
      <dgm:spPr/>
      <dgm:t>
        <a:bodyPr/>
        <a:lstStyle/>
        <a:p>
          <a:endParaRPr lang="en-US"/>
        </a:p>
      </dgm:t>
    </dgm:pt>
    <dgm:pt modelId="{101D5832-5782-4873-B7A5-066D02CD8939}">
      <dgm:prSet/>
      <dgm:spPr/>
      <dgm:t>
        <a:bodyPr/>
        <a:lstStyle/>
        <a:p>
          <a:pPr>
            <a:lnSpc>
              <a:spcPct val="100000"/>
            </a:lnSpc>
            <a:defRPr cap="all"/>
          </a:pPr>
          <a:endParaRPr lang="en-US" kern="1200" dirty="0">
            <a:latin typeface="Abadi Extra Light" panose="020B0204020104020204" pitchFamily="34" charset="0"/>
            <a:ea typeface="+mn-ea"/>
            <a:cs typeface="+mn-cs"/>
          </a:endParaRPr>
        </a:p>
      </dgm:t>
    </dgm:pt>
    <dgm:pt modelId="{526B016B-80B9-4268-8BE1-C2AF86CD698A}" type="sibTrans" cxnId="{D6AD6738-4FB1-4F0A-B075-C6AC5E48880B}">
      <dgm:prSet/>
      <dgm:spPr/>
      <dgm:t>
        <a:bodyPr/>
        <a:lstStyle/>
        <a:p>
          <a:endParaRPr lang="en-US"/>
        </a:p>
      </dgm:t>
    </dgm:pt>
    <dgm:pt modelId="{4E106A88-4184-41C7-9F0C-1FA1315C36A4}" type="parTrans" cxnId="{D6AD6738-4FB1-4F0A-B075-C6AC5E48880B}">
      <dgm:prSet/>
      <dgm:spPr/>
      <dgm:t>
        <a:bodyPr/>
        <a:lstStyle/>
        <a:p>
          <a:endParaRPr lang="en-US"/>
        </a:p>
      </dgm:t>
    </dgm:pt>
    <dgm:pt modelId="{8373700A-29B0-4264-A419-7D13437B03C0}" type="pres">
      <dgm:prSet presAssocID="{2A8D0A50-5CFA-4BC1-B562-A4E08E6003E7}" presName="root" presStyleCnt="0">
        <dgm:presLayoutVars>
          <dgm:dir/>
          <dgm:resizeHandles val="exact"/>
        </dgm:presLayoutVars>
      </dgm:prSet>
      <dgm:spPr/>
    </dgm:pt>
    <dgm:pt modelId="{F1403259-2D88-477E-ACF1-8D90069A8517}" type="pres">
      <dgm:prSet presAssocID="{1BAB0DBB-5A8C-4BDE-9B52-30733DEB673D}" presName="compNode" presStyleCnt="0"/>
      <dgm:spPr/>
    </dgm:pt>
    <dgm:pt modelId="{F00666E5-16A9-4966-9435-160356C9AFA8}" type="pres">
      <dgm:prSet presAssocID="{1BAB0DBB-5A8C-4BDE-9B52-30733DEB673D}" presName="iconBgRect" presStyleLbl="bgShp" presStyleIdx="0" presStyleCnt="2"/>
      <dgm:spPr>
        <a:prstGeom prst="round2DiagRect">
          <a:avLst>
            <a:gd name="adj1" fmla="val 29727"/>
            <a:gd name="adj2" fmla="val 0"/>
          </a:avLst>
        </a:prstGeom>
      </dgm:spPr>
    </dgm:pt>
    <dgm:pt modelId="{8FC6F53C-5971-4E31-8FFA-28D9FC5B6179}" type="pres">
      <dgm:prSet presAssocID="{1BAB0DBB-5A8C-4BDE-9B52-30733DEB673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3DE6BA6A-8A6B-48EC-978D-227E3AD5FFA6}" type="pres">
      <dgm:prSet presAssocID="{1BAB0DBB-5A8C-4BDE-9B52-30733DEB673D}" presName="spaceRect" presStyleCnt="0"/>
      <dgm:spPr/>
    </dgm:pt>
    <dgm:pt modelId="{02A1049F-62FF-4B04-B97C-3A642B00F0C3}" type="pres">
      <dgm:prSet presAssocID="{1BAB0DBB-5A8C-4BDE-9B52-30733DEB673D}" presName="textRect" presStyleLbl="revTx" presStyleIdx="0" presStyleCnt="2">
        <dgm:presLayoutVars>
          <dgm:chMax val="1"/>
          <dgm:chPref val="1"/>
        </dgm:presLayoutVars>
      </dgm:prSet>
      <dgm:spPr/>
    </dgm:pt>
    <dgm:pt modelId="{67FA4211-B8CD-469F-93F2-0794AA036354}" type="pres">
      <dgm:prSet presAssocID="{887C4D2C-DC4F-4E6E-BE5D-E87708EEF19E}" presName="sibTrans" presStyleCnt="0"/>
      <dgm:spPr/>
    </dgm:pt>
    <dgm:pt modelId="{911BA9C6-7C7D-4813-BFDC-287E960ABFD5}" type="pres">
      <dgm:prSet presAssocID="{101D5832-5782-4873-B7A5-066D02CD8939}" presName="compNode" presStyleCnt="0"/>
      <dgm:spPr/>
    </dgm:pt>
    <dgm:pt modelId="{E8760036-8961-465B-B4FA-DCAE822D4395}" type="pres">
      <dgm:prSet presAssocID="{101D5832-5782-4873-B7A5-066D02CD8939}" presName="iconBgRect" presStyleLbl="bgShp" presStyleIdx="1" presStyleCnt="2"/>
      <dgm:spPr>
        <a:prstGeom prst="round2DiagRect">
          <a:avLst>
            <a:gd name="adj1" fmla="val 29727"/>
            <a:gd name="adj2" fmla="val 0"/>
          </a:avLst>
        </a:prstGeom>
      </dgm:spPr>
    </dgm:pt>
    <dgm:pt modelId="{2E3F02C5-BB4F-4F93-B63F-028E95767F0A}" type="pres">
      <dgm:prSet presAssocID="{101D5832-5782-4873-B7A5-066D02CD893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57862F8C-F08B-4436-9A8B-F9326FBA21AA}" type="pres">
      <dgm:prSet presAssocID="{101D5832-5782-4873-B7A5-066D02CD8939}" presName="spaceRect" presStyleCnt="0"/>
      <dgm:spPr/>
    </dgm:pt>
    <dgm:pt modelId="{D526ACA4-C543-4447-874B-547AF2B31C2D}" type="pres">
      <dgm:prSet presAssocID="{101D5832-5782-4873-B7A5-066D02CD8939}" presName="textRect" presStyleLbl="revTx" presStyleIdx="1" presStyleCnt="2">
        <dgm:presLayoutVars>
          <dgm:chMax val="1"/>
          <dgm:chPref val="1"/>
        </dgm:presLayoutVars>
      </dgm:prSet>
      <dgm:spPr/>
    </dgm:pt>
  </dgm:ptLst>
  <dgm:cxnLst>
    <dgm:cxn modelId="{D6AD6738-4FB1-4F0A-B075-C6AC5E48880B}" srcId="{2A8D0A50-5CFA-4BC1-B562-A4E08E6003E7}" destId="{101D5832-5782-4873-B7A5-066D02CD8939}" srcOrd="1" destOrd="0" parTransId="{4E106A88-4184-41C7-9F0C-1FA1315C36A4}" sibTransId="{526B016B-80B9-4268-8BE1-C2AF86CD698A}"/>
    <dgm:cxn modelId="{859EC53E-0700-492B-B133-B361BA918425}" type="presOf" srcId="{1BAB0DBB-5A8C-4BDE-9B52-30733DEB673D}" destId="{02A1049F-62FF-4B04-B97C-3A642B00F0C3}" srcOrd="0" destOrd="0" presId="urn:microsoft.com/office/officeart/2018/5/layout/IconLeafLabelList"/>
    <dgm:cxn modelId="{CD1B6767-0390-47E2-AA41-5AF2ACD5617C}" type="presOf" srcId="{2A8D0A50-5CFA-4BC1-B562-A4E08E6003E7}" destId="{8373700A-29B0-4264-A419-7D13437B03C0}" srcOrd="0" destOrd="0" presId="urn:microsoft.com/office/officeart/2018/5/layout/IconLeafLabelList"/>
    <dgm:cxn modelId="{5577EE8B-6DF6-403B-8B96-B7FCE2AF2E9D}" type="presOf" srcId="{101D5832-5782-4873-B7A5-066D02CD8939}" destId="{D526ACA4-C543-4447-874B-547AF2B31C2D}" srcOrd="0" destOrd="0" presId="urn:microsoft.com/office/officeart/2018/5/layout/IconLeafLabelList"/>
    <dgm:cxn modelId="{95DC23E7-0048-400D-8A4E-83EB344A695C}" srcId="{2A8D0A50-5CFA-4BC1-B562-A4E08E6003E7}" destId="{1BAB0DBB-5A8C-4BDE-9B52-30733DEB673D}" srcOrd="0" destOrd="0" parTransId="{FF94523A-D96C-4375-974A-957AD72D47C0}" sibTransId="{887C4D2C-DC4F-4E6E-BE5D-E87708EEF19E}"/>
    <dgm:cxn modelId="{CBE73FE1-DDCC-4A3B-8ABD-F6B38CD5907B}" type="presParOf" srcId="{8373700A-29B0-4264-A419-7D13437B03C0}" destId="{F1403259-2D88-477E-ACF1-8D90069A8517}" srcOrd="0" destOrd="0" presId="urn:microsoft.com/office/officeart/2018/5/layout/IconLeafLabelList"/>
    <dgm:cxn modelId="{FCB88989-B168-47DA-B52E-CB45708A1781}" type="presParOf" srcId="{F1403259-2D88-477E-ACF1-8D90069A8517}" destId="{F00666E5-16A9-4966-9435-160356C9AFA8}" srcOrd="0" destOrd="0" presId="urn:microsoft.com/office/officeart/2018/5/layout/IconLeafLabelList"/>
    <dgm:cxn modelId="{A901F7CE-A99D-4F57-813F-FE30EC77A3E5}" type="presParOf" srcId="{F1403259-2D88-477E-ACF1-8D90069A8517}" destId="{8FC6F53C-5971-4E31-8FFA-28D9FC5B6179}" srcOrd="1" destOrd="0" presId="urn:microsoft.com/office/officeart/2018/5/layout/IconLeafLabelList"/>
    <dgm:cxn modelId="{E0240630-28F4-470A-A27A-6D72FB520F44}" type="presParOf" srcId="{F1403259-2D88-477E-ACF1-8D90069A8517}" destId="{3DE6BA6A-8A6B-48EC-978D-227E3AD5FFA6}" srcOrd="2" destOrd="0" presId="urn:microsoft.com/office/officeart/2018/5/layout/IconLeafLabelList"/>
    <dgm:cxn modelId="{921C7E94-9ABB-4BC1-8F50-781123844247}" type="presParOf" srcId="{F1403259-2D88-477E-ACF1-8D90069A8517}" destId="{02A1049F-62FF-4B04-B97C-3A642B00F0C3}" srcOrd="3" destOrd="0" presId="urn:microsoft.com/office/officeart/2018/5/layout/IconLeafLabelList"/>
    <dgm:cxn modelId="{C6F90D8D-ADC7-4230-BE4D-7649E01CAC2B}" type="presParOf" srcId="{8373700A-29B0-4264-A419-7D13437B03C0}" destId="{67FA4211-B8CD-469F-93F2-0794AA036354}" srcOrd="1" destOrd="0" presId="urn:microsoft.com/office/officeart/2018/5/layout/IconLeafLabelList"/>
    <dgm:cxn modelId="{ED89FE8F-5F5D-40DD-B735-6600327DAD5E}" type="presParOf" srcId="{8373700A-29B0-4264-A419-7D13437B03C0}" destId="{911BA9C6-7C7D-4813-BFDC-287E960ABFD5}" srcOrd="2" destOrd="0" presId="urn:microsoft.com/office/officeart/2018/5/layout/IconLeafLabelList"/>
    <dgm:cxn modelId="{9E60DFFE-6718-40F7-A4E1-6700F0685A2C}" type="presParOf" srcId="{911BA9C6-7C7D-4813-BFDC-287E960ABFD5}" destId="{E8760036-8961-465B-B4FA-DCAE822D4395}" srcOrd="0" destOrd="0" presId="urn:microsoft.com/office/officeart/2018/5/layout/IconLeafLabelList"/>
    <dgm:cxn modelId="{853A4E9C-126A-4D17-A8AC-C3780C0915F4}" type="presParOf" srcId="{911BA9C6-7C7D-4813-BFDC-287E960ABFD5}" destId="{2E3F02C5-BB4F-4F93-B63F-028E95767F0A}" srcOrd="1" destOrd="0" presId="urn:microsoft.com/office/officeart/2018/5/layout/IconLeafLabelList"/>
    <dgm:cxn modelId="{682C7144-B8A2-4AE0-9C5D-EC80EC06B581}" type="presParOf" srcId="{911BA9C6-7C7D-4813-BFDC-287E960ABFD5}" destId="{57862F8C-F08B-4436-9A8B-F9326FBA21AA}" srcOrd="2" destOrd="0" presId="urn:microsoft.com/office/officeart/2018/5/layout/IconLeafLabelList"/>
    <dgm:cxn modelId="{D31F9367-E520-4F18-A594-A8DE1B05A027}" type="presParOf" srcId="{911BA9C6-7C7D-4813-BFDC-287E960ABFD5}" destId="{D526ACA4-C543-4447-874B-547AF2B31C2D}"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806D0-DE8A-4508-A955-7F47CAFF9BEC}">
      <dsp:nvSpPr>
        <dsp:cNvPr id="0" name=""/>
        <dsp:cNvSpPr/>
      </dsp:nvSpPr>
      <dsp:spPr>
        <a:xfrm>
          <a:off x="1227" y="297257"/>
          <a:ext cx="4309690" cy="273665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EA0F20-F0B8-48C0-AF92-8282651E99E9}">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889000">
            <a:lnSpc>
              <a:spcPct val="90000"/>
            </a:lnSpc>
            <a:spcBef>
              <a:spcPct val="0"/>
            </a:spcBef>
            <a:spcAft>
              <a:spcPct val="35000"/>
            </a:spcAft>
            <a:buNone/>
          </a:pPr>
          <a:r>
            <a:rPr lang="en-US" sz="2100" b="0" kern="1200" dirty="0">
              <a:latin typeface="+mn-lt"/>
              <a:ea typeface="+mn-ea"/>
              <a:cs typeface="+mn-cs"/>
            </a:rPr>
            <a:t>This database provides data on revenue by products, as well as visitor interactions with the products (including the timing of their visits, their geographic location, the number of pages they viewed, the duration of their visit, and the number of transactions they entered</a:t>
          </a:r>
        </a:p>
      </dsp:txBody>
      <dsp:txXfrm>
        <a:off x="560236" y="832323"/>
        <a:ext cx="4149382" cy="2576345"/>
      </dsp:txXfrm>
    </dsp:sp>
    <dsp:sp modelId="{564EA08A-C0BD-4D4F-B8AB-9DF393910B5B}">
      <dsp:nvSpPr>
        <dsp:cNvPr id="0" name=""/>
        <dsp:cNvSpPr/>
      </dsp:nvSpPr>
      <dsp:spPr>
        <a:xfrm>
          <a:off x="5268627" y="297257"/>
          <a:ext cx="4309690" cy="273665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7AB08D-4AA9-472F-A817-3222C80B9F96}">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kern="1200" dirty="0">
              <a:latin typeface="+mn-lt"/>
            </a:rPr>
            <a:t>The objective of this project is to build up our skills in data cleaning, data transformation, and data analytics. By analyzing the data, we </a:t>
          </a:r>
          <a:r>
            <a:rPr lang="en-US" sz="2100" b="0" kern="1200" dirty="0">
              <a:latin typeface="+mn-lt"/>
              <a:cs typeface="Aldhabi" panose="020B0604020202020204" pitchFamily="2" charset="-78"/>
            </a:rPr>
            <a:t>aim</a:t>
          </a:r>
          <a:r>
            <a:rPr lang="en-US" sz="2100" b="0" kern="1200" dirty="0">
              <a:latin typeface="+mn-lt"/>
            </a:rPr>
            <a:t> to uncover some patterns, trends, and insights that can inform decision-making and drive business value. </a:t>
          </a:r>
          <a:endParaRPr lang="en-US" sz="2100" kern="1200" dirty="0">
            <a:latin typeface="+mn-lt"/>
          </a:endParaRPr>
        </a:p>
      </dsp:txBody>
      <dsp:txXfrm>
        <a:off x="5827635" y="832323"/>
        <a:ext cx="4149382" cy="2576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12FBD-7846-4B68-B5D3-4C49B97B8CC7}">
      <dsp:nvSpPr>
        <dsp:cNvPr id="0" name=""/>
        <dsp:cNvSpPr/>
      </dsp:nvSpPr>
      <dsp:spPr>
        <a:xfrm>
          <a:off x="3350715" y="635071"/>
          <a:ext cx="490393" cy="91440"/>
        </a:xfrm>
        <a:custGeom>
          <a:avLst/>
          <a:gdLst/>
          <a:ahLst/>
          <a:cxnLst/>
          <a:rect l="0" t="0" r="0" b="0"/>
          <a:pathLst>
            <a:path>
              <a:moveTo>
                <a:pt x="0" y="45720"/>
              </a:moveTo>
              <a:lnTo>
                <a:pt x="490393"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82887" y="678186"/>
        <a:ext cx="26049" cy="5209"/>
      </dsp:txXfrm>
    </dsp:sp>
    <dsp:sp modelId="{E1AB5F37-7FDB-494B-8EA2-59A3215E2850}">
      <dsp:nvSpPr>
        <dsp:cNvPr id="0" name=""/>
        <dsp:cNvSpPr/>
      </dsp:nvSpPr>
      <dsp:spPr>
        <a:xfrm>
          <a:off x="1087326" y="1234"/>
          <a:ext cx="2265189" cy="135911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996" tIns="116510" rIns="110996" bIns="116510" numCol="1" spcCol="1270" anchor="ctr" anchorCtr="0">
          <a:noAutofit/>
        </a:bodyPr>
        <a:lstStyle/>
        <a:p>
          <a:pPr marL="0" lvl="0" indent="0" algn="ctr" defTabSz="844550">
            <a:lnSpc>
              <a:spcPct val="100000"/>
            </a:lnSpc>
            <a:spcBef>
              <a:spcPct val="0"/>
            </a:spcBef>
            <a:spcAft>
              <a:spcPct val="35000"/>
            </a:spcAft>
            <a:buNone/>
          </a:pPr>
          <a:r>
            <a:rPr lang="en-US" sz="1900" b="0" kern="1200" dirty="0">
              <a:latin typeface="Abadi Extra Light" panose="020B0204020104020204" pitchFamily="34" charset="0"/>
            </a:rPr>
            <a:t> Create the database, and imported the CSV files.</a:t>
          </a:r>
          <a:endParaRPr lang="en-US" sz="1900" kern="1200" dirty="0">
            <a:latin typeface="Abadi Extra Light" panose="020B0204020104020204" pitchFamily="34" charset="0"/>
          </a:endParaRPr>
        </a:p>
      </dsp:txBody>
      <dsp:txXfrm>
        <a:off x="1087326" y="1234"/>
        <a:ext cx="2265189" cy="1359113"/>
      </dsp:txXfrm>
    </dsp:sp>
    <dsp:sp modelId="{96059F4A-32DE-4C64-9643-78FDA93CC054}">
      <dsp:nvSpPr>
        <dsp:cNvPr id="0" name=""/>
        <dsp:cNvSpPr/>
      </dsp:nvSpPr>
      <dsp:spPr>
        <a:xfrm>
          <a:off x="2219920" y="1358548"/>
          <a:ext cx="2786183" cy="490393"/>
        </a:xfrm>
        <a:custGeom>
          <a:avLst/>
          <a:gdLst/>
          <a:ahLst/>
          <a:cxnLst/>
          <a:rect l="0" t="0" r="0" b="0"/>
          <a:pathLst>
            <a:path>
              <a:moveTo>
                <a:pt x="2786183" y="0"/>
              </a:moveTo>
              <a:lnTo>
                <a:pt x="2786183" y="262296"/>
              </a:lnTo>
              <a:lnTo>
                <a:pt x="0" y="262296"/>
              </a:lnTo>
              <a:lnTo>
                <a:pt x="0" y="490393"/>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42150" y="1601140"/>
        <a:ext cx="141723" cy="5209"/>
      </dsp:txXfrm>
    </dsp:sp>
    <dsp:sp modelId="{5E26D7FC-738F-47CA-995F-09755F23CC82}">
      <dsp:nvSpPr>
        <dsp:cNvPr id="0" name=""/>
        <dsp:cNvSpPr/>
      </dsp:nvSpPr>
      <dsp:spPr>
        <a:xfrm>
          <a:off x="3873509" y="1234"/>
          <a:ext cx="2265189" cy="135911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996" tIns="116510" rIns="110996" bIns="116510" numCol="1" spcCol="1270" anchor="ctr" anchorCtr="0">
          <a:noAutofit/>
        </a:bodyPr>
        <a:lstStyle/>
        <a:p>
          <a:pPr marL="0" lvl="0" indent="0" algn="ctr" defTabSz="844550">
            <a:lnSpc>
              <a:spcPct val="100000"/>
            </a:lnSpc>
            <a:spcBef>
              <a:spcPct val="0"/>
            </a:spcBef>
            <a:spcAft>
              <a:spcPct val="35000"/>
            </a:spcAft>
            <a:buNone/>
          </a:pPr>
          <a:r>
            <a:rPr lang="en-US" sz="1900" b="0" kern="1200" dirty="0">
              <a:latin typeface="Abadi Extra Light" panose="020B0204020104020204" pitchFamily="34" charset="0"/>
            </a:rPr>
            <a:t>Explore the data</a:t>
          </a:r>
          <a:endParaRPr lang="en-US" sz="1900" kern="1200" dirty="0">
            <a:latin typeface="Abadi Extra Light" panose="020B0204020104020204" pitchFamily="34" charset="0"/>
          </a:endParaRPr>
        </a:p>
      </dsp:txBody>
      <dsp:txXfrm>
        <a:off x="3873509" y="1234"/>
        <a:ext cx="2265189" cy="1359113"/>
      </dsp:txXfrm>
    </dsp:sp>
    <dsp:sp modelId="{7A1C35FB-E087-441C-86E7-9EE59A823100}">
      <dsp:nvSpPr>
        <dsp:cNvPr id="0" name=""/>
        <dsp:cNvSpPr/>
      </dsp:nvSpPr>
      <dsp:spPr>
        <a:xfrm>
          <a:off x="3350715" y="2515179"/>
          <a:ext cx="490393" cy="91440"/>
        </a:xfrm>
        <a:custGeom>
          <a:avLst/>
          <a:gdLst/>
          <a:ahLst/>
          <a:cxnLst/>
          <a:rect l="0" t="0" r="0" b="0"/>
          <a:pathLst>
            <a:path>
              <a:moveTo>
                <a:pt x="0" y="45720"/>
              </a:moveTo>
              <a:lnTo>
                <a:pt x="490393" y="45720"/>
              </a:lnTo>
            </a:path>
          </a:pathLst>
        </a:custGeom>
        <a:noFill/>
        <a:ln w="1270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82887" y="2558294"/>
        <a:ext cx="26049" cy="5209"/>
      </dsp:txXfrm>
    </dsp:sp>
    <dsp:sp modelId="{5340B59B-73A5-4ACC-A6B1-C89B37642AF0}">
      <dsp:nvSpPr>
        <dsp:cNvPr id="0" name=""/>
        <dsp:cNvSpPr/>
      </dsp:nvSpPr>
      <dsp:spPr>
        <a:xfrm>
          <a:off x="1087326" y="1881342"/>
          <a:ext cx="2265189" cy="1359113"/>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996" tIns="116510" rIns="110996" bIns="116510" numCol="1" spcCol="1270" anchor="ctr" anchorCtr="0">
          <a:noAutofit/>
        </a:bodyPr>
        <a:lstStyle/>
        <a:p>
          <a:pPr marL="0" lvl="0" indent="0" algn="ctr" defTabSz="844550">
            <a:lnSpc>
              <a:spcPct val="100000"/>
            </a:lnSpc>
            <a:spcBef>
              <a:spcPct val="0"/>
            </a:spcBef>
            <a:spcAft>
              <a:spcPct val="35000"/>
            </a:spcAft>
            <a:buNone/>
          </a:pPr>
          <a:r>
            <a:rPr lang="en-US" sz="1900" b="0" kern="1200" dirty="0">
              <a:latin typeface="Abadi Extra Light" panose="020B0204020104020204" pitchFamily="34" charset="0"/>
            </a:rPr>
            <a:t>Conduct data cleaning</a:t>
          </a:r>
          <a:endParaRPr lang="en-US" sz="1900" kern="1200" dirty="0">
            <a:latin typeface="Abadi Extra Light" panose="020B0204020104020204" pitchFamily="34" charset="0"/>
          </a:endParaRPr>
        </a:p>
      </dsp:txBody>
      <dsp:txXfrm>
        <a:off x="1087326" y="1881342"/>
        <a:ext cx="2265189" cy="1359113"/>
      </dsp:txXfrm>
    </dsp:sp>
    <dsp:sp modelId="{A1E57D60-171A-4F58-A85B-369AF908E599}">
      <dsp:nvSpPr>
        <dsp:cNvPr id="0" name=""/>
        <dsp:cNvSpPr/>
      </dsp:nvSpPr>
      <dsp:spPr>
        <a:xfrm>
          <a:off x="2193304" y="3238655"/>
          <a:ext cx="2812799" cy="491628"/>
        </a:xfrm>
        <a:custGeom>
          <a:avLst/>
          <a:gdLst/>
          <a:ahLst/>
          <a:cxnLst/>
          <a:rect l="0" t="0" r="0" b="0"/>
          <a:pathLst>
            <a:path>
              <a:moveTo>
                <a:pt x="2812799" y="0"/>
              </a:moveTo>
              <a:lnTo>
                <a:pt x="2812799" y="262914"/>
              </a:lnTo>
              <a:lnTo>
                <a:pt x="0" y="262914"/>
              </a:lnTo>
              <a:lnTo>
                <a:pt x="0" y="491628"/>
              </a:lnTo>
            </a:path>
          </a:pathLst>
        </a:custGeom>
        <a:noFill/>
        <a:ln w="127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28182" y="3481865"/>
        <a:ext cx="143043" cy="5209"/>
      </dsp:txXfrm>
    </dsp:sp>
    <dsp:sp modelId="{2860DC82-76F6-476C-9295-C8BEE6FDFC2F}">
      <dsp:nvSpPr>
        <dsp:cNvPr id="0" name=""/>
        <dsp:cNvSpPr/>
      </dsp:nvSpPr>
      <dsp:spPr>
        <a:xfrm>
          <a:off x="3873509" y="1881342"/>
          <a:ext cx="2265189" cy="135911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996" tIns="116510" rIns="110996" bIns="116510" numCol="1" spcCol="1270" anchor="ctr" anchorCtr="0">
          <a:noAutofit/>
        </a:bodyPr>
        <a:lstStyle/>
        <a:p>
          <a:pPr marL="0" lvl="0" indent="0" algn="ctr" defTabSz="844550">
            <a:lnSpc>
              <a:spcPct val="100000"/>
            </a:lnSpc>
            <a:spcBef>
              <a:spcPct val="0"/>
            </a:spcBef>
            <a:spcAft>
              <a:spcPct val="35000"/>
            </a:spcAft>
            <a:buNone/>
          </a:pPr>
          <a:r>
            <a:rPr lang="en-US" sz="1900" b="0" kern="1200" dirty="0">
              <a:latin typeface="Abadi Extra Light" panose="020B0204020104020204" pitchFamily="34" charset="0"/>
            </a:rPr>
            <a:t>Implement data QA process</a:t>
          </a:r>
          <a:endParaRPr lang="en-US" sz="1900" kern="1200" dirty="0">
            <a:latin typeface="Abadi Extra Light" panose="020B0204020104020204" pitchFamily="34" charset="0"/>
          </a:endParaRPr>
        </a:p>
      </dsp:txBody>
      <dsp:txXfrm>
        <a:off x="3873509" y="1881342"/>
        <a:ext cx="2265189" cy="1359113"/>
      </dsp:txXfrm>
    </dsp:sp>
    <dsp:sp modelId="{743875C2-EF6A-436B-BC1B-04C73AE9CA59}">
      <dsp:nvSpPr>
        <dsp:cNvPr id="0" name=""/>
        <dsp:cNvSpPr/>
      </dsp:nvSpPr>
      <dsp:spPr>
        <a:xfrm>
          <a:off x="3324099" y="4329776"/>
          <a:ext cx="472634" cy="91440"/>
        </a:xfrm>
        <a:custGeom>
          <a:avLst/>
          <a:gdLst/>
          <a:ahLst/>
          <a:cxnLst/>
          <a:rect l="0" t="0" r="0" b="0"/>
          <a:pathLst>
            <a:path>
              <a:moveTo>
                <a:pt x="0" y="112464"/>
              </a:moveTo>
              <a:lnTo>
                <a:pt x="253417" y="112464"/>
              </a:lnTo>
              <a:lnTo>
                <a:pt x="253417" y="45720"/>
              </a:lnTo>
              <a:lnTo>
                <a:pt x="472634" y="45720"/>
              </a:lnTo>
            </a:path>
          </a:pathLst>
        </a:custGeom>
        <a:noFill/>
        <a:ln w="1270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47725" y="4372892"/>
        <a:ext cx="25382" cy="5209"/>
      </dsp:txXfrm>
    </dsp:sp>
    <dsp:sp modelId="{F4036D05-A7F3-4AAA-84E5-9CE968DDA801}">
      <dsp:nvSpPr>
        <dsp:cNvPr id="0" name=""/>
        <dsp:cNvSpPr/>
      </dsp:nvSpPr>
      <dsp:spPr>
        <a:xfrm>
          <a:off x="1060710" y="3762684"/>
          <a:ext cx="2265189" cy="1359113"/>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996" tIns="116510" rIns="110996" bIns="116510" numCol="1" spcCol="1270" anchor="ctr" anchorCtr="0">
          <a:noAutofit/>
        </a:bodyPr>
        <a:lstStyle/>
        <a:p>
          <a:pPr marL="0" lvl="0" indent="0" algn="ctr" defTabSz="844550">
            <a:lnSpc>
              <a:spcPct val="100000"/>
            </a:lnSpc>
            <a:spcBef>
              <a:spcPct val="0"/>
            </a:spcBef>
            <a:spcAft>
              <a:spcPct val="35000"/>
            </a:spcAft>
            <a:buNone/>
          </a:pPr>
          <a:r>
            <a:rPr lang="en-US" sz="1900" b="0" kern="1200" dirty="0">
              <a:latin typeface="Abadi Extra Light" panose="020B0204020104020204" pitchFamily="34" charset="0"/>
            </a:rPr>
            <a:t>Analyzed the data</a:t>
          </a:r>
          <a:endParaRPr lang="en-US" sz="1900" kern="1200" dirty="0">
            <a:latin typeface="Abadi Extra Light" panose="020B0204020104020204" pitchFamily="34" charset="0"/>
          </a:endParaRPr>
        </a:p>
      </dsp:txBody>
      <dsp:txXfrm>
        <a:off x="1060710" y="3762684"/>
        <a:ext cx="2265189" cy="1359113"/>
      </dsp:txXfrm>
    </dsp:sp>
    <dsp:sp modelId="{3ECFAE95-7E6F-48FC-B948-3B974D326355}">
      <dsp:nvSpPr>
        <dsp:cNvPr id="0" name=""/>
        <dsp:cNvSpPr/>
      </dsp:nvSpPr>
      <dsp:spPr>
        <a:xfrm>
          <a:off x="3829134" y="3695940"/>
          <a:ext cx="2265189" cy="135911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996" tIns="116510" rIns="110996" bIns="116510" numCol="1" spcCol="1270" anchor="ctr" anchorCtr="0">
          <a:noAutofit/>
        </a:bodyPr>
        <a:lstStyle/>
        <a:p>
          <a:pPr marL="0" lvl="0" indent="0" algn="ctr" defTabSz="844550">
            <a:lnSpc>
              <a:spcPct val="100000"/>
            </a:lnSpc>
            <a:spcBef>
              <a:spcPct val="0"/>
            </a:spcBef>
            <a:spcAft>
              <a:spcPct val="35000"/>
            </a:spcAft>
            <a:buNone/>
          </a:pPr>
          <a:r>
            <a:rPr lang="en-US" sz="1900" kern="1200" dirty="0">
              <a:latin typeface="Abadi Extra Light" panose="020B0204020104020204" pitchFamily="34" charset="0"/>
            </a:rPr>
            <a:t>Make insights</a:t>
          </a:r>
        </a:p>
      </dsp:txBody>
      <dsp:txXfrm>
        <a:off x="3829134" y="3695940"/>
        <a:ext cx="2265189" cy="13591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68170-6E04-4899-B6A3-90D2B6F75507}">
      <dsp:nvSpPr>
        <dsp:cNvPr id="0" name=""/>
        <dsp:cNvSpPr/>
      </dsp:nvSpPr>
      <dsp:spPr>
        <a:xfrm>
          <a:off x="0" y="459"/>
          <a:ext cx="5983606" cy="1074277"/>
        </a:xfrm>
        <a:prstGeom prst="roundRect">
          <a:avLst>
            <a:gd name="adj" fmla="val 10000"/>
          </a:avLst>
        </a:prstGeom>
        <a:solidFill>
          <a:schemeClr val="accent4">
            <a:lumMod val="20000"/>
            <a:lumOff val="80000"/>
          </a:schemeClr>
        </a:solidFill>
        <a:ln>
          <a:noFill/>
        </a:ln>
        <a:effectLst/>
      </dsp:spPr>
      <dsp:style>
        <a:lnRef idx="0">
          <a:scrgbClr r="0" g="0" b="0"/>
        </a:lnRef>
        <a:fillRef idx="1">
          <a:scrgbClr r="0" g="0" b="0"/>
        </a:fillRef>
        <a:effectRef idx="0">
          <a:scrgbClr r="0" g="0" b="0"/>
        </a:effectRef>
        <a:fontRef idx="minor"/>
      </dsp:style>
    </dsp:sp>
    <dsp:sp modelId="{5586A32C-17C1-4618-B8CA-DA2183028FA3}">
      <dsp:nvSpPr>
        <dsp:cNvPr id="0" name=""/>
        <dsp:cNvSpPr/>
      </dsp:nvSpPr>
      <dsp:spPr>
        <a:xfrm>
          <a:off x="324969" y="242171"/>
          <a:ext cx="590852" cy="5908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B0C7C0-522E-42A0-B986-49CD6FBF7230}">
      <dsp:nvSpPr>
        <dsp:cNvPr id="0" name=""/>
        <dsp:cNvSpPr/>
      </dsp:nvSpPr>
      <dsp:spPr>
        <a:xfrm>
          <a:off x="1240791" y="459"/>
          <a:ext cx="4742814" cy="1074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4" tIns="113694" rIns="113694" bIns="113694" numCol="1" spcCol="1270" anchor="ctr" anchorCtr="0">
          <a:noAutofit/>
        </a:bodyPr>
        <a:lstStyle/>
        <a:p>
          <a:pPr marL="0" lvl="0" indent="0" algn="l" defTabSz="977900">
            <a:lnSpc>
              <a:spcPct val="100000"/>
            </a:lnSpc>
            <a:spcBef>
              <a:spcPct val="0"/>
            </a:spcBef>
            <a:spcAft>
              <a:spcPct val="35000"/>
            </a:spcAft>
            <a:buNone/>
          </a:pPr>
          <a:r>
            <a:rPr lang="en-US" sz="2200" b="0" kern="1200" dirty="0">
              <a:latin typeface="Amasis MT Pro Light" panose="02040304050005020304" pitchFamily="18" charset="0"/>
            </a:rPr>
            <a:t>identify the schema of the database, the datatype of tables, and primary key</a:t>
          </a:r>
          <a:endParaRPr lang="en-US" sz="2200" kern="1200" dirty="0">
            <a:latin typeface="Amasis MT Pro Light" panose="02040304050005020304" pitchFamily="18" charset="0"/>
          </a:endParaRPr>
        </a:p>
      </dsp:txBody>
      <dsp:txXfrm>
        <a:off x="1240791" y="459"/>
        <a:ext cx="4742814" cy="1074277"/>
      </dsp:txXfrm>
    </dsp:sp>
    <dsp:sp modelId="{E9021193-064C-4442-B0DC-58732B69DE56}">
      <dsp:nvSpPr>
        <dsp:cNvPr id="0" name=""/>
        <dsp:cNvSpPr/>
      </dsp:nvSpPr>
      <dsp:spPr>
        <a:xfrm>
          <a:off x="0" y="1343306"/>
          <a:ext cx="5983606" cy="1074277"/>
        </a:xfrm>
        <a:prstGeom prst="roundRect">
          <a:avLst>
            <a:gd name="adj" fmla="val 10000"/>
          </a:avLst>
        </a:prstGeom>
        <a:solidFill>
          <a:schemeClr val="accent4">
            <a:lumMod val="40000"/>
            <a:lumOff val="60000"/>
          </a:schemeClr>
        </a:solidFill>
        <a:ln>
          <a:noFill/>
        </a:ln>
        <a:effectLst/>
      </dsp:spPr>
      <dsp:style>
        <a:lnRef idx="0">
          <a:scrgbClr r="0" g="0" b="0"/>
        </a:lnRef>
        <a:fillRef idx="1">
          <a:scrgbClr r="0" g="0" b="0"/>
        </a:fillRef>
        <a:effectRef idx="0">
          <a:scrgbClr r="0" g="0" b="0"/>
        </a:effectRef>
        <a:fontRef idx="minor"/>
      </dsp:style>
    </dsp:sp>
    <dsp:sp modelId="{2409F05B-4002-4A84-A6B4-3CFD40CFDAF4}">
      <dsp:nvSpPr>
        <dsp:cNvPr id="0" name=""/>
        <dsp:cNvSpPr/>
      </dsp:nvSpPr>
      <dsp:spPr>
        <a:xfrm>
          <a:off x="324969" y="1585019"/>
          <a:ext cx="590852" cy="5908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B68224-945C-4C99-833F-820EC01D0DD2}">
      <dsp:nvSpPr>
        <dsp:cNvPr id="0" name=""/>
        <dsp:cNvSpPr/>
      </dsp:nvSpPr>
      <dsp:spPr>
        <a:xfrm>
          <a:off x="1240791" y="1343306"/>
          <a:ext cx="4742814" cy="1074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4" tIns="113694" rIns="113694" bIns="113694" numCol="1" spcCol="1270" anchor="ctr" anchorCtr="0">
          <a:noAutofit/>
        </a:bodyPr>
        <a:lstStyle/>
        <a:p>
          <a:pPr marL="0" lvl="0" indent="0" algn="l" defTabSz="977900">
            <a:lnSpc>
              <a:spcPct val="100000"/>
            </a:lnSpc>
            <a:spcBef>
              <a:spcPct val="0"/>
            </a:spcBef>
            <a:spcAft>
              <a:spcPct val="35000"/>
            </a:spcAft>
            <a:buNone/>
          </a:pPr>
          <a:r>
            <a:rPr lang="en-US" sz="2200" b="0" kern="1200" dirty="0">
              <a:latin typeface="Amasis MT Pro Light" panose="02040304050005020304" pitchFamily="18" charset="0"/>
            </a:rPr>
            <a:t>discover the relationships between different tables</a:t>
          </a:r>
          <a:endParaRPr lang="en-US" sz="2200" kern="1200" dirty="0">
            <a:latin typeface="Amasis MT Pro Light" panose="02040304050005020304" pitchFamily="18" charset="0"/>
          </a:endParaRPr>
        </a:p>
      </dsp:txBody>
      <dsp:txXfrm>
        <a:off x="1240791" y="1343306"/>
        <a:ext cx="4742814" cy="1074277"/>
      </dsp:txXfrm>
    </dsp:sp>
    <dsp:sp modelId="{4B4BE64B-3B72-4985-B51B-4F40EBC85075}">
      <dsp:nvSpPr>
        <dsp:cNvPr id="0" name=""/>
        <dsp:cNvSpPr/>
      </dsp:nvSpPr>
      <dsp:spPr>
        <a:xfrm>
          <a:off x="0" y="2686153"/>
          <a:ext cx="5983606" cy="1074277"/>
        </a:xfrm>
        <a:prstGeom prst="roundRect">
          <a:avLst>
            <a:gd name="adj" fmla="val 10000"/>
          </a:avLst>
        </a:prstGeom>
        <a:solidFill>
          <a:schemeClr val="accent4">
            <a:lumMod val="60000"/>
            <a:lumOff val="40000"/>
          </a:schemeClr>
        </a:solidFill>
        <a:ln>
          <a:noFill/>
        </a:ln>
        <a:effectLst/>
      </dsp:spPr>
      <dsp:style>
        <a:lnRef idx="0">
          <a:scrgbClr r="0" g="0" b="0"/>
        </a:lnRef>
        <a:fillRef idx="1">
          <a:scrgbClr r="0" g="0" b="0"/>
        </a:fillRef>
        <a:effectRef idx="0">
          <a:scrgbClr r="0" g="0" b="0"/>
        </a:effectRef>
        <a:fontRef idx="minor"/>
      </dsp:style>
    </dsp:sp>
    <dsp:sp modelId="{616BA08D-79FE-473B-ABDC-674DE3A47B0A}">
      <dsp:nvSpPr>
        <dsp:cNvPr id="0" name=""/>
        <dsp:cNvSpPr/>
      </dsp:nvSpPr>
      <dsp:spPr>
        <a:xfrm>
          <a:off x="324969" y="2927866"/>
          <a:ext cx="590852" cy="5908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2747EF-130E-4507-96CB-467CD7EF9B17}">
      <dsp:nvSpPr>
        <dsp:cNvPr id="0" name=""/>
        <dsp:cNvSpPr/>
      </dsp:nvSpPr>
      <dsp:spPr>
        <a:xfrm>
          <a:off x="1240791" y="2686153"/>
          <a:ext cx="4742814" cy="1074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4" tIns="113694" rIns="113694" bIns="113694" numCol="1" spcCol="1270" anchor="ctr" anchorCtr="0">
          <a:noAutofit/>
        </a:bodyPr>
        <a:lstStyle/>
        <a:p>
          <a:pPr marL="0" lvl="0" indent="0" algn="l" defTabSz="1022350">
            <a:lnSpc>
              <a:spcPct val="100000"/>
            </a:lnSpc>
            <a:spcBef>
              <a:spcPct val="0"/>
            </a:spcBef>
            <a:spcAft>
              <a:spcPct val="35000"/>
            </a:spcAft>
            <a:buNone/>
          </a:pPr>
          <a:r>
            <a:rPr lang="en-US" sz="2300" b="0" kern="1200" dirty="0">
              <a:solidFill>
                <a:srgbClr val="000000">
                  <a:hueOff val="0"/>
                  <a:satOff val="0"/>
                  <a:lumOff val="0"/>
                  <a:alphaOff val="0"/>
                </a:srgbClr>
              </a:solidFill>
              <a:latin typeface="Amasis MT Pro Light" panose="02040304050005020304" pitchFamily="18" charset="0"/>
              <a:ea typeface="+mn-ea"/>
              <a:cs typeface="+mn-cs"/>
            </a:rPr>
            <a:t>find</a:t>
          </a:r>
          <a:r>
            <a:rPr lang="en-US" sz="2300" b="0" kern="1200" dirty="0">
              <a:latin typeface="Amasis MT Pro Light" panose="02040304050005020304" pitchFamily="18" charset="0"/>
            </a:rPr>
            <a:t> out the meaning of each column</a:t>
          </a:r>
          <a:endParaRPr lang="en-US" sz="2300" kern="1200" dirty="0">
            <a:latin typeface="Amasis MT Pro Light" panose="02040304050005020304" pitchFamily="18" charset="0"/>
          </a:endParaRPr>
        </a:p>
      </dsp:txBody>
      <dsp:txXfrm>
        <a:off x="1240791" y="2686153"/>
        <a:ext cx="4742814" cy="10742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666E5-16A9-4966-9435-160356C9AFA8}">
      <dsp:nvSpPr>
        <dsp:cNvPr id="0" name=""/>
        <dsp:cNvSpPr/>
      </dsp:nvSpPr>
      <dsp:spPr>
        <a:xfrm>
          <a:off x="630511" y="1008398"/>
          <a:ext cx="1818562" cy="18185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C6F53C-5971-4E31-8FFA-28D9FC5B6179}">
      <dsp:nvSpPr>
        <dsp:cNvPr id="0" name=""/>
        <dsp:cNvSpPr/>
      </dsp:nvSpPr>
      <dsp:spPr>
        <a:xfrm>
          <a:off x="1018074" y="1395961"/>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A1049F-62FF-4B04-B97C-3A642B00F0C3}">
      <dsp:nvSpPr>
        <dsp:cNvPr id="0" name=""/>
        <dsp:cNvSpPr/>
      </dsp:nvSpPr>
      <dsp:spPr>
        <a:xfrm>
          <a:off x="49168" y="33933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100000"/>
            </a:lnSpc>
            <a:spcBef>
              <a:spcPct val="0"/>
            </a:spcBef>
            <a:spcAft>
              <a:spcPct val="35000"/>
            </a:spcAft>
            <a:buNone/>
            <a:defRPr cap="all"/>
          </a:pPr>
          <a:endParaRPr lang="en-US" sz="4400" kern="1200" dirty="0">
            <a:latin typeface="Abadi Extra Light" panose="020B0204020104020204" pitchFamily="34" charset="0"/>
          </a:endParaRPr>
        </a:p>
      </dsp:txBody>
      <dsp:txXfrm>
        <a:off x="49168" y="3393399"/>
        <a:ext cx="2981250" cy="720000"/>
      </dsp:txXfrm>
    </dsp:sp>
    <dsp:sp modelId="{E8760036-8961-465B-B4FA-DCAE822D4395}">
      <dsp:nvSpPr>
        <dsp:cNvPr id="0" name=""/>
        <dsp:cNvSpPr/>
      </dsp:nvSpPr>
      <dsp:spPr>
        <a:xfrm>
          <a:off x="4133480" y="1008398"/>
          <a:ext cx="1818562" cy="18185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3F02C5-BB4F-4F93-B63F-028E95767F0A}">
      <dsp:nvSpPr>
        <dsp:cNvPr id="0" name=""/>
        <dsp:cNvSpPr/>
      </dsp:nvSpPr>
      <dsp:spPr>
        <a:xfrm>
          <a:off x="4521043" y="1395961"/>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26ACA4-C543-4447-874B-547AF2B31C2D}">
      <dsp:nvSpPr>
        <dsp:cNvPr id="0" name=""/>
        <dsp:cNvSpPr/>
      </dsp:nvSpPr>
      <dsp:spPr>
        <a:xfrm>
          <a:off x="3552136" y="33933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100000"/>
            </a:lnSpc>
            <a:spcBef>
              <a:spcPct val="0"/>
            </a:spcBef>
            <a:spcAft>
              <a:spcPct val="35000"/>
            </a:spcAft>
            <a:buNone/>
            <a:defRPr cap="all"/>
          </a:pPr>
          <a:endParaRPr lang="en-US" sz="4400" kern="1200" dirty="0">
            <a:latin typeface="Abadi Extra Light" panose="020B0204020104020204" pitchFamily="34" charset="0"/>
            <a:ea typeface="+mn-ea"/>
            <a:cs typeface="+mn-cs"/>
          </a:endParaRPr>
        </a:p>
      </dsp:txBody>
      <dsp:txXfrm>
        <a:off x="3552136" y="3393399"/>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66A9A5-1AD9-451A-943D-9C874960DD60}" type="datetimeFigureOut">
              <a:rPr lang="en-CA" smtClean="0"/>
              <a:t>2023-05-17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8F918-853F-44B5-92DC-DB96ABA192E8}" type="slidenum">
              <a:rPr lang="en-CA" smtClean="0"/>
              <a:t>‹#›</a:t>
            </a:fld>
            <a:endParaRPr lang="en-CA"/>
          </a:p>
        </p:txBody>
      </p:sp>
    </p:spTree>
    <p:extLst>
      <p:ext uri="{BB962C8B-B14F-4D97-AF65-F5344CB8AC3E}">
        <p14:creationId xmlns:p14="http://schemas.microsoft.com/office/powerpoint/2010/main" val="1830751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1</a:t>
            </a:fld>
            <a:endParaRPr lang="en-CA"/>
          </a:p>
        </p:txBody>
      </p:sp>
    </p:spTree>
    <p:extLst>
      <p:ext uri="{BB962C8B-B14F-4D97-AF65-F5344CB8AC3E}">
        <p14:creationId xmlns:p14="http://schemas.microsoft.com/office/powerpoint/2010/main" val="4208865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10</a:t>
            </a:fld>
            <a:endParaRPr lang="en-CA"/>
          </a:p>
        </p:txBody>
      </p:sp>
    </p:spTree>
    <p:extLst>
      <p:ext uri="{BB962C8B-B14F-4D97-AF65-F5344CB8AC3E}">
        <p14:creationId xmlns:p14="http://schemas.microsoft.com/office/powerpoint/2010/main" val="3716849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11</a:t>
            </a:fld>
            <a:endParaRPr lang="en-CA"/>
          </a:p>
        </p:txBody>
      </p:sp>
    </p:spTree>
    <p:extLst>
      <p:ext uri="{BB962C8B-B14F-4D97-AF65-F5344CB8AC3E}">
        <p14:creationId xmlns:p14="http://schemas.microsoft.com/office/powerpoint/2010/main" val="2014289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12</a:t>
            </a:fld>
            <a:endParaRPr lang="en-CA"/>
          </a:p>
        </p:txBody>
      </p:sp>
    </p:spTree>
    <p:extLst>
      <p:ext uri="{BB962C8B-B14F-4D97-AF65-F5344CB8AC3E}">
        <p14:creationId xmlns:p14="http://schemas.microsoft.com/office/powerpoint/2010/main" val="309107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13</a:t>
            </a:fld>
            <a:endParaRPr lang="en-CA"/>
          </a:p>
        </p:txBody>
      </p:sp>
    </p:spTree>
    <p:extLst>
      <p:ext uri="{BB962C8B-B14F-4D97-AF65-F5344CB8AC3E}">
        <p14:creationId xmlns:p14="http://schemas.microsoft.com/office/powerpoint/2010/main" val="417776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2</a:t>
            </a:fld>
            <a:endParaRPr lang="en-CA"/>
          </a:p>
        </p:txBody>
      </p:sp>
    </p:spTree>
    <p:extLst>
      <p:ext uri="{BB962C8B-B14F-4D97-AF65-F5344CB8AC3E}">
        <p14:creationId xmlns:p14="http://schemas.microsoft.com/office/powerpoint/2010/main" val="561842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3</a:t>
            </a:fld>
            <a:endParaRPr lang="en-CA"/>
          </a:p>
        </p:txBody>
      </p:sp>
    </p:spTree>
    <p:extLst>
      <p:ext uri="{BB962C8B-B14F-4D97-AF65-F5344CB8AC3E}">
        <p14:creationId xmlns:p14="http://schemas.microsoft.com/office/powerpoint/2010/main" val="240728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4</a:t>
            </a:fld>
            <a:endParaRPr lang="en-CA"/>
          </a:p>
        </p:txBody>
      </p:sp>
    </p:spTree>
    <p:extLst>
      <p:ext uri="{BB962C8B-B14F-4D97-AF65-F5344CB8AC3E}">
        <p14:creationId xmlns:p14="http://schemas.microsoft.com/office/powerpoint/2010/main" val="2403185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5</a:t>
            </a:fld>
            <a:endParaRPr lang="en-CA"/>
          </a:p>
        </p:txBody>
      </p:sp>
    </p:spTree>
    <p:extLst>
      <p:ext uri="{BB962C8B-B14F-4D97-AF65-F5344CB8AC3E}">
        <p14:creationId xmlns:p14="http://schemas.microsoft.com/office/powerpoint/2010/main" val="14465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6</a:t>
            </a:fld>
            <a:endParaRPr lang="en-CA"/>
          </a:p>
        </p:txBody>
      </p:sp>
    </p:spTree>
    <p:extLst>
      <p:ext uri="{BB962C8B-B14F-4D97-AF65-F5344CB8AC3E}">
        <p14:creationId xmlns:p14="http://schemas.microsoft.com/office/powerpoint/2010/main" val="359835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7</a:t>
            </a:fld>
            <a:endParaRPr lang="en-CA"/>
          </a:p>
        </p:txBody>
      </p:sp>
    </p:spTree>
    <p:extLst>
      <p:ext uri="{BB962C8B-B14F-4D97-AF65-F5344CB8AC3E}">
        <p14:creationId xmlns:p14="http://schemas.microsoft.com/office/powerpoint/2010/main" val="3279618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8</a:t>
            </a:fld>
            <a:endParaRPr lang="en-CA"/>
          </a:p>
        </p:txBody>
      </p:sp>
    </p:spTree>
    <p:extLst>
      <p:ext uri="{BB962C8B-B14F-4D97-AF65-F5344CB8AC3E}">
        <p14:creationId xmlns:p14="http://schemas.microsoft.com/office/powerpoint/2010/main" val="2963950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C8F918-853F-44B5-92DC-DB96ABA192E8}" type="slidenum">
              <a:rPr lang="en-CA" smtClean="0"/>
              <a:t>9</a:t>
            </a:fld>
            <a:endParaRPr lang="en-CA"/>
          </a:p>
        </p:txBody>
      </p:sp>
    </p:spTree>
    <p:extLst>
      <p:ext uri="{BB962C8B-B14F-4D97-AF65-F5344CB8AC3E}">
        <p14:creationId xmlns:p14="http://schemas.microsoft.com/office/powerpoint/2010/main" val="3907289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499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5/17/2023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9712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5/17/2023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422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184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021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43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588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337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2179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2751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8128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5/17/2023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70885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jpe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FD90DCC-0EF7-87F8-398F-87F64C183542}"/>
              </a:ext>
            </a:extLst>
          </p:cNvPr>
          <p:cNvSpPr txBox="1"/>
          <p:nvPr/>
        </p:nvSpPr>
        <p:spPr>
          <a:xfrm>
            <a:off x="2060779" y="704642"/>
            <a:ext cx="6797471" cy="2867233"/>
          </a:xfrm>
          <a:prstGeom prst="rect">
            <a:avLst/>
          </a:prstGeom>
        </p:spPr>
        <p:txBody>
          <a:bodyPr vert="horz" lIns="91440" tIns="45720" rIns="91440" bIns="45720" rtlCol="0" anchor="b">
            <a:normAutofit/>
          </a:bodyPr>
          <a:lstStyle/>
          <a:p>
            <a:pPr>
              <a:lnSpc>
                <a:spcPct val="90000"/>
              </a:lnSpc>
              <a:spcBef>
                <a:spcPct val="0"/>
              </a:spcBef>
              <a:spcAft>
                <a:spcPts val="600"/>
              </a:spcAft>
            </a:pPr>
            <a:r>
              <a:rPr kumimoji="0" lang="en-US" sz="4400" b="1" i="0" u="none" strike="noStrike" cap="none" spc="-50" normalizeH="0" noProof="0" dirty="0">
                <a:ln>
                  <a:noFill/>
                </a:ln>
                <a:solidFill>
                  <a:schemeClr val="tx1">
                    <a:lumMod val="85000"/>
                    <a:lumOff val="15000"/>
                  </a:schemeClr>
                </a:solidFill>
                <a:effectLst/>
                <a:uLnTx/>
                <a:uFillTx/>
                <a:latin typeface="+mj-lt"/>
                <a:ea typeface="+mj-ea"/>
                <a:cs typeface="+mj-cs"/>
              </a:rPr>
              <a:t>Transforming-and-Analyzing-Data-with-SQL</a:t>
            </a:r>
            <a:endParaRPr lang="en-US" sz="4400" spc="-50" dirty="0">
              <a:solidFill>
                <a:schemeClr val="tx1">
                  <a:lumMod val="85000"/>
                  <a:lumOff val="15000"/>
                </a:schemeClr>
              </a:solidFill>
              <a:latin typeface="+mj-lt"/>
              <a:ea typeface="+mj-ea"/>
              <a:cs typeface="+mj-cs"/>
            </a:endParaRPr>
          </a:p>
        </p:txBody>
      </p:sp>
      <p:cxnSp>
        <p:nvCxnSpPr>
          <p:cNvPr id="72" name="!!Straight Connector">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B0A5E7FB-1FB5-4C57-9C8C-70E550767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TextBox 43">
            <a:extLst>
              <a:ext uri="{FF2B5EF4-FFF2-40B4-BE49-F238E27FC236}">
                <a16:creationId xmlns:a16="http://schemas.microsoft.com/office/drawing/2014/main" id="{5BD0F494-D09F-BFC9-96C2-DF12E07BDD8A}"/>
              </a:ext>
            </a:extLst>
          </p:cNvPr>
          <p:cNvSpPr txBox="1"/>
          <p:nvPr/>
        </p:nvSpPr>
        <p:spPr>
          <a:xfrm>
            <a:off x="5932579" y="4161293"/>
            <a:ext cx="6096000" cy="369332"/>
          </a:xfrm>
          <a:prstGeom prst="rect">
            <a:avLst/>
          </a:prstGeom>
          <a:noFill/>
        </p:spPr>
        <p:txBody>
          <a:bodyPr wrap="square">
            <a:spAutoFit/>
          </a:bodyPr>
          <a:lstStyle/>
          <a:p>
            <a:r>
              <a:rPr lang="en-CA" sz="1800" b="1" dirty="0">
                <a:solidFill>
                  <a:schemeClr val="tx1">
                    <a:lumMod val="95000"/>
                    <a:lumOff val="5000"/>
                  </a:schemeClr>
                </a:solidFill>
                <a:effectLst/>
                <a:latin typeface="Consolas" panose="020B0609020204030204" pitchFamily="49" charset="0"/>
              </a:rPr>
              <a:t>May 17, 2023      Jennifer Zhao</a:t>
            </a:r>
            <a:endParaRPr lang="en-CA" dirty="0">
              <a:solidFill>
                <a:schemeClr val="tx1">
                  <a:lumMod val="95000"/>
                  <a:lumOff val="5000"/>
                </a:schemeClr>
              </a:solidFill>
            </a:endParaRPr>
          </a:p>
        </p:txBody>
      </p:sp>
    </p:spTree>
    <p:extLst>
      <p:ext uri="{BB962C8B-B14F-4D97-AF65-F5344CB8AC3E}">
        <p14:creationId xmlns:p14="http://schemas.microsoft.com/office/powerpoint/2010/main" val="31252169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D3D3-03F9-5EA1-70F1-978757C4CD34}"/>
              </a:ext>
            </a:extLst>
          </p:cNvPr>
          <p:cNvSpPr>
            <a:spLocks noGrp="1"/>
          </p:cNvSpPr>
          <p:nvPr>
            <p:ph type="title"/>
          </p:nvPr>
        </p:nvSpPr>
        <p:spPr/>
        <p:txBody>
          <a:bodyPr/>
          <a:lstStyle/>
          <a:p>
            <a:r>
              <a:rPr lang="en-US" dirty="0"/>
              <a:t>Findings and insights</a:t>
            </a:r>
            <a:endParaRPr lang="en-CA" dirty="0"/>
          </a:p>
        </p:txBody>
      </p:sp>
      <p:graphicFrame>
        <p:nvGraphicFramePr>
          <p:cNvPr id="4" name="Content Placeholder 3" descr="Chart type: Clustered Bar. 'productname': Custom Decals has noticeably higher 'Sum of orderedquantity'.&#10;&#10;Description automatically generated">
            <a:extLst>
              <a:ext uri="{FF2B5EF4-FFF2-40B4-BE49-F238E27FC236}">
                <a16:creationId xmlns:a16="http://schemas.microsoft.com/office/drawing/2014/main" id="{476C3BA7-D0BD-32EB-AFFC-F97F584F90EB}"/>
              </a:ext>
            </a:extLst>
          </p:cNvPr>
          <p:cNvGraphicFramePr>
            <a:graphicFrameLocks noGrp="1"/>
          </p:cNvGraphicFramePr>
          <p:nvPr>
            <p:ph idx="1"/>
            <p:extLst>
              <p:ext uri="{D42A27DB-BD31-4B8C-83A1-F6EECF244321}">
                <p14:modId xmlns:p14="http://schemas.microsoft.com/office/powerpoint/2010/main" val="3743632014"/>
              </p:ext>
            </p:extLst>
          </p:nvPr>
        </p:nvGraphicFramePr>
        <p:xfrm>
          <a:off x="5234274" y="2168402"/>
          <a:ext cx="5351145" cy="37607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descr="Chart type: Clustered Bar. Percentage of 'Sum of orderedquantity' by 'country'&#10;&#10;Description automatically generated">
            <a:extLst>
              <a:ext uri="{FF2B5EF4-FFF2-40B4-BE49-F238E27FC236}">
                <a16:creationId xmlns:a16="http://schemas.microsoft.com/office/drawing/2014/main" id="{3E8ACAAF-0417-822F-9151-10DADF296015}"/>
              </a:ext>
            </a:extLst>
          </p:cNvPr>
          <p:cNvGraphicFramePr>
            <a:graphicFrameLocks/>
          </p:cNvGraphicFramePr>
          <p:nvPr>
            <p:extLst>
              <p:ext uri="{D42A27DB-BD31-4B8C-83A1-F6EECF244321}">
                <p14:modId xmlns:p14="http://schemas.microsoft.com/office/powerpoint/2010/main" val="2177295571"/>
              </p:ext>
            </p:extLst>
          </p:nvPr>
        </p:nvGraphicFramePr>
        <p:xfrm>
          <a:off x="429365" y="2475095"/>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7051D02C-E9F4-8474-8AFD-5FCB685B770A}"/>
              </a:ext>
            </a:extLst>
          </p:cNvPr>
          <p:cNvSpPr txBox="1"/>
          <p:nvPr/>
        </p:nvSpPr>
        <p:spPr>
          <a:xfrm>
            <a:off x="6256421" y="1857387"/>
            <a:ext cx="5117431" cy="369332"/>
          </a:xfrm>
          <a:prstGeom prst="rect">
            <a:avLst/>
          </a:prstGeom>
          <a:noFill/>
        </p:spPr>
        <p:txBody>
          <a:bodyPr wrap="square" rtlCol="0">
            <a:spAutoFit/>
          </a:bodyPr>
          <a:lstStyle/>
          <a:p>
            <a:r>
              <a:rPr lang="en-CA" b="1" dirty="0"/>
              <a:t>Increase stock for top 3 products</a:t>
            </a:r>
          </a:p>
        </p:txBody>
      </p:sp>
    </p:spTree>
    <p:extLst>
      <p:ext uri="{BB962C8B-B14F-4D97-AF65-F5344CB8AC3E}">
        <p14:creationId xmlns:p14="http://schemas.microsoft.com/office/powerpoint/2010/main" val="407554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D3D3-03F9-5EA1-70F1-978757C4CD34}"/>
              </a:ext>
            </a:extLst>
          </p:cNvPr>
          <p:cNvSpPr>
            <a:spLocks noGrp="1"/>
          </p:cNvSpPr>
          <p:nvPr>
            <p:ph type="title"/>
          </p:nvPr>
        </p:nvSpPr>
        <p:spPr/>
        <p:txBody>
          <a:bodyPr/>
          <a:lstStyle/>
          <a:p>
            <a:r>
              <a:rPr lang="en-US" dirty="0"/>
              <a:t>Findings and insights</a:t>
            </a:r>
            <a:endParaRPr lang="en-CA" dirty="0"/>
          </a:p>
        </p:txBody>
      </p:sp>
      <p:sp>
        <p:nvSpPr>
          <p:cNvPr id="3" name="Content Placeholder 2">
            <a:extLst>
              <a:ext uri="{FF2B5EF4-FFF2-40B4-BE49-F238E27FC236}">
                <a16:creationId xmlns:a16="http://schemas.microsoft.com/office/drawing/2014/main" id="{01C17856-F735-66C3-DCE4-B517AA618701}"/>
              </a:ext>
            </a:extLst>
          </p:cNvPr>
          <p:cNvSpPr>
            <a:spLocks noGrp="1"/>
          </p:cNvSpPr>
          <p:nvPr>
            <p:ph idx="1"/>
          </p:nvPr>
        </p:nvSpPr>
        <p:spPr/>
        <p:txBody>
          <a:bodyPr>
            <a:normAutofit/>
          </a:bodyPr>
          <a:lstStyle/>
          <a:p>
            <a:pPr marL="457200">
              <a:spcAft>
                <a:spcPts val="500"/>
              </a:spcAft>
            </a:pPr>
            <a:endParaRPr lang="en-CA" sz="7600">
              <a:solidFill>
                <a:schemeClr val="tx1">
                  <a:lumMod val="95000"/>
                  <a:lumOff val="5000"/>
                </a:schemeClr>
              </a:solidFill>
            </a:endParaRPr>
          </a:p>
          <a:p>
            <a:endParaRPr lang="en-US" b="0">
              <a:solidFill>
                <a:schemeClr val="tx1">
                  <a:lumMod val="95000"/>
                  <a:lumOff val="5000"/>
                </a:schemeClr>
              </a:solidFill>
              <a:effectLst/>
              <a:latin typeface="Consolas" panose="020B0609020204030204" pitchFamily="49" charset="0"/>
            </a:endParaRPr>
          </a:p>
          <a:p>
            <a:br>
              <a:rPr lang="en-US" b="0">
                <a:solidFill>
                  <a:schemeClr val="tx1">
                    <a:lumMod val="95000"/>
                    <a:lumOff val="5000"/>
                  </a:schemeClr>
                </a:solidFill>
                <a:effectLst/>
                <a:latin typeface="Consolas" panose="020B0609020204030204" pitchFamily="49" charset="0"/>
              </a:rPr>
            </a:br>
            <a:endParaRPr lang="en-CA" dirty="0"/>
          </a:p>
        </p:txBody>
      </p:sp>
      <p:sp>
        <p:nvSpPr>
          <p:cNvPr id="4" name="TextBox 3">
            <a:extLst>
              <a:ext uri="{FF2B5EF4-FFF2-40B4-BE49-F238E27FC236}">
                <a16:creationId xmlns:a16="http://schemas.microsoft.com/office/drawing/2014/main" id="{3444AC32-44C2-0819-ABB1-97517D4B498F}"/>
              </a:ext>
            </a:extLst>
          </p:cNvPr>
          <p:cNvSpPr txBox="1"/>
          <p:nvPr/>
        </p:nvSpPr>
        <p:spPr>
          <a:xfrm>
            <a:off x="1216241" y="2108201"/>
            <a:ext cx="10058400" cy="369332"/>
          </a:xfrm>
          <a:prstGeom prst="rect">
            <a:avLst/>
          </a:prstGeom>
          <a:noFill/>
        </p:spPr>
        <p:txBody>
          <a:bodyPr wrap="square" rtlCol="0">
            <a:spAutoFit/>
          </a:bodyPr>
          <a:lstStyle/>
          <a:p>
            <a:endParaRPr lang="en-CA" dirty="0"/>
          </a:p>
        </p:txBody>
      </p:sp>
      <p:graphicFrame>
        <p:nvGraphicFramePr>
          <p:cNvPr id="5" name="Chart 4" descr="Chart type: Pie. 'Sum of Field2'&#10;&#10;Description automatically generated">
            <a:extLst>
              <a:ext uri="{FF2B5EF4-FFF2-40B4-BE49-F238E27FC236}">
                <a16:creationId xmlns:a16="http://schemas.microsoft.com/office/drawing/2014/main" id="{9D87F679-A49B-2440-8ED5-074F6B5A03C7}"/>
              </a:ext>
            </a:extLst>
          </p:cNvPr>
          <p:cNvGraphicFramePr>
            <a:graphicFrameLocks/>
          </p:cNvGraphicFramePr>
          <p:nvPr>
            <p:extLst>
              <p:ext uri="{D42A27DB-BD31-4B8C-83A1-F6EECF244321}">
                <p14:modId xmlns:p14="http://schemas.microsoft.com/office/powerpoint/2010/main" val="4151164357"/>
              </p:ext>
            </p:extLst>
          </p:nvPr>
        </p:nvGraphicFramePr>
        <p:xfrm>
          <a:off x="5809833" y="3868573"/>
          <a:ext cx="4572000" cy="2324697"/>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a:extLst>
              <a:ext uri="{FF2B5EF4-FFF2-40B4-BE49-F238E27FC236}">
                <a16:creationId xmlns:a16="http://schemas.microsoft.com/office/drawing/2014/main" id="{31F685A6-A9A5-F836-586B-11F887197BB4}"/>
              </a:ext>
            </a:extLst>
          </p:cNvPr>
          <p:cNvPicPr>
            <a:picLocks noChangeAspect="1"/>
          </p:cNvPicPr>
          <p:nvPr/>
        </p:nvPicPr>
        <p:blipFill>
          <a:blip r:embed="rId4"/>
          <a:stretch>
            <a:fillRect/>
          </a:stretch>
        </p:blipFill>
        <p:spPr>
          <a:xfrm>
            <a:off x="6798529" y="2108201"/>
            <a:ext cx="2840772" cy="1617826"/>
          </a:xfrm>
          <a:prstGeom prst="rect">
            <a:avLst/>
          </a:prstGeom>
        </p:spPr>
      </p:pic>
      <p:sp>
        <p:nvSpPr>
          <p:cNvPr id="6" name="TextBox 5">
            <a:extLst>
              <a:ext uri="{FF2B5EF4-FFF2-40B4-BE49-F238E27FC236}">
                <a16:creationId xmlns:a16="http://schemas.microsoft.com/office/drawing/2014/main" id="{A304E74D-96D9-56E9-B46C-8EE3221B71EC}"/>
              </a:ext>
            </a:extLst>
          </p:cNvPr>
          <p:cNvSpPr txBox="1"/>
          <p:nvPr/>
        </p:nvSpPr>
        <p:spPr>
          <a:xfrm>
            <a:off x="1341120" y="2292867"/>
            <a:ext cx="5181600" cy="1200329"/>
          </a:xfrm>
          <a:prstGeom prst="rect">
            <a:avLst/>
          </a:prstGeom>
          <a:noFill/>
        </p:spPr>
        <p:txBody>
          <a:bodyPr wrap="square" rtlCol="0">
            <a:spAutoFit/>
          </a:bodyPr>
          <a:lstStyle/>
          <a:p>
            <a:r>
              <a:rPr lang="en-CA" dirty="0"/>
              <a:t>82% visitors are satisfied. We can also find the users who are dissatisfied,  so the sales group might want to contact the users to find out the reasons and make improvements. </a:t>
            </a:r>
          </a:p>
        </p:txBody>
      </p:sp>
    </p:spTree>
    <p:extLst>
      <p:ext uri="{BB962C8B-B14F-4D97-AF65-F5344CB8AC3E}">
        <p14:creationId xmlns:p14="http://schemas.microsoft.com/office/powerpoint/2010/main" val="4086860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D3D3-03F9-5EA1-70F1-978757C4CD34}"/>
              </a:ext>
            </a:extLst>
          </p:cNvPr>
          <p:cNvSpPr>
            <a:spLocks noGrp="1"/>
          </p:cNvSpPr>
          <p:nvPr>
            <p:ph type="title"/>
          </p:nvPr>
        </p:nvSpPr>
        <p:spPr/>
        <p:txBody>
          <a:bodyPr/>
          <a:lstStyle/>
          <a:p>
            <a:r>
              <a:rPr lang="en-US" dirty="0"/>
              <a:t>Findings and insights</a:t>
            </a:r>
            <a:endParaRPr lang="en-CA" dirty="0"/>
          </a:p>
        </p:txBody>
      </p:sp>
      <p:sp>
        <p:nvSpPr>
          <p:cNvPr id="3" name="Content Placeholder 2">
            <a:extLst>
              <a:ext uri="{FF2B5EF4-FFF2-40B4-BE49-F238E27FC236}">
                <a16:creationId xmlns:a16="http://schemas.microsoft.com/office/drawing/2014/main" id="{01C17856-F735-66C3-DCE4-B517AA618701}"/>
              </a:ext>
            </a:extLst>
          </p:cNvPr>
          <p:cNvSpPr>
            <a:spLocks noGrp="1"/>
          </p:cNvSpPr>
          <p:nvPr>
            <p:ph idx="1"/>
          </p:nvPr>
        </p:nvSpPr>
        <p:spPr/>
        <p:txBody>
          <a:bodyPr>
            <a:normAutofit/>
          </a:bodyPr>
          <a:lstStyle/>
          <a:p>
            <a:pPr marL="457200">
              <a:spcAft>
                <a:spcPts val="500"/>
              </a:spcAft>
            </a:pPr>
            <a:endParaRPr lang="en-CA" sz="7600" dirty="0">
              <a:solidFill>
                <a:schemeClr val="tx1">
                  <a:lumMod val="95000"/>
                  <a:lumOff val="5000"/>
                </a:schemeClr>
              </a:solidFill>
            </a:endParaRPr>
          </a:p>
          <a:p>
            <a:endParaRPr lang="en-US" b="0" dirty="0">
              <a:solidFill>
                <a:schemeClr val="tx1">
                  <a:lumMod val="95000"/>
                  <a:lumOff val="5000"/>
                </a:schemeClr>
              </a:solidFill>
              <a:effectLst/>
              <a:latin typeface="Consolas" panose="020B0609020204030204" pitchFamily="49" charset="0"/>
            </a:endParaRPr>
          </a:p>
          <a:p>
            <a:br>
              <a:rPr lang="en-US" b="0" dirty="0">
                <a:solidFill>
                  <a:schemeClr val="tx1">
                    <a:lumMod val="95000"/>
                    <a:lumOff val="5000"/>
                  </a:schemeClr>
                </a:solidFill>
                <a:effectLst/>
                <a:latin typeface="Consolas" panose="020B0609020204030204" pitchFamily="49" charset="0"/>
              </a:rPr>
            </a:br>
            <a:endParaRPr lang="en-CA" dirty="0"/>
          </a:p>
        </p:txBody>
      </p:sp>
      <p:sp>
        <p:nvSpPr>
          <p:cNvPr id="4" name="TextBox 3">
            <a:extLst>
              <a:ext uri="{FF2B5EF4-FFF2-40B4-BE49-F238E27FC236}">
                <a16:creationId xmlns:a16="http://schemas.microsoft.com/office/drawing/2014/main" id="{3444AC32-44C2-0819-ABB1-97517D4B498F}"/>
              </a:ext>
            </a:extLst>
          </p:cNvPr>
          <p:cNvSpPr txBox="1"/>
          <p:nvPr/>
        </p:nvSpPr>
        <p:spPr>
          <a:xfrm>
            <a:off x="1216241" y="2108201"/>
            <a:ext cx="10058400" cy="5109091"/>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lumMod val="95000"/>
                    <a:lumOff val="5000"/>
                  </a:schemeClr>
                </a:solidFill>
                <a:effectLst/>
              </a:rPr>
              <a:t>"Home/Apparel/Headgear“, "Home/</a:t>
            </a:r>
            <a:r>
              <a:rPr lang="en-US" b="0" dirty="0" err="1">
                <a:solidFill>
                  <a:schemeClr val="tx1">
                    <a:lumMod val="95000"/>
                    <a:lumOff val="5000"/>
                  </a:schemeClr>
                </a:solidFill>
                <a:effectLst/>
              </a:rPr>
              <a:t>Bags“,and</a:t>
            </a:r>
            <a:r>
              <a:rPr lang="en-US" b="0" dirty="0">
                <a:solidFill>
                  <a:schemeClr val="tx1">
                    <a:lumMod val="95000"/>
                    <a:lumOff val="5000"/>
                  </a:schemeClr>
                </a:solidFill>
                <a:effectLst/>
              </a:rPr>
              <a:t> "Home/Bags/Backpacks" "Home/Accessories/Stickers" appear to be popular categories in multiple countries. </a:t>
            </a:r>
            <a:r>
              <a:rPr lang="en-US" dirty="0">
                <a:solidFill>
                  <a:schemeClr val="tx1">
                    <a:lumMod val="95000"/>
                    <a:lumOff val="5000"/>
                  </a:schemeClr>
                </a:solidFill>
              </a:rPr>
              <a:t>We might add new products to these categories to increase sales.</a:t>
            </a:r>
          </a:p>
          <a:p>
            <a:pPr marL="285750" indent="-285750">
              <a:buFont typeface="Arial" panose="020B0604020202020204" pitchFamily="34" charset="0"/>
              <a:buChar char="•"/>
            </a:pPr>
            <a:r>
              <a:rPr lang="en-US" b="0" dirty="0">
                <a:solidFill>
                  <a:schemeClr val="tx1">
                    <a:lumMod val="95000"/>
                    <a:lumOff val="5000"/>
                  </a:schemeClr>
                </a:solidFill>
                <a:effectLst/>
              </a:rPr>
              <a:t>13% of visitors make a purchase.</a:t>
            </a:r>
          </a:p>
          <a:p>
            <a:pPr marL="285750" indent="-285750">
              <a:buFont typeface="Arial" panose="020B0604020202020204" pitchFamily="34" charset="0"/>
              <a:buChar char="•"/>
            </a:pPr>
            <a:r>
              <a:rPr lang="en-US" b="0" dirty="0">
                <a:solidFill>
                  <a:schemeClr val="tx1">
                    <a:lumMod val="95000"/>
                    <a:lumOff val="5000"/>
                  </a:schemeClr>
                </a:solidFill>
                <a:effectLst/>
              </a:rPr>
              <a:t>Organic search, direct, and referrals are the top 3 channels customers use.</a:t>
            </a:r>
          </a:p>
          <a:p>
            <a:pPr marL="285750" indent="-285750">
              <a:buFont typeface="Arial" panose="020B0604020202020204" pitchFamily="34" charset="0"/>
              <a:buChar char="•"/>
            </a:pPr>
            <a:r>
              <a:rPr lang="en-US" b="0" dirty="0">
                <a:effectLst/>
              </a:rPr>
              <a:t>the top-selling product from each city/country:</a:t>
            </a:r>
          </a:p>
          <a:p>
            <a:pPr marL="285750" indent="-285750">
              <a:buFont typeface="Arial" panose="020B0604020202020204" pitchFamily="34" charset="0"/>
              <a:buChar char="•"/>
            </a:pPr>
            <a:endParaRPr lang="en-US" b="0" dirty="0">
              <a:solidFill>
                <a:schemeClr val="tx1">
                  <a:lumMod val="95000"/>
                  <a:lumOff val="5000"/>
                </a:schemeClr>
              </a:solidFill>
              <a:effectLst/>
            </a:endParaRPr>
          </a:p>
          <a:p>
            <a:pPr marL="285750" indent="-285750">
              <a:buFont typeface="Arial" panose="020B0604020202020204" pitchFamily="34" charset="0"/>
              <a:buChar char="•"/>
            </a:pPr>
            <a:endParaRPr lang="en-US" dirty="0">
              <a:solidFill>
                <a:schemeClr val="tx1">
                  <a:lumMod val="95000"/>
                  <a:lumOff val="5000"/>
                </a:schemeClr>
              </a:solidFill>
            </a:endParaRPr>
          </a:p>
          <a:p>
            <a:r>
              <a:rPr lang="en-CA" sz="1100" b="0" dirty="0">
                <a:effectLst/>
                <a:latin typeface="Consolas" panose="020B0609020204030204" pitchFamily="49" charset="0"/>
              </a:rPr>
              <a:t>Mountain View (United States): Kick Ball (75,850)</a:t>
            </a:r>
          </a:p>
          <a:p>
            <a:r>
              <a:rPr lang="en-CA" sz="1100" b="0" dirty="0">
                <a:effectLst/>
                <a:latin typeface="Consolas" panose="020B0609020204030204" pitchFamily="49" charset="0"/>
              </a:rPr>
              <a:t>- India: Custom Decals (49,218)</a:t>
            </a:r>
          </a:p>
          <a:p>
            <a:r>
              <a:rPr lang="en-CA" sz="1100" b="0" dirty="0">
                <a:effectLst/>
                <a:latin typeface="Consolas" panose="020B0609020204030204" pitchFamily="49" charset="0"/>
              </a:rPr>
              <a:t>- United Kingdom: Custom Decals (37,860)</a:t>
            </a:r>
          </a:p>
          <a:p>
            <a:r>
              <a:rPr lang="en-CA" sz="1100" b="0" dirty="0">
                <a:effectLst/>
                <a:latin typeface="Consolas" panose="020B0609020204030204" pitchFamily="49" charset="0"/>
              </a:rPr>
              <a:t>- San Francisco (United States): Kick Ball (30,340)</a:t>
            </a:r>
          </a:p>
          <a:p>
            <a:r>
              <a:rPr lang="en-CA" sz="1100" b="0" dirty="0">
                <a:effectLst/>
                <a:latin typeface="Consolas" panose="020B0609020204030204" pitchFamily="49" charset="0"/>
              </a:rPr>
              <a:t>- New York (United States): Kick Ball (30,340)</a:t>
            </a:r>
          </a:p>
          <a:p>
            <a:r>
              <a:rPr lang="en-CA" sz="1100" b="0" dirty="0">
                <a:effectLst/>
                <a:latin typeface="Consolas" panose="020B0609020204030204" pitchFamily="49" charset="0"/>
              </a:rPr>
              <a:t>- Chicago (United States): Kick Ball (30,340)</a:t>
            </a:r>
          </a:p>
          <a:p>
            <a:r>
              <a:rPr lang="en-CA" sz="1100" b="0" dirty="0">
                <a:effectLst/>
                <a:latin typeface="Consolas" panose="020B0609020204030204" pitchFamily="49" charset="0"/>
              </a:rPr>
              <a:t>- Germany: Custom Decals (26,502)</a:t>
            </a:r>
          </a:p>
          <a:p>
            <a:r>
              <a:rPr lang="en-CA" sz="1100" b="0" dirty="0">
                <a:effectLst/>
                <a:latin typeface="Consolas" panose="020B0609020204030204" pitchFamily="49" charset="0"/>
              </a:rPr>
              <a:t>- Palo Alto (United States): Cam Outdoor Security Camera - USA (19,033)</a:t>
            </a:r>
          </a:p>
          <a:p>
            <a:r>
              <a:rPr lang="en-CA" sz="1100" b="0" dirty="0">
                <a:effectLst/>
                <a:latin typeface="Consolas" panose="020B0609020204030204" pitchFamily="49" charset="0"/>
              </a:rPr>
              <a:t>- Canada: Twill Cap (18,982)</a:t>
            </a:r>
          </a:p>
          <a:p>
            <a:r>
              <a:rPr lang="en-CA" sz="1100" b="0" dirty="0">
                <a:effectLst/>
                <a:latin typeface="Consolas" panose="020B0609020204030204" pitchFamily="49" charset="0"/>
              </a:rPr>
              <a:t>- Sunnyvale (United States): Cam Outdoor Security Camera - USA (16,314)</a:t>
            </a:r>
          </a:p>
          <a:p>
            <a:pPr marL="285750" indent="-285750">
              <a:buFont typeface="Arial" panose="020B0604020202020204" pitchFamily="34" charset="0"/>
              <a:buChar char="•"/>
            </a:pPr>
            <a:endParaRPr lang="en-US" b="0" dirty="0">
              <a:solidFill>
                <a:schemeClr val="tx1">
                  <a:lumMod val="95000"/>
                  <a:lumOff val="5000"/>
                </a:schemeClr>
              </a:solidFill>
              <a:effectLst/>
            </a:endParaRPr>
          </a:p>
          <a:p>
            <a:pPr marL="285750" indent="-285750">
              <a:buFont typeface="Arial" panose="020B0604020202020204" pitchFamily="34" charset="0"/>
              <a:buChar char="•"/>
            </a:pPr>
            <a:endParaRPr lang="en-US" dirty="0">
              <a:solidFill>
                <a:schemeClr val="tx1">
                  <a:lumMod val="95000"/>
                  <a:lumOff val="5000"/>
                </a:schemeClr>
              </a:solidFill>
            </a:endParaRPr>
          </a:p>
          <a:p>
            <a:pPr marL="285750" indent="-285750">
              <a:buFont typeface="Arial" panose="020B0604020202020204" pitchFamily="34" charset="0"/>
              <a:buChar char="•"/>
            </a:pPr>
            <a:endParaRPr lang="en-US" b="0" dirty="0">
              <a:solidFill>
                <a:schemeClr val="tx1">
                  <a:lumMod val="95000"/>
                  <a:lumOff val="5000"/>
                </a:schemeClr>
              </a:solidFill>
              <a:effectLst/>
            </a:endParaRPr>
          </a:p>
          <a:p>
            <a:endParaRPr lang="en-CA" dirty="0"/>
          </a:p>
        </p:txBody>
      </p:sp>
    </p:spTree>
    <p:extLst>
      <p:ext uri="{BB962C8B-B14F-4D97-AF65-F5344CB8AC3E}">
        <p14:creationId xmlns:p14="http://schemas.microsoft.com/office/powerpoint/2010/main" val="3655095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5B7E9F-763B-6385-5A8E-A0F608C7FE0F}"/>
              </a:ext>
            </a:extLst>
          </p:cNvPr>
          <p:cNvSpPr>
            <a:spLocks noGrp="1"/>
          </p:cNvSpPr>
          <p:nvPr>
            <p:ph type="title"/>
          </p:nvPr>
        </p:nvSpPr>
        <p:spPr>
          <a:xfrm>
            <a:off x="643467" y="634946"/>
            <a:ext cx="3689094" cy="5055904"/>
          </a:xfrm>
        </p:spPr>
        <p:txBody>
          <a:bodyPr anchor="ctr">
            <a:normAutofit/>
          </a:bodyPr>
          <a:lstStyle/>
          <a:p>
            <a:pPr algn="r"/>
            <a:r>
              <a:rPr lang="en-US" dirty="0">
                <a:latin typeface="Abadi Extra Light" panose="020B0204020104020204" pitchFamily="34" charset="0"/>
              </a:rPr>
              <a:t>Future Goals</a:t>
            </a:r>
            <a:endParaRPr lang="en-CA">
              <a:latin typeface="Abadi Extra Light" panose="020B0204020104020204" pitchFamily="34" charset="0"/>
            </a:endParaRPr>
          </a:p>
        </p:txBody>
      </p:sp>
      <p:cxnSp>
        <p:nvCxnSpPr>
          <p:cNvPr id="34" name="Straight Connector 33">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7" name="Content Placeholder 2">
            <a:extLst>
              <a:ext uri="{FF2B5EF4-FFF2-40B4-BE49-F238E27FC236}">
                <a16:creationId xmlns:a16="http://schemas.microsoft.com/office/drawing/2014/main" id="{CB536382-C342-F3BC-3391-56BDF191C0BA}"/>
              </a:ext>
            </a:extLst>
          </p:cNvPr>
          <p:cNvGraphicFramePr>
            <a:graphicFrameLocks noGrp="1"/>
          </p:cNvGraphicFramePr>
          <p:nvPr>
            <p:ph idx="1"/>
            <p:extLst>
              <p:ext uri="{D42A27DB-BD31-4B8C-83A1-F6EECF244321}">
                <p14:modId xmlns:p14="http://schemas.microsoft.com/office/powerpoint/2010/main" val="2309271698"/>
              </p:ext>
            </p:extLst>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64897AB-097F-3328-36D1-06C68639A3E4}"/>
              </a:ext>
            </a:extLst>
          </p:cNvPr>
          <p:cNvSpPr txBox="1"/>
          <p:nvPr/>
        </p:nvSpPr>
        <p:spPr>
          <a:xfrm>
            <a:off x="4785911" y="3781126"/>
            <a:ext cx="3336595" cy="1477328"/>
          </a:xfrm>
          <a:prstGeom prst="rect">
            <a:avLst/>
          </a:prstGeom>
          <a:noFill/>
        </p:spPr>
        <p:txBody>
          <a:bodyPr wrap="square" rtlCol="0">
            <a:spAutoFit/>
          </a:bodyPr>
          <a:lstStyle/>
          <a:p>
            <a:r>
              <a:rPr lang="en-CA" dirty="0"/>
              <a:t>Perform further data cleaning, split </a:t>
            </a:r>
            <a:r>
              <a:rPr lang="en-CA" dirty="0" err="1"/>
              <a:t>allsessions</a:t>
            </a:r>
            <a:r>
              <a:rPr lang="en-CA" dirty="0"/>
              <a:t> table into multiple tables, make it more readable and accurate, reduce data redundant and data inconsistency</a:t>
            </a:r>
          </a:p>
        </p:txBody>
      </p:sp>
      <p:sp>
        <p:nvSpPr>
          <p:cNvPr id="4" name="TextBox 3">
            <a:extLst>
              <a:ext uri="{FF2B5EF4-FFF2-40B4-BE49-F238E27FC236}">
                <a16:creationId xmlns:a16="http://schemas.microsoft.com/office/drawing/2014/main" id="{C2612ECB-8139-588E-B27C-B9A16AFFAB32}"/>
              </a:ext>
            </a:extLst>
          </p:cNvPr>
          <p:cNvSpPr txBox="1"/>
          <p:nvPr/>
        </p:nvSpPr>
        <p:spPr>
          <a:xfrm>
            <a:off x="8444241" y="3746773"/>
            <a:ext cx="3436080" cy="1200329"/>
          </a:xfrm>
          <a:prstGeom prst="rect">
            <a:avLst/>
          </a:prstGeom>
          <a:noFill/>
        </p:spPr>
        <p:txBody>
          <a:bodyPr wrap="square" rtlCol="0">
            <a:spAutoFit/>
          </a:bodyPr>
          <a:lstStyle/>
          <a:p>
            <a:r>
              <a:rPr lang="en-CA" dirty="0"/>
              <a:t>Conduct a more in-depth analysis: analyze data with multiple dimensions and make more useful insights</a:t>
            </a:r>
          </a:p>
        </p:txBody>
      </p:sp>
    </p:spTree>
    <p:extLst>
      <p:ext uri="{BB962C8B-B14F-4D97-AF65-F5344CB8AC3E}">
        <p14:creationId xmlns:p14="http://schemas.microsoft.com/office/powerpoint/2010/main" val="277495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6" name="Straight Connector 8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88" name="Rectangle 87">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BECD6F-5100-6016-CA60-86DC6489290C}"/>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dirty="0">
                <a:solidFill>
                  <a:schemeClr val="tx1">
                    <a:lumMod val="85000"/>
                    <a:lumOff val="15000"/>
                  </a:schemeClr>
                </a:solidFill>
                <a:latin typeface="Fairwater Script" panose="020B0604020202020204" pitchFamily="2" charset="0"/>
              </a:rPr>
              <a:t>Thank you!</a:t>
            </a:r>
          </a:p>
        </p:txBody>
      </p:sp>
      <p:cxnSp>
        <p:nvCxnSpPr>
          <p:cNvPr id="90" name="Straight Connector 89">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94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7" name="Rectangle 71">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1A2868-31CB-E7C5-4FA7-7D1702412871}"/>
              </a:ext>
            </a:extLst>
          </p:cNvPr>
          <p:cNvSpPr>
            <a:spLocks noGrp="1"/>
          </p:cNvSpPr>
          <p:nvPr>
            <p:ph type="title"/>
          </p:nvPr>
        </p:nvSpPr>
        <p:spPr>
          <a:xfrm>
            <a:off x="1097280" y="286604"/>
            <a:ext cx="10058400" cy="1094572"/>
          </a:xfrm>
        </p:spPr>
        <p:txBody>
          <a:bodyPr>
            <a:normAutofit/>
          </a:bodyPr>
          <a:lstStyle/>
          <a:p>
            <a:r>
              <a:rPr lang="en-US" sz="4400" b="1" dirty="0">
                <a:cs typeface="Aharoni" panose="02010803020104030203" pitchFamily="2" charset="-79"/>
              </a:rPr>
              <a:t>Overview</a:t>
            </a:r>
            <a:endParaRPr lang="en-CA" sz="4400" b="1" dirty="0">
              <a:cs typeface="Aharoni" panose="02010803020104030203" pitchFamily="2" charset="-79"/>
            </a:endParaRPr>
          </a:p>
        </p:txBody>
      </p:sp>
      <p:cxnSp>
        <p:nvCxnSpPr>
          <p:cNvPr id="78" name="Straight Connector 73">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8" name="Content Placeholder 2">
            <a:extLst>
              <a:ext uri="{FF2B5EF4-FFF2-40B4-BE49-F238E27FC236}">
                <a16:creationId xmlns:a16="http://schemas.microsoft.com/office/drawing/2014/main" id="{0070B449-37B8-5498-E5C8-0C5CC9E58664}"/>
              </a:ext>
            </a:extLst>
          </p:cNvPr>
          <p:cNvGraphicFramePr>
            <a:graphicFrameLocks noGrp="1"/>
          </p:cNvGraphicFramePr>
          <p:nvPr>
            <p:ph idx="1"/>
            <p:extLst>
              <p:ext uri="{D42A27DB-BD31-4B8C-83A1-F6EECF244321}">
                <p14:modId xmlns:p14="http://schemas.microsoft.com/office/powerpoint/2010/main" val="193082366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974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EDD82-BBD5-452E-82C6-D7F368764B20}"/>
              </a:ext>
            </a:extLst>
          </p:cNvPr>
          <p:cNvSpPr>
            <a:spLocks noGrp="1"/>
          </p:cNvSpPr>
          <p:nvPr>
            <p:ph type="title"/>
          </p:nvPr>
        </p:nvSpPr>
        <p:spPr>
          <a:xfrm>
            <a:off x="1097280" y="286603"/>
            <a:ext cx="10058400" cy="1450757"/>
          </a:xfrm>
        </p:spPr>
        <p:txBody>
          <a:bodyPr>
            <a:normAutofit/>
          </a:bodyPr>
          <a:lstStyle/>
          <a:p>
            <a:r>
              <a:rPr lang="en-US" dirty="0"/>
              <a:t>Assumption</a:t>
            </a:r>
            <a:endParaRPr lang="en-CA" dirty="0"/>
          </a:p>
        </p:txBody>
      </p:sp>
      <p:cxnSp>
        <p:nvCxnSpPr>
          <p:cNvPr id="26"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833E77-6970-21B1-6107-3C444F00740C}"/>
              </a:ext>
            </a:extLst>
          </p:cNvPr>
          <p:cNvSpPr>
            <a:spLocks noGrp="1"/>
          </p:cNvSpPr>
          <p:nvPr>
            <p:ph idx="1"/>
          </p:nvPr>
        </p:nvSpPr>
        <p:spPr>
          <a:xfrm>
            <a:off x="1097280" y="2108201"/>
            <a:ext cx="5575367" cy="3760891"/>
          </a:xfrm>
        </p:spPr>
        <p:txBody>
          <a:bodyPr>
            <a:normAutofit/>
          </a:bodyPr>
          <a:lstStyle/>
          <a:p>
            <a:r>
              <a:rPr lang="en-US" dirty="0"/>
              <a:t>T</a:t>
            </a:r>
            <a:r>
              <a:rPr lang="en-US" b="0" dirty="0">
                <a:effectLst/>
              </a:rPr>
              <a:t>here are some values that lack clear definitions, and some columns have similar names, making it difficult to determine the correct field to use in a query. In these cases, I just compare them and make assumptions, which can impact the accuracy of the results.</a:t>
            </a:r>
          </a:p>
          <a:p>
            <a:endParaRPr lang="en-CA" dirty="0"/>
          </a:p>
        </p:txBody>
      </p:sp>
      <p:pic>
        <p:nvPicPr>
          <p:cNvPr id="4" name="Picture 3" descr="Question mark on green pastel background">
            <a:extLst>
              <a:ext uri="{FF2B5EF4-FFF2-40B4-BE49-F238E27FC236}">
                <a16:creationId xmlns:a16="http://schemas.microsoft.com/office/drawing/2014/main" id="{689A1871-BC47-927A-415D-075F5E06AA79}"/>
              </a:ext>
            </a:extLst>
          </p:cNvPr>
          <p:cNvPicPr>
            <a:picLocks noChangeAspect="1"/>
          </p:cNvPicPr>
          <p:nvPr/>
        </p:nvPicPr>
        <p:blipFill rotWithShape="1">
          <a:blip r:embed="rId3">
            <a:duotone>
              <a:schemeClr val="accent4">
                <a:shade val="45000"/>
                <a:satMod val="135000"/>
              </a:schemeClr>
              <a:prstClr val="white"/>
            </a:duotone>
            <a:extLst>
              <a:ext uri="{BEBA8EAE-BF5A-486C-A8C5-ECC9F3942E4B}">
                <a14:imgProps xmlns:a14="http://schemas.microsoft.com/office/drawing/2010/main">
                  <a14:imgLayer r:embed="rId4">
                    <a14:imgEffect>
                      <a14:colorTemperature colorTemp="4700"/>
                    </a14:imgEffect>
                    <a14:imgEffect>
                      <a14:saturation sat="29000"/>
                    </a14:imgEffect>
                  </a14:imgLayer>
                </a14:imgProps>
              </a:ext>
            </a:extLst>
          </a:blip>
          <a:srcRect l="24575"/>
          <a:stretch/>
        </p:blipFill>
        <p:spPr>
          <a:xfrm>
            <a:off x="7534656" y="2108200"/>
            <a:ext cx="3621024" cy="3600613"/>
          </a:xfrm>
          <a:prstGeom prst="rect">
            <a:avLst/>
          </a:prstGeom>
          <a:effectLst>
            <a:outerShdw blurRad="50800" dist="50800" dir="5400000" algn="ctr" rotWithShape="0">
              <a:schemeClr val="accent3">
                <a:lumMod val="40000"/>
                <a:lumOff val="60000"/>
              </a:schemeClr>
            </a:outerShdw>
          </a:effectLst>
        </p:spPr>
      </p:pic>
      <p:sp>
        <p:nvSpPr>
          <p:cNvPr id="27" name="Rectangle 22">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5837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0" name="Rectangle 64">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1A2868-31CB-E7C5-4FA7-7D1702412871}"/>
              </a:ext>
            </a:extLst>
          </p:cNvPr>
          <p:cNvSpPr>
            <a:spLocks noGrp="1"/>
          </p:cNvSpPr>
          <p:nvPr>
            <p:ph type="title"/>
          </p:nvPr>
        </p:nvSpPr>
        <p:spPr>
          <a:xfrm>
            <a:off x="643467" y="634946"/>
            <a:ext cx="2854335" cy="5055904"/>
          </a:xfrm>
        </p:spPr>
        <p:txBody>
          <a:bodyPr anchor="ctr">
            <a:normAutofit/>
          </a:bodyPr>
          <a:lstStyle/>
          <a:p>
            <a:pPr algn="r"/>
            <a:r>
              <a:rPr lang="en-US" dirty="0">
                <a:cs typeface="Aharoni" panose="02010803020104030203" pitchFamily="2" charset="-79"/>
              </a:rPr>
              <a:t>Process</a:t>
            </a:r>
            <a:endParaRPr lang="en-CA" dirty="0">
              <a:cs typeface="Aharoni" panose="02010803020104030203" pitchFamily="2" charset="-79"/>
            </a:endParaRPr>
          </a:p>
        </p:txBody>
      </p:sp>
      <p:cxnSp>
        <p:nvCxnSpPr>
          <p:cNvPr id="71" name="Straight Connector 66">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5" name="Content Placeholder 2">
            <a:extLst>
              <a:ext uri="{FF2B5EF4-FFF2-40B4-BE49-F238E27FC236}">
                <a16:creationId xmlns:a16="http://schemas.microsoft.com/office/drawing/2014/main" id="{A2307F91-C781-D61F-F9F8-BCBE5B8F8CEE}"/>
              </a:ext>
            </a:extLst>
          </p:cNvPr>
          <p:cNvGraphicFramePr>
            <a:graphicFrameLocks noGrp="1"/>
          </p:cNvGraphicFramePr>
          <p:nvPr>
            <p:ph idx="1"/>
            <p:extLst>
              <p:ext uri="{D42A27DB-BD31-4B8C-83A1-F6EECF244321}">
                <p14:modId xmlns:p14="http://schemas.microsoft.com/office/powerpoint/2010/main" val="3887473003"/>
              </p:ext>
            </p:extLst>
          </p:nvPr>
        </p:nvGraphicFramePr>
        <p:xfrm>
          <a:off x="3631225" y="601999"/>
          <a:ext cx="7226025" cy="51217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90434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F961CB-AB91-CB96-40A4-2A21742C3A8B}"/>
              </a:ext>
            </a:extLst>
          </p:cNvPr>
          <p:cNvSpPr>
            <a:spLocks noGrp="1"/>
          </p:cNvSpPr>
          <p:nvPr>
            <p:ph type="title"/>
          </p:nvPr>
        </p:nvSpPr>
        <p:spPr>
          <a:xfrm>
            <a:off x="1097280" y="286603"/>
            <a:ext cx="10058400" cy="1450757"/>
          </a:xfrm>
        </p:spPr>
        <p:txBody>
          <a:bodyPr>
            <a:normAutofit/>
          </a:bodyPr>
          <a:lstStyle/>
          <a:p>
            <a:r>
              <a:rPr lang="en-US" dirty="0"/>
              <a:t>Create the database</a:t>
            </a:r>
            <a:endParaRPr lang="en-CA" dirty="0"/>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6C4F5F6-6130-1197-C1F6-A7FC1AD6C99B}"/>
              </a:ext>
            </a:extLst>
          </p:cNvPr>
          <p:cNvSpPr>
            <a:spLocks noGrp="1"/>
          </p:cNvSpPr>
          <p:nvPr>
            <p:ph idx="1"/>
          </p:nvPr>
        </p:nvSpPr>
        <p:spPr>
          <a:xfrm>
            <a:off x="1097280" y="2108201"/>
            <a:ext cx="6437367" cy="3760891"/>
          </a:xfrm>
        </p:spPr>
        <p:txBody>
          <a:bodyPr>
            <a:normAutofit/>
          </a:bodyPr>
          <a:lstStyle/>
          <a:p>
            <a:pPr defTabSz="889000">
              <a:spcBef>
                <a:spcPct val="0"/>
              </a:spcBef>
              <a:spcAft>
                <a:spcPct val="35000"/>
              </a:spcAft>
              <a:buFont typeface="Wingdings" panose="05000000000000000000" pitchFamily="2" charset="2"/>
              <a:buChar char="q"/>
            </a:pPr>
            <a:r>
              <a:rPr lang="en-US" b="0" dirty="0">
                <a:effectLst/>
                <a:latin typeface="Consolas" panose="020B0609020204030204" pitchFamily="49" charset="0"/>
              </a:rPr>
              <a:t> </a:t>
            </a:r>
            <a:r>
              <a:rPr lang="en-US" dirty="0"/>
              <a:t>create the ecommerce database, set the primary key and column datatype</a:t>
            </a:r>
          </a:p>
          <a:p>
            <a:pPr defTabSz="889000">
              <a:spcBef>
                <a:spcPct val="0"/>
              </a:spcBef>
              <a:spcAft>
                <a:spcPct val="35000"/>
              </a:spcAft>
              <a:buFont typeface="Wingdings" panose="05000000000000000000" pitchFamily="2" charset="2"/>
              <a:buChar char="q"/>
            </a:pPr>
            <a:r>
              <a:rPr lang="en-US" dirty="0"/>
              <a:t>  import the data</a:t>
            </a:r>
          </a:p>
          <a:p>
            <a:endParaRPr lang="en-CA" dirty="0"/>
          </a:p>
        </p:txBody>
      </p:sp>
      <p:pic>
        <p:nvPicPr>
          <p:cNvPr id="7" name="Graphic 6" descr="Database">
            <a:extLst>
              <a:ext uri="{FF2B5EF4-FFF2-40B4-BE49-F238E27FC236}">
                <a16:creationId xmlns:a16="http://schemas.microsoft.com/office/drawing/2014/main" id="{8E7D3272-6B07-236B-55A0-697F6FFC78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9006" y="2416624"/>
            <a:ext cx="3144043" cy="3144043"/>
          </a:xfrm>
          <a:prstGeom prst="rect">
            <a:avLst/>
          </a:prstGeom>
        </p:spPr>
      </p:pic>
      <p:sp>
        <p:nvSpPr>
          <p:cNvPr id="14" name="Rectangle 1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629787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3984A-F4E2-0481-16B2-504D1010EB58}"/>
              </a:ext>
            </a:extLst>
          </p:cNvPr>
          <p:cNvSpPr>
            <a:spLocks noGrp="1"/>
          </p:cNvSpPr>
          <p:nvPr>
            <p:ph type="title"/>
          </p:nvPr>
        </p:nvSpPr>
        <p:spPr>
          <a:xfrm>
            <a:off x="5172074" y="286603"/>
            <a:ext cx="5983605" cy="1450757"/>
          </a:xfrm>
        </p:spPr>
        <p:txBody>
          <a:bodyPr>
            <a:normAutofit/>
          </a:bodyPr>
          <a:lstStyle/>
          <a:p>
            <a:r>
              <a:rPr lang="en-US" dirty="0"/>
              <a:t>Exploring the data</a:t>
            </a:r>
            <a:endParaRPr lang="en-CA" dirty="0"/>
          </a:p>
        </p:txBody>
      </p:sp>
      <p:pic>
        <p:nvPicPr>
          <p:cNvPr id="18" name="Picture 4" descr="A 3D pattern of ring shapes connected by lines">
            <a:extLst>
              <a:ext uri="{FF2B5EF4-FFF2-40B4-BE49-F238E27FC236}">
                <a16:creationId xmlns:a16="http://schemas.microsoft.com/office/drawing/2014/main" id="{4449A80D-AFFD-BC3D-425D-FB905D04AD72}"/>
              </a:ext>
            </a:extLst>
          </p:cNvPr>
          <p:cNvPicPr>
            <a:picLocks noChangeAspect="1"/>
          </p:cNvPicPr>
          <p:nvPr/>
        </p:nvPicPr>
        <p:blipFill rotWithShape="1">
          <a:blip r:embed="rId3"/>
          <a:srcRect l="13514" r="46237"/>
          <a:stretch/>
        </p:blipFill>
        <p:spPr>
          <a:xfrm>
            <a:off x="20" y="10"/>
            <a:ext cx="4580077" cy="6400784"/>
          </a:xfrm>
          <a:prstGeom prst="rect">
            <a:avLst/>
          </a:prstGeom>
        </p:spPr>
      </p:pic>
      <p:cxnSp>
        <p:nvCxnSpPr>
          <p:cNvPr id="26"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0" name="Content Placeholder 2">
            <a:extLst>
              <a:ext uri="{FF2B5EF4-FFF2-40B4-BE49-F238E27FC236}">
                <a16:creationId xmlns:a16="http://schemas.microsoft.com/office/drawing/2014/main" id="{3B1AFD1E-DF50-E32A-4E74-3CECDAFF0477}"/>
              </a:ext>
            </a:extLst>
          </p:cNvPr>
          <p:cNvGraphicFramePr>
            <a:graphicFrameLocks noGrp="1"/>
          </p:cNvGraphicFramePr>
          <p:nvPr>
            <p:ph idx="1"/>
            <p:extLst>
              <p:ext uri="{D42A27DB-BD31-4B8C-83A1-F6EECF244321}">
                <p14:modId xmlns:p14="http://schemas.microsoft.com/office/powerpoint/2010/main" val="367128307"/>
              </p:ext>
            </p:extLst>
          </p:nvPr>
        </p:nvGraphicFramePr>
        <p:xfrm>
          <a:off x="5172074" y="2108201"/>
          <a:ext cx="5983606"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8" name="Rectangle 27">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33824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D3D3-03F9-5EA1-70F1-978757C4CD34}"/>
              </a:ext>
            </a:extLst>
          </p:cNvPr>
          <p:cNvSpPr>
            <a:spLocks noGrp="1"/>
          </p:cNvSpPr>
          <p:nvPr>
            <p:ph type="title"/>
          </p:nvPr>
        </p:nvSpPr>
        <p:spPr/>
        <p:txBody>
          <a:bodyPr/>
          <a:lstStyle/>
          <a:p>
            <a:r>
              <a:rPr lang="en-US" dirty="0"/>
              <a:t>Data Cleaning</a:t>
            </a:r>
            <a:endParaRPr lang="en-CA" dirty="0"/>
          </a:p>
        </p:txBody>
      </p:sp>
      <p:sp>
        <p:nvSpPr>
          <p:cNvPr id="3" name="Content Placeholder 2">
            <a:extLst>
              <a:ext uri="{FF2B5EF4-FFF2-40B4-BE49-F238E27FC236}">
                <a16:creationId xmlns:a16="http://schemas.microsoft.com/office/drawing/2014/main" id="{01C17856-F735-66C3-DCE4-B517AA618701}"/>
              </a:ext>
            </a:extLst>
          </p:cNvPr>
          <p:cNvSpPr>
            <a:spLocks noGrp="1"/>
          </p:cNvSpPr>
          <p:nvPr>
            <p:ph idx="1"/>
          </p:nvPr>
        </p:nvSpPr>
        <p:spPr/>
        <p:txBody>
          <a:bodyPr>
            <a:normAutofit fontScale="62500" lnSpcReduction="20000"/>
          </a:bodyPr>
          <a:lstStyle/>
          <a:p>
            <a:pPr marL="0" indent="0">
              <a:buNone/>
            </a:pPr>
            <a:r>
              <a:rPr lang="en-US" sz="2900" b="0" i="0" dirty="0">
                <a:solidFill>
                  <a:srgbClr val="202124"/>
                </a:solidFill>
                <a:effectLst/>
              </a:rPr>
              <a:t>Data cleaning is </a:t>
            </a:r>
            <a:r>
              <a:rPr lang="en-US" sz="2900" b="0" i="0" dirty="0">
                <a:solidFill>
                  <a:srgbClr val="040C28"/>
                </a:solidFill>
                <a:effectLst/>
              </a:rPr>
              <a:t>the process of fixing or removing incorrect, corrupted, incorrectly formatted, duplicate, or incomplete data within a dataset.</a:t>
            </a:r>
            <a:endParaRPr lang="en-US" sz="2900" b="1" dirty="0">
              <a:solidFill>
                <a:schemeClr val="tx1">
                  <a:lumMod val="95000"/>
                  <a:lumOff val="5000"/>
                </a:schemeClr>
              </a:solidFill>
              <a:effectLst/>
            </a:endParaRPr>
          </a:p>
          <a:p>
            <a:pPr marL="0" indent="0">
              <a:buNone/>
            </a:pPr>
            <a:r>
              <a:rPr lang="en-US" sz="2600" b="1" dirty="0">
                <a:solidFill>
                  <a:schemeClr val="tx1">
                    <a:lumMod val="95000"/>
                    <a:lumOff val="5000"/>
                  </a:schemeClr>
                </a:solidFill>
                <a:effectLst/>
              </a:rPr>
              <a:t>Data type conversion: </a:t>
            </a:r>
          </a:p>
          <a:p>
            <a:pPr marL="0" indent="0">
              <a:buNone/>
            </a:pPr>
            <a:r>
              <a:rPr lang="en-US" b="0" dirty="0">
                <a:solidFill>
                  <a:schemeClr val="tx1">
                    <a:lumMod val="95000"/>
                    <a:lumOff val="5000"/>
                  </a:schemeClr>
                </a:solidFill>
                <a:effectLst/>
              </a:rPr>
              <a:t>      convert the datatype: time and visit start time from string type to timestamp; </a:t>
            </a:r>
          </a:p>
          <a:p>
            <a:pPr marL="0" indent="0">
              <a:buNone/>
            </a:pPr>
            <a:r>
              <a:rPr lang="en-US" b="0" dirty="0">
                <a:solidFill>
                  <a:schemeClr val="tx1">
                    <a:lumMod val="95000"/>
                    <a:lumOff val="5000"/>
                  </a:schemeClr>
                </a:solidFill>
                <a:effectLst/>
              </a:rPr>
              <a:t>      total transaction revenue to a numeric type</a:t>
            </a:r>
          </a:p>
          <a:p>
            <a:pPr marL="0" indent="0">
              <a:buNone/>
            </a:pPr>
            <a:r>
              <a:rPr lang="en-US" b="1" dirty="0">
                <a:solidFill>
                  <a:schemeClr val="tx1">
                    <a:lumMod val="95000"/>
                    <a:lumOff val="5000"/>
                  </a:schemeClr>
                </a:solidFill>
                <a:effectLst/>
              </a:rPr>
              <a:t>Inaccurate value: </a:t>
            </a:r>
            <a:r>
              <a:rPr lang="en-US" b="0" dirty="0">
                <a:solidFill>
                  <a:schemeClr val="tx1">
                    <a:lumMod val="95000"/>
                    <a:lumOff val="5000"/>
                  </a:schemeClr>
                </a:solidFill>
                <a:effectLst/>
              </a:rPr>
              <a:t>Find the inaccurate data and correct it: unit_price, product price need to be divided by 1,000,000</a:t>
            </a:r>
          </a:p>
          <a:p>
            <a:pPr marL="0" indent="0">
              <a:buNone/>
            </a:pPr>
            <a:r>
              <a:rPr lang="en-US" b="1" dirty="0">
                <a:solidFill>
                  <a:schemeClr val="tx1">
                    <a:lumMod val="95000"/>
                    <a:lumOff val="5000"/>
                  </a:schemeClr>
                </a:solidFill>
                <a:effectLst/>
              </a:rPr>
              <a:t>Missing value:</a:t>
            </a:r>
          </a:p>
          <a:p>
            <a:pPr marL="0" indent="0">
              <a:buNone/>
            </a:pPr>
            <a:r>
              <a:rPr lang="en-US" b="0" dirty="0">
                <a:solidFill>
                  <a:schemeClr val="tx1">
                    <a:lumMod val="95000"/>
                    <a:lumOff val="5000"/>
                  </a:schemeClr>
                </a:solidFill>
                <a:effectLst/>
              </a:rPr>
              <a:t>     Drop </a:t>
            </a:r>
            <a:r>
              <a:rPr lang="en-US" b="0" dirty="0" err="1">
                <a:solidFill>
                  <a:schemeClr val="tx1">
                    <a:lumMod val="95000"/>
                    <a:lumOff val="5000"/>
                  </a:schemeClr>
                </a:solidFill>
                <a:effectLst/>
              </a:rPr>
              <a:t>userid</a:t>
            </a:r>
            <a:r>
              <a:rPr lang="en-US" b="0" dirty="0">
                <a:solidFill>
                  <a:schemeClr val="tx1">
                    <a:lumMod val="95000"/>
                    <a:lumOff val="5000"/>
                  </a:schemeClr>
                </a:solidFill>
                <a:effectLst/>
              </a:rPr>
              <a:t> /</a:t>
            </a:r>
            <a:r>
              <a:rPr lang="en-US" b="0" dirty="0" err="1">
                <a:solidFill>
                  <a:schemeClr val="tx1">
                    <a:lumMod val="95000"/>
                    <a:lumOff val="5000"/>
                  </a:schemeClr>
                </a:solidFill>
                <a:effectLst/>
              </a:rPr>
              <a:t>itemrevenue</a:t>
            </a:r>
            <a:r>
              <a:rPr lang="en-US" b="0" dirty="0">
                <a:solidFill>
                  <a:schemeClr val="tx1">
                    <a:lumMod val="95000"/>
                    <a:lumOff val="5000"/>
                  </a:schemeClr>
                </a:solidFill>
                <a:effectLst/>
              </a:rPr>
              <a:t> /</a:t>
            </a:r>
            <a:r>
              <a:rPr lang="en-US" b="0" dirty="0" err="1">
                <a:solidFill>
                  <a:schemeClr val="tx1">
                    <a:lumMod val="95000"/>
                    <a:lumOff val="5000"/>
                  </a:schemeClr>
                </a:solidFill>
                <a:effectLst/>
              </a:rPr>
              <a:t>itemquantity</a:t>
            </a:r>
            <a:r>
              <a:rPr lang="en-US" b="0" dirty="0">
                <a:solidFill>
                  <a:schemeClr val="tx1">
                    <a:lumMod val="95000"/>
                    <a:lumOff val="5000"/>
                  </a:schemeClr>
                </a:solidFill>
                <a:effectLst/>
              </a:rPr>
              <a:t>/</a:t>
            </a:r>
            <a:r>
              <a:rPr lang="en-US" b="0" dirty="0" err="1">
                <a:solidFill>
                  <a:schemeClr val="tx1">
                    <a:lumMod val="95000"/>
                    <a:lumOff val="5000"/>
                  </a:schemeClr>
                </a:solidFill>
                <a:effectLst/>
              </a:rPr>
              <a:t>productrefundamount</a:t>
            </a:r>
            <a:r>
              <a:rPr lang="en-US" b="0" dirty="0">
                <a:solidFill>
                  <a:schemeClr val="tx1">
                    <a:lumMod val="95000"/>
                    <a:lumOff val="5000"/>
                  </a:schemeClr>
                </a:solidFill>
                <a:effectLst/>
              </a:rPr>
              <a:t> columns</a:t>
            </a:r>
          </a:p>
          <a:p>
            <a:pPr marL="0" indent="0">
              <a:buNone/>
            </a:pPr>
            <a:r>
              <a:rPr lang="en-US" dirty="0">
                <a:solidFill>
                  <a:schemeClr val="tx1">
                    <a:lumMod val="95000"/>
                    <a:lumOff val="5000"/>
                  </a:schemeClr>
                </a:solidFill>
              </a:rPr>
              <a:t>     </a:t>
            </a:r>
            <a:r>
              <a:rPr lang="en-US" b="0" dirty="0">
                <a:solidFill>
                  <a:schemeClr val="tx1">
                    <a:lumMod val="95000"/>
                    <a:lumOff val="5000"/>
                  </a:schemeClr>
                </a:solidFill>
                <a:effectLst/>
              </a:rPr>
              <a:t>auto-filling: USD for currency code for transaction in United </a:t>
            </a:r>
            <a:r>
              <a:rPr lang="en-US" b="0" dirty="0" err="1">
                <a:solidFill>
                  <a:schemeClr val="tx1">
                    <a:lumMod val="95000"/>
                    <a:lumOff val="5000"/>
                  </a:schemeClr>
                </a:solidFill>
                <a:effectLst/>
              </a:rPr>
              <a:t>stated'Home</a:t>
            </a:r>
            <a:r>
              <a:rPr lang="en-US" b="0" dirty="0">
                <a:solidFill>
                  <a:schemeClr val="tx1">
                    <a:lumMod val="95000"/>
                    <a:lumOff val="5000"/>
                  </a:schemeClr>
                </a:solidFill>
                <a:effectLst/>
              </a:rPr>
              <a:t>/</a:t>
            </a:r>
            <a:r>
              <a:rPr lang="en-US" b="0" dirty="0" err="1">
                <a:solidFill>
                  <a:schemeClr val="tx1">
                    <a:lumMod val="95000"/>
                    <a:lumOff val="5000"/>
                  </a:schemeClr>
                </a:solidFill>
                <a:effectLst/>
              </a:rPr>
              <a:t>Appare</a:t>
            </a:r>
            <a:r>
              <a:rPr lang="en-US" b="0" dirty="0">
                <a:solidFill>
                  <a:schemeClr val="tx1">
                    <a:lumMod val="95000"/>
                    <a:lumOff val="5000"/>
                  </a:schemeClr>
                </a:solidFill>
                <a:effectLst/>
              </a:rPr>
              <a:t>/Women's' as </a:t>
            </a:r>
            <a:r>
              <a:rPr lang="en-US" b="0" dirty="0" err="1">
                <a:solidFill>
                  <a:schemeClr val="tx1">
                    <a:lumMod val="95000"/>
                    <a:lumOff val="5000"/>
                  </a:schemeClr>
                </a:solidFill>
                <a:effectLst/>
              </a:rPr>
              <a:t>productcategory</a:t>
            </a:r>
            <a:r>
              <a:rPr lang="en-US" b="0" dirty="0">
                <a:solidFill>
                  <a:schemeClr val="tx1">
                    <a:lumMod val="95000"/>
                    <a:lumOff val="5000"/>
                  </a:schemeClr>
                </a:solidFill>
                <a:effectLst/>
              </a:rPr>
              <a:t>  when </a:t>
            </a:r>
            <a:r>
              <a:rPr lang="en-US" b="0" dirty="0" err="1">
                <a:solidFill>
                  <a:schemeClr val="tx1">
                    <a:lumMod val="95000"/>
                    <a:lumOff val="5000"/>
                  </a:schemeClr>
                </a:solidFill>
                <a:effectLst/>
              </a:rPr>
              <a:t>productname</a:t>
            </a:r>
            <a:r>
              <a:rPr lang="en-US" b="0" dirty="0">
                <a:solidFill>
                  <a:schemeClr val="tx1">
                    <a:lumMod val="95000"/>
                    <a:lumOff val="5000"/>
                  </a:schemeClr>
                </a:solidFill>
                <a:effectLst/>
              </a:rPr>
              <a:t> contains 'Women's </a:t>
            </a:r>
          </a:p>
          <a:p>
            <a:pPr marL="0" indent="0">
              <a:buNone/>
            </a:pPr>
            <a:r>
              <a:rPr lang="en-US" b="0" dirty="0">
                <a:solidFill>
                  <a:schemeClr val="tx1">
                    <a:lumMod val="95000"/>
                    <a:lumOff val="5000"/>
                  </a:schemeClr>
                </a:solidFill>
                <a:effectLst/>
              </a:rPr>
              <a:t>    set 'Home/Apparel/Men's' as the product category  when the product name contains ‘Men’s , set the city null value as a country </a:t>
            </a:r>
          </a:p>
          <a:p>
            <a:endParaRPr lang="en-CA" dirty="0"/>
          </a:p>
        </p:txBody>
      </p:sp>
    </p:spTree>
    <p:extLst>
      <p:ext uri="{BB962C8B-B14F-4D97-AF65-F5344CB8AC3E}">
        <p14:creationId xmlns:p14="http://schemas.microsoft.com/office/powerpoint/2010/main" val="1488553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D3D3-03F9-5EA1-70F1-978757C4CD34}"/>
              </a:ext>
            </a:extLst>
          </p:cNvPr>
          <p:cNvSpPr>
            <a:spLocks noGrp="1"/>
          </p:cNvSpPr>
          <p:nvPr>
            <p:ph type="title"/>
          </p:nvPr>
        </p:nvSpPr>
        <p:spPr/>
        <p:txBody>
          <a:bodyPr/>
          <a:lstStyle/>
          <a:p>
            <a:r>
              <a:rPr lang="en-US" dirty="0"/>
              <a:t>Data Cleaning</a:t>
            </a:r>
            <a:endParaRPr lang="en-CA" dirty="0"/>
          </a:p>
        </p:txBody>
      </p:sp>
      <p:sp>
        <p:nvSpPr>
          <p:cNvPr id="3" name="Content Placeholder 2">
            <a:extLst>
              <a:ext uri="{FF2B5EF4-FFF2-40B4-BE49-F238E27FC236}">
                <a16:creationId xmlns:a16="http://schemas.microsoft.com/office/drawing/2014/main" id="{01C17856-F735-66C3-DCE4-B517AA618701}"/>
              </a:ext>
            </a:extLst>
          </p:cNvPr>
          <p:cNvSpPr>
            <a:spLocks noGrp="1"/>
          </p:cNvSpPr>
          <p:nvPr>
            <p:ph idx="1"/>
          </p:nvPr>
        </p:nvSpPr>
        <p:spPr/>
        <p:txBody>
          <a:bodyPr>
            <a:normAutofit fontScale="92500" lnSpcReduction="10000"/>
          </a:bodyPr>
          <a:lstStyle/>
          <a:p>
            <a:r>
              <a:rPr lang="en-US" b="1" dirty="0">
                <a:solidFill>
                  <a:schemeClr val="tx1">
                    <a:lumMod val="95000"/>
                    <a:lumOff val="5000"/>
                  </a:schemeClr>
                </a:solidFill>
              </a:rPr>
              <a:t>Unique</a:t>
            </a:r>
            <a:r>
              <a:rPr lang="en-US" b="1" dirty="0">
                <a:solidFill>
                  <a:schemeClr val="tx1">
                    <a:lumMod val="95000"/>
                    <a:lumOff val="5000"/>
                  </a:schemeClr>
                </a:solidFill>
                <a:effectLst/>
              </a:rPr>
              <a:t> data:  </a:t>
            </a:r>
            <a:r>
              <a:rPr lang="en-US" b="0" dirty="0">
                <a:solidFill>
                  <a:schemeClr val="tx1">
                    <a:lumMod val="95000"/>
                    <a:lumOff val="5000"/>
                  </a:schemeClr>
                </a:solidFill>
                <a:effectLst/>
              </a:rPr>
              <a:t>productsku, fullvisitorid, visitid </a:t>
            </a:r>
          </a:p>
          <a:p>
            <a:r>
              <a:rPr lang="en-US" b="1" dirty="0">
                <a:solidFill>
                  <a:schemeClr val="tx1">
                    <a:lumMod val="95000"/>
                    <a:lumOff val="5000"/>
                  </a:schemeClr>
                </a:solidFill>
                <a:effectLst/>
              </a:rPr>
              <a:t>Identify </a:t>
            </a:r>
            <a:r>
              <a:rPr lang="en-US" b="1" dirty="0">
                <a:solidFill>
                  <a:schemeClr val="tx1">
                    <a:lumMod val="95000"/>
                    <a:lumOff val="5000"/>
                  </a:schemeClr>
                </a:solidFill>
              </a:rPr>
              <a:t>the outlier and anomalies</a:t>
            </a:r>
            <a:r>
              <a:rPr lang="en-US" b="1" dirty="0">
                <a:solidFill>
                  <a:schemeClr val="tx1">
                    <a:lumMod val="95000"/>
                    <a:lumOff val="5000"/>
                  </a:schemeClr>
                </a:solidFill>
                <a:effectLst/>
              </a:rPr>
              <a:t>: </a:t>
            </a:r>
            <a:r>
              <a:rPr lang="en-US" dirty="0">
                <a:solidFill>
                  <a:schemeClr val="tx1">
                    <a:lumMod val="95000"/>
                    <a:lumOff val="5000"/>
                  </a:schemeClr>
                </a:solidFill>
              </a:rPr>
              <a:t>remove m</a:t>
            </a:r>
            <a:r>
              <a:rPr lang="en-US" b="0" dirty="0">
                <a:solidFill>
                  <a:schemeClr val="tx1">
                    <a:lumMod val="95000"/>
                    <a:lumOff val="5000"/>
                  </a:schemeClr>
                </a:solidFill>
                <a:effectLst/>
              </a:rPr>
              <a:t>ax (</a:t>
            </a:r>
            <a:r>
              <a:rPr lang="en-US" b="0" dirty="0" err="1">
                <a:solidFill>
                  <a:schemeClr val="tx1">
                    <a:lumMod val="95000"/>
                    <a:lumOff val="5000"/>
                  </a:schemeClr>
                </a:solidFill>
                <a:effectLst/>
              </a:rPr>
              <a:t>timeonsite</a:t>
            </a:r>
            <a:r>
              <a:rPr lang="en-US" b="0" dirty="0">
                <a:solidFill>
                  <a:schemeClr val="tx1">
                    <a:lumMod val="95000"/>
                    <a:lumOff val="5000"/>
                  </a:schemeClr>
                </a:solidFill>
                <a:effectLst/>
              </a:rPr>
              <a:t>) is </a:t>
            </a:r>
            <a:r>
              <a:rPr lang="en-US" dirty="0">
                <a:solidFill>
                  <a:schemeClr val="tx1">
                    <a:lumMod val="95000"/>
                    <a:lumOff val="5000"/>
                  </a:schemeClr>
                </a:solidFill>
              </a:rPr>
              <a:t> 4661, change category  '${</a:t>
            </a:r>
            <a:r>
              <a:rPr lang="en-US" dirty="0" err="1">
                <a:solidFill>
                  <a:schemeClr val="tx1">
                    <a:lumMod val="95000"/>
                    <a:lumOff val="5000"/>
                  </a:schemeClr>
                </a:solidFill>
              </a:rPr>
              <a:t>escCatTitle</a:t>
            </a:r>
            <a:r>
              <a:rPr lang="en-US" dirty="0">
                <a:solidFill>
                  <a:schemeClr val="tx1">
                    <a:lumMod val="95000"/>
                    <a:lumOff val="5000"/>
                  </a:schemeClr>
                </a:solidFill>
              </a:rPr>
              <a:t>}’ </a:t>
            </a:r>
            <a:br>
              <a:rPr lang="en-US" b="0" dirty="0">
                <a:solidFill>
                  <a:schemeClr val="tx1">
                    <a:lumMod val="95000"/>
                    <a:lumOff val="5000"/>
                  </a:schemeClr>
                </a:solidFill>
                <a:effectLst/>
              </a:rPr>
            </a:br>
            <a:r>
              <a:rPr lang="en-US" b="1" dirty="0">
                <a:solidFill>
                  <a:schemeClr val="tx1">
                    <a:lumMod val="95000"/>
                    <a:lumOff val="5000"/>
                  </a:schemeClr>
                </a:solidFill>
                <a:effectLst/>
              </a:rPr>
              <a:t>Check range constraints: </a:t>
            </a:r>
            <a:r>
              <a:rPr lang="en-US" b="0" dirty="0">
                <a:solidFill>
                  <a:schemeClr val="tx1">
                    <a:lumMod val="95000"/>
                    <a:lumOff val="5000"/>
                  </a:schemeClr>
                </a:solidFill>
                <a:effectLst/>
              </a:rPr>
              <a:t>Sentiment score, Sentiment magnitude</a:t>
            </a:r>
            <a:br>
              <a:rPr lang="en-US" b="0" dirty="0">
                <a:solidFill>
                  <a:schemeClr val="tx1">
                    <a:lumMod val="95000"/>
                    <a:lumOff val="5000"/>
                  </a:schemeClr>
                </a:solidFill>
                <a:effectLst/>
              </a:rPr>
            </a:br>
            <a:r>
              <a:rPr lang="en-US" b="1" dirty="0">
                <a:solidFill>
                  <a:schemeClr val="tx1">
                    <a:lumMod val="95000"/>
                    <a:lumOff val="5000"/>
                  </a:schemeClr>
                </a:solidFill>
                <a:effectLst/>
              </a:rPr>
              <a:t>Make the data set understandable:</a:t>
            </a:r>
          </a:p>
          <a:p>
            <a:r>
              <a:rPr lang="en-US" b="0" dirty="0">
                <a:solidFill>
                  <a:schemeClr val="tx1">
                    <a:lumMod val="95000"/>
                    <a:lumOff val="5000"/>
                  </a:schemeClr>
                </a:solidFill>
                <a:effectLst/>
              </a:rPr>
              <a:t>    Update 'not available in demo dataset’  and  '(not set)’ </a:t>
            </a:r>
            <a:r>
              <a:rPr lang="en-US" dirty="0">
                <a:solidFill>
                  <a:schemeClr val="tx1">
                    <a:lumMod val="95000"/>
                    <a:lumOff val="5000"/>
                  </a:schemeClr>
                </a:solidFill>
              </a:rPr>
              <a:t> to null</a:t>
            </a:r>
            <a:r>
              <a:rPr lang="en-US" b="0" dirty="0">
                <a:solidFill>
                  <a:schemeClr val="tx1">
                    <a:lumMod val="95000"/>
                    <a:lumOff val="5000"/>
                  </a:schemeClr>
                </a:solidFill>
                <a:effectLst/>
              </a:rPr>
              <a:t>, and  ‘Not Socially Engaged' to ‘no’, </a:t>
            </a:r>
            <a:r>
              <a:rPr lang="en-US" b="0" dirty="0" err="1">
                <a:solidFill>
                  <a:schemeClr val="tx1">
                    <a:lumMod val="95000"/>
                    <a:lumOff val="5000"/>
                  </a:schemeClr>
                </a:solidFill>
                <a:effectLst/>
              </a:rPr>
              <a:t>sales_report</a:t>
            </a:r>
            <a:r>
              <a:rPr lang="en-US" b="0" dirty="0">
                <a:solidFill>
                  <a:schemeClr val="tx1">
                    <a:lumMod val="95000"/>
                    <a:lumOff val="5000"/>
                  </a:schemeClr>
                </a:solidFill>
                <a:effectLst/>
              </a:rPr>
              <a:t> table to </a:t>
            </a:r>
            <a:r>
              <a:rPr lang="en-US" b="0" dirty="0" err="1">
                <a:solidFill>
                  <a:schemeClr val="tx1">
                    <a:lumMod val="95000"/>
                    <a:lumOff val="5000"/>
                  </a:schemeClr>
                </a:solidFill>
                <a:effectLst/>
              </a:rPr>
              <a:t>monthly_sales_report</a:t>
            </a:r>
            <a:endParaRPr lang="en-US" b="0" dirty="0">
              <a:solidFill>
                <a:schemeClr val="tx1">
                  <a:lumMod val="95000"/>
                  <a:lumOff val="5000"/>
                </a:schemeClr>
              </a:solidFill>
              <a:effectLst/>
            </a:endParaRPr>
          </a:p>
          <a:p>
            <a:r>
              <a:rPr lang="en-US" b="1" dirty="0">
                <a:solidFill>
                  <a:schemeClr val="tx1">
                    <a:lumMod val="95000"/>
                    <a:lumOff val="5000"/>
                  </a:schemeClr>
                </a:solidFill>
              </a:rPr>
              <a:t>Create a new table</a:t>
            </a:r>
            <a:r>
              <a:rPr lang="en-US" dirty="0">
                <a:solidFill>
                  <a:schemeClr val="tx1">
                    <a:lumMod val="95000"/>
                    <a:lumOff val="5000"/>
                  </a:schemeClr>
                </a:solidFill>
              </a:rPr>
              <a:t> including visitid, sentiment score, sentiment magnitude, and sentiment ratio, delete sentiment related information from products table and </a:t>
            </a:r>
            <a:r>
              <a:rPr lang="en-US" dirty="0" err="1">
                <a:solidFill>
                  <a:schemeClr val="tx1">
                    <a:lumMod val="95000"/>
                    <a:lumOff val="5000"/>
                  </a:schemeClr>
                </a:solidFill>
              </a:rPr>
              <a:t>sales_report</a:t>
            </a:r>
            <a:r>
              <a:rPr lang="en-US" dirty="0">
                <a:solidFill>
                  <a:schemeClr val="tx1">
                    <a:lumMod val="95000"/>
                    <a:lumOff val="5000"/>
                  </a:schemeClr>
                </a:solidFill>
              </a:rPr>
              <a:t> table</a:t>
            </a:r>
            <a:br>
              <a:rPr lang="en-US" b="0" dirty="0">
                <a:solidFill>
                  <a:schemeClr val="tx1">
                    <a:lumMod val="95000"/>
                    <a:lumOff val="5000"/>
                  </a:schemeClr>
                </a:solidFill>
                <a:effectLst/>
                <a:latin typeface="Consolas" panose="020B0609020204030204" pitchFamily="49" charset="0"/>
              </a:rPr>
            </a:br>
            <a:endParaRPr lang="en-CA" dirty="0"/>
          </a:p>
        </p:txBody>
      </p:sp>
    </p:spTree>
    <p:extLst>
      <p:ext uri="{BB962C8B-B14F-4D97-AF65-F5344CB8AC3E}">
        <p14:creationId xmlns:p14="http://schemas.microsoft.com/office/powerpoint/2010/main" val="465012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D3D3-03F9-5EA1-70F1-978757C4CD34}"/>
              </a:ext>
            </a:extLst>
          </p:cNvPr>
          <p:cNvSpPr>
            <a:spLocks noGrp="1"/>
          </p:cNvSpPr>
          <p:nvPr>
            <p:ph type="title"/>
          </p:nvPr>
        </p:nvSpPr>
        <p:spPr/>
        <p:txBody>
          <a:bodyPr/>
          <a:lstStyle/>
          <a:p>
            <a:r>
              <a:rPr lang="en-US" dirty="0"/>
              <a:t>QA process</a:t>
            </a:r>
            <a:endParaRPr lang="en-CA" dirty="0"/>
          </a:p>
        </p:txBody>
      </p:sp>
      <p:sp>
        <p:nvSpPr>
          <p:cNvPr id="3" name="Content Placeholder 2">
            <a:extLst>
              <a:ext uri="{FF2B5EF4-FFF2-40B4-BE49-F238E27FC236}">
                <a16:creationId xmlns:a16="http://schemas.microsoft.com/office/drawing/2014/main" id="{01C17856-F735-66C3-DCE4-B517AA618701}"/>
              </a:ext>
            </a:extLst>
          </p:cNvPr>
          <p:cNvSpPr>
            <a:spLocks noGrp="1"/>
          </p:cNvSpPr>
          <p:nvPr>
            <p:ph idx="1"/>
          </p:nvPr>
        </p:nvSpPr>
        <p:spPr/>
        <p:txBody>
          <a:bodyPr>
            <a:normAutofit fontScale="25000" lnSpcReduction="20000"/>
          </a:bodyPr>
          <a:lstStyle/>
          <a:p>
            <a:pPr marL="365760" indent="0">
              <a:lnSpc>
                <a:spcPct val="115000"/>
              </a:lnSpc>
              <a:buNone/>
            </a:pPr>
            <a:r>
              <a:rPr lang="en-CA" sz="8000" dirty="0">
                <a:ea typeface="SimSun" panose="02010600030101010101" pitchFamily="2" charset="-122"/>
                <a:cs typeface="Times New Roman" panose="02020603050405020304" pitchFamily="18" charset="0"/>
              </a:rPr>
              <a:t>C</a:t>
            </a:r>
            <a:r>
              <a:rPr lang="en-CA" sz="8000" dirty="0">
                <a:effectLst/>
                <a:ea typeface="SimSun" panose="02010600030101010101" pitchFamily="2" charset="-122"/>
                <a:cs typeface="Times New Roman" panose="02020603050405020304" pitchFamily="18" charset="0"/>
              </a:rPr>
              <a:t>hecking if there are any unexpected empty entries, and writing subqueries on your query to see if it gives you the expected results.</a:t>
            </a:r>
          </a:p>
          <a:p>
            <a:pPr marL="365760" indent="0">
              <a:lnSpc>
                <a:spcPct val="115000"/>
              </a:lnSpc>
              <a:buNone/>
            </a:pPr>
            <a:endParaRPr lang="en-CA" sz="8000" dirty="0">
              <a:effectLst/>
              <a:ea typeface="SimSun" panose="02010600030101010101" pitchFamily="2" charset="-122"/>
              <a:cs typeface="Times New Roman" panose="02020603050405020304" pitchFamily="18" charset="0"/>
            </a:endParaRPr>
          </a:p>
          <a:p>
            <a:pPr lvl="1">
              <a:buFont typeface="Wingdings" panose="05000000000000000000" pitchFamily="2" charset="2"/>
              <a:buChar char="Ø"/>
            </a:pPr>
            <a:r>
              <a:rPr lang="en-US" sz="7600" dirty="0">
                <a:solidFill>
                  <a:schemeClr val="tx1">
                    <a:lumMod val="95000"/>
                    <a:lumOff val="5000"/>
                  </a:schemeClr>
                </a:solidFill>
              </a:rPr>
              <a:t>    </a:t>
            </a:r>
            <a:r>
              <a:rPr lang="en-US" sz="7600" b="1" dirty="0">
                <a:solidFill>
                  <a:schemeClr val="tx1">
                    <a:lumMod val="95000"/>
                    <a:lumOff val="5000"/>
                  </a:schemeClr>
                </a:solidFill>
              </a:rPr>
              <a:t>Unique value</a:t>
            </a:r>
            <a:r>
              <a:rPr lang="en-US" sz="7600" dirty="0">
                <a:solidFill>
                  <a:schemeClr val="tx1">
                    <a:lumMod val="95000"/>
                    <a:lumOff val="5000"/>
                  </a:schemeClr>
                </a:solidFill>
              </a:rPr>
              <a:t>: productsku null value. fullvisitorid is unique, get the duplicates of fullvisitorid.</a:t>
            </a:r>
          </a:p>
          <a:p>
            <a:pPr lvl="1">
              <a:buFont typeface="Wingdings" panose="05000000000000000000" pitchFamily="2" charset="2"/>
              <a:buChar char="Ø"/>
            </a:pPr>
            <a:r>
              <a:rPr lang="en-US" sz="7600" dirty="0">
                <a:solidFill>
                  <a:schemeClr val="tx1">
                    <a:lumMod val="95000"/>
                    <a:lumOff val="5000"/>
                  </a:schemeClr>
                </a:solidFill>
              </a:rPr>
              <a:t>    </a:t>
            </a:r>
            <a:r>
              <a:rPr lang="en-US" sz="7600" b="1" dirty="0">
                <a:solidFill>
                  <a:schemeClr val="tx1">
                    <a:lumMod val="95000"/>
                    <a:lumOff val="5000"/>
                  </a:schemeClr>
                </a:solidFill>
              </a:rPr>
              <a:t>Accuracy: </a:t>
            </a:r>
            <a:r>
              <a:rPr lang="en-US" sz="7600" dirty="0">
                <a:solidFill>
                  <a:schemeClr val="tx1">
                    <a:lumMod val="95000"/>
                    <a:lumOff val="5000"/>
                  </a:schemeClr>
                </a:solidFill>
              </a:rPr>
              <a:t>Check the revenue value is accurate. Verify revenue =  unit_price * </a:t>
            </a:r>
            <a:r>
              <a:rPr lang="en-US" sz="7600" dirty="0" err="1">
                <a:solidFill>
                  <a:schemeClr val="tx1">
                    <a:lumMod val="95000"/>
                    <a:lumOff val="5000"/>
                  </a:schemeClr>
                </a:solidFill>
              </a:rPr>
              <a:t>units_sold</a:t>
            </a:r>
            <a:r>
              <a:rPr lang="en-US" sz="7600" dirty="0">
                <a:solidFill>
                  <a:schemeClr val="tx1">
                    <a:lumMod val="95000"/>
                    <a:lumOff val="5000"/>
                  </a:schemeClr>
                </a:solidFill>
              </a:rPr>
              <a:t> * 1.05%</a:t>
            </a:r>
          </a:p>
          <a:p>
            <a:pPr lvl="1">
              <a:buFont typeface="Wingdings" panose="05000000000000000000" pitchFamily="2" charset="2"/>
              <a:buChar char="Ø"/>
            </a:pPr>
            <a:r>
              <a:rPr lang="en-US" sz="7600" dirty="0">
                <a:solidFill>
                  <a:schemeClr val="tx1">
                    <a:lumMod val="95000"/>
                    <a:lumOff val="5000"/>
                  </a:schemeClr>
                </a:solidFill>
              </a:rPr>
              <a:t>    </a:t>
            </a:r>
            <a:r>
              <a:rPr lang="en-CA" sz="7600" b="1" dirty="0">
                <a:solidFill>
                  <a:schemeClr val="tx1">
                    <a:lumMod val="95000"/>
                    <a:lumOff val="5000"/>
                  </a:schemeClr>
                </a:solidFill>
              </a:rPr>
              <a:t>Distinct categories</a:t>
            </a:r>
            <a:r>
              <a:rPr lang="en-CA" sz="7600" dirty="0">
                <a:solidFill>
                  <a:schemeClr val="tx1">
                    <a:lumMod val="95000"/>
                    <a:lumOff val="5000"/>
                  </a:schemeClr>
                </a:solidFill>
              </a:rPr>
              <a:t>: check distinct category counts.</a:t>
            </a:r>
          </a:p>
          <a:p>
            <a:pPr lvl="1">
              <a:buFont typeface="Wingdings" panose="05000000000000000000" pitchFamily="2" charset="2"/>
              <a:buChar char="Ø"/>
            </a:pPr>
            <a:r>
              <a:rPr lang="en-CA" sz="7600" b="1" dirty="0">
                <a:solidFill>
                  <a:schemeClr val="tx1">
                    <a:lumMod val="95000"/>
                    <a:lumOff val="5000"/>
                  </a:schemeClr>
                </a:solidFill>
              </a:rPr>
              <a:t>    Numerical value</a:t>
            </a:r>
            <a:r>
              <a:rPr lang="en-CA" sz="7600" dirty="0">
                <a:solidFill>
                  <a:schemeClr val="tx1">
                    <a:lumMod val="95000"/>
                    <a:lumOff val="5000"/>
                  </a:schemeClr>
                </a:solidFill>
              </a:rPr>
              <a:t>: check the max/min/average It should give you a result that makes sense and is consistent with your other queries/results.</a:t>
            </a:r>
          </a:p>
          <a:p>
            <a:pPr marL="457200">
              <a:spcAft>
                <a:spcPts val="500"/>
              </a:spcAft>
            </a:pPr>
            <a:endParaRPr lang="en-CA" sz="7600" dirty="0">
              <a:solidFill>
                <a:schemeClr val="tx1">
                  <a:lumMod val="95000"/>
                  <a:lumOff val="5000"/>
                </a:schemeClr>
              </a:solidFill>
            </a:endParaRPr>
          </a:p>
          <a:p>
            <a:endParaRPr lang="en-US" b="0" dirty="0">
              <a:solidFill>
                <a:schemeClr val="tx1">
                  <a:lumMod val="95000"/>
                  <a:lumOff val="5000"/>
                </a:schemeClr>
              </a:solidFill>
              <a:effectLst/>
              <a:latin typeface="Consolas" panose="020B0609020204030204" pitchFamily="49" charset="0"/>
            </a:endParaRPr>
          </a:p>
          <a:p>
            <a:br>
              <a:rPr lang="en-US" b="0" dirty="0">
                <a:solidFill>
                  <a:schemeClr val="tx1">
                    <a:lumMod val="95000"/>
                    <a:lumOff val="5000"/>
                  </a:schemeClr>
                </a:solidFill>
                <a:effectLst/>
                <a:latin typeface="Consolas" panose="020B0609020204030204" pitchFamily="49" charset="0"/>
              </a:rPr>
            </a:br>
            <a:endParaRPr lang="en-CA" dirty="0"/>
          </a:p>
        </p:txBody>
      </p:sp>
    </p:spTree>
    <p:extLst>
      <p:ext uri="{BB962C8B-B14F-4D97-AF65-F5344CB8AC3E}">
        <p14:creationId xmlns:p14="http://schemas.microsoft.com/office/powerpoint/2010/main" val="1855823286"/>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2B41"/>
      </a:dk2>
      <a:lt2>
        <a:srgbClr val="E2E8E2"/>
      </a:lt2>
      <a:accent1>
        <a:srgbClr val="D18BD1"/>
      </a:accent1>
      <a:accent2>
        <a:srgbClr val="A471C7"/>
      </a:accent2>
      <a:accent3>
        <a:srgbClr val="978BD1"/>
      </a:accent3>
      <a:accent4>
        <a:srgbClr val="7186C7"/>
      </a:accent4>
      <a:accent5>
        <a:srgbClr val="71AAC7"/>
      </a:accent5>
      <a:accent6>
        <a:srgbClr val="65B1AB"/>
      </a:accent6>
      <a:hlink>
        <a:srgbClr val="568F57"/>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1112</TotalTime>
  <Words>919</Words>
  <Application>Microsoft Office PowerPoint</Application>
  <PresentationFormat>Widescreen</PresentationFormat>
  <Paragraphs>99</Paragraphs>
  <Slides>14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Abadi Extra Light</vt:lpstr>
      <vt:lpstr>Amasis MT Pro Light</vt:lpstr>
      <vt:lpstr>Arial</vt:lpstr>
      <vt:lpstr>Calibri</vt:lpstr>
      <vt:lpstr>Consolas</vt:lpstr>
      <vt:lpstr>Fairwater Script</vt:lpstr>
      <vt:lpstr>Garamond</vt:lpstr>
      <vt:lpstr>Wingdings</vt:lpstr>
      <vt:lpstr>RetrospectVTI</vt:lpstr>
      <vt:lpstr>PowerPoint Presentation</vt:lpstr>
      <vt:lpstr>Overview</vt:lpstr>
      <vt:lpstr>Assumption</vt:lpstr>
      <vt:lpstr>Process</vt:lpstr>
      <vt:lpstr>Create the database</vt:lpstr>
      <vt:lpstr>Exploring the data</vt:lpstr>
      <vt:lpstr>Data Cleaning</vt:lpstr>
      <vt:lpstr>Data Cleaning</vt:lpstr>
      <vt:lpstr>QA process</vt:lpstr>
      <vt:lpstr>Findings and insights</vt:lpstr>
      <vt:lpstr>Findings and insights</vt:lpstr>
      <vt:lpstr>Findings and insights</vt:lpstr>
      <vt:lpstr>Future Goals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Mark Li</cp:lastModifiedBy>
  <cp:revision>30</cp:revision>
  <dcterms:created xsi:type="dcterms:W3CDTF">2023-05-16T14:46:30Z</dcterms:created>
  <dcterms:modified xsi:type="dcterms:W3CDTF">2023-05-18T02:27:57Z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2023-05-16T14:46:52Z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5234e686-00d9-4ea3-98b6-d1c213656118</vt:lpwstr>
  </property>
  <property fmtid="{D5CDD505-2E9C-101B-9397-08002B2CF9AE}" pid="7" name="MSIP_Label_defa4170-0d19-0005-0004-bc88714345d2_ActionId">
    <vt:lpwstr>069e7996-a692-4fd8-b7a5-b8d4c1c9ac0a</vt:lpwstr>
  </property>
  <property fmtid="{D5CDD505-2E9C-101B-9397-08002B2CF9AE}" pid="8" name="MSIP_Label_defa4170-0d19-0005-0004-bc88714345d2_ContentBits">
    <vt:lpwstr>0</vt:lpwstr>
  </property>
</Properties>
</file>