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8F4FED-8233-4E69-B24A-F19A5EE574C3}">
  <a:tblStyle styleId="{818F4FED-8233-4E69-B24A-F19A5EE574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84e69b2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84e69b2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84e69b2d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84e69b2d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84e69b2d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84e69b2d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84e69b2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84e69b2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year - the stage that we are at got pushed forward - keep going with this in terms of conceptualization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concept will be </a:t>
            </a:r>
            <a:r>
              <a:rPr lang="en"/>
              <a:t>presented</a:t>
            </a:r>
            <a:r>
              <a:rPr lang="en"/>
              <a:t> at presentations and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okay stage to be 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the customer research to </a:t>
            </a:r>
            <a:r>
              <a:rPr lang="en"/>
              <a:t>justify</a:t>
            </a:r>
            <a:r>
              <a:rPr lang="en"/>
              <a:t> these </a:t>
            </a:r>
            <a:r>
              <a:rPr lang="en"/>
              <a:t>criteria</a:t>
            </a:r>
            <a:r>
              <a:rPr lang="en"/>
              <a:t>? For example, low cost? Do we have the customer </a:t>
            </a:r>
            <a:r>
              <a:rPr lang="en"/>
              <a:t>research</a:t>
            </a:r>
            <a:r>
              <a:rPr lang="en"/>
              <a:t> to verify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haven’t already, talk to physical therapist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Prof esp interested in </a:t>
            </a:r>
            <a:r>
              <a:rPr lang="en"/>
              <a:t>distance</a:t>
            </a:r>
            <a:r>
              <a:rPr lang="en"/>
              <a:t> vs touch points - what do physical therapists look 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indicators that are general across the market? Keep in mind different body shapes and sizes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for working or studying at at desk - think about customer needs in </a:t>
            </a:r>
            <a:r>
              <a:rPr lang="en"/>
              <a:t>terms</a:t>
            </a:r>
            <a:r>
              <a:rPr lang="en"/>
              <a:t> of how distracting / not distracting the feedback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</a:t>
            </a:r>
            <a:r>
              <a:rPr lang="en"/>
              <a:t>something</a:t>
            </a:r>
            <a:r>
              <a:rPr lang="en"/>
              <a:t> that </a:t>
            </a:r>
            <a:r>
              <a:rPr lang="en"/>
              <a:t>just</a:t>
            </a:r>
            <a:r>
              <a:rPr lang="en"/>
              <a:t> sends a signal to a computer - some sort of notification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broadly about how the feedback can be provided to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have a prototype 0 be a basic description or </a:t>
            </a:r>
            <a:r>
              <a:rPr lang="en"/>
              <a:t>prototype</a:t>
            </a:r>
            <a:r>
              <a:rPr lang="en"/>
              <a:t> of the thing - get some customer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didn’t have a benchmark all 0s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revised thing - make sure that </a:t>
            </a:r>
            <a:r>
              <a:rPr lang="en"/>
              <a:t>scales are consistent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Vibration feedback is probably lower cost - cost vs feedback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vs unmodified chair - how </a:t>
            </a:r>
            <a:r>
              <a:rPr lang="en"/>
              <a:t>much</a:t>
            </a:r>
            <a:r>
              <a:rPr lang="en"/>
              <a:t> are you </a:t>
            </a:r>
            <a:r>
              <a:rPr lang="en"/>
              <a:t>modifying</a:t>
            </a:r>
            <a:r>
              <a:rPr lang="en"/>
              <a:t> </a:t>
            </a:r>
            <a:r>
              <a:rPr lang="en"/>
              <a:t>chair</a:t>
            </a:r>
            <a:r>
              <a:rPr lang="en"/>
              <a:t> - are you selling a </a:t>
            </a:r>
            <a:r>
              <a:rPr lang="en"/>
              <a:t>chair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the designs more in pugh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feedback - possibility for physical correction - what are we thinking?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Ex; small pushing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 on this and do research - make sure that we do what physical therapists recommend - talk to find out what people recommend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 we should focus 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for body is only as useful as the person’s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and accommodate as much as possible but bell curve your design specifications in terms of how much you can narrow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that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metrics that are able to accomodate the generality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evaluate different sensing mechanisms based on different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concept - maybe consider chair modification in long list of concepts - keep in mind wearables too - if it is more effective don’t rule it out just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with whoever we can get a hold of if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and Pugh Chart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Group 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Jon Ali, Aurielle Barnett, Gabe Botero, Riley Forster, Jennifer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Posture Sensing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5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Sense user posture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Position and angle of back, pelvis, shoulders, knees, </a:t>
            </a:r>
            <a:r>
              <a:rPr lang="en" sz="1800"/>
              <a:t>and</a:t>
            </a:r>
            <a:r>
              <a:rPr lang="en" sz="1800"/>
              <a:t> feet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B6D7A8"/>
                </a:highlight>
              </a:rPr>
              <a:t>Use </a:t>
            </a:r>
            <a:r>
              <a:rPr lang="en">
                <a:highlight>
                  <a:srgbClr val="B6D7A8"/>
                </a:highlight>
              </a:rPr>
              <a:t>distance</a:t>
            </a:r>
            <a:r>
              <a:rPr lang="en">
                <a:highlight>
                  <a:srgbClr val="B6D7A8"/>
                </a:highlight>
              </a:rPr>
              <a:t> sensors to detect slouching</a:t>
            </a:r>
            <a:endParaRPr>
              <a:highlight>
                <a:srgbClr val="B6D7A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force sensors to detect weight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touch detection to detect posture changes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8299" l="6435" r="70104" t="41619"/>
          <a:stretch/>
        </p:blipFill>
        <p:spPr>
          <a:xfrm>
            <a:off x="6290700" y="1068425"/>
            <a:ext cx="2620001" cy="15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17620" l="0" r="0" t="0"/>
          <a:stretch/>
        </p:blipFill>
        <p:spPr>
          <a:xfrm>
            <a:off x="6391175" y="2795975"/>
            <a:ext cx="2620001" cy="12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6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posture data back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Non-intrusive and satisfying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Vibrations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Gentle tactile contact</a:t>
            </a:r>
            <a:r>
              <a:rPr lang="en"/>
              <a:t>/physical correction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47932" l="51397" r="21639" t="42781"/>
          <a:stretch/>
        </p:blipFill>
        <p:spPr>
          <a:xfrm>
            <a:off x="4983425" y="1688037"/>
            <a:ext cx="3848874" cy="17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Attachment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 to a regular office </a:t>
            </a:r>
            <a:r>
              <a:rPr lang="en"/>
              <a:t>chair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/>
              <a:t>Concepts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Attached to back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Attached to leg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Attached to arm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Attached with cushion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Unmodified chair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Modified chair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7240" r="9252" t="9934"/>
          <a:stretch/>
        </p:blipFill>
        <p:spPr>
          <a:xfrm>
            <a:off x="4572000" y="1368206"/>
            <a:ext cx="4151299" cy="298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Pugh Chart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700" y="11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{818F4FED-8233-4E69-B24A-F19A5EE574C3}</a:tableStyleId>
              </a:tblPr>
              <a:tblGrid>
                <a:gridCol w="1200150"/>
                <a:gridCol w="681250"/>
                <a:gridCol w="1439175"/>
                <a:gridCol w="1439175"/>
                <a:gridCol w="1439175"/>
                <a:gridCol w="663950"/>
                <a:gridCol w="721425"/>
                <a:gridCol w="921475"/>
              </a:tblGrid>
              <a:tr h="93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Unmodified Chair w/Posture Sensor and Vibration Feedback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Modified Chair w/Posture Sensor and Audible Feedback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Modified Chair w/Posture Sensor and Tactile Feedback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Upright Pose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Posture Brace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Ergonomic Chair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Criteria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Weight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Design 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Design 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Design 3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 Cost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 Intrusive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Has Sensing Ability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Universality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 Risk of Injury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Comfortable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7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