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57" r:id="rId4"/>
    <p:sldId id="270" r:id="rId5"/>
    <p:sldId id="262" r:id="rId6"/>
    <p:sldId id="263" r:id="rId7"/>
    <p:sldId id="258" r:id="rId8"/>
    <p:sldId id="264" r:id="rId9"/>
    <p:sldId id="271" r:id="rId10"/>
    <p:sldId id="265" r:id="rId11"/>
    <p:sldId id="266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30C969-0DEB-D044-85E1-4020391C3889}">
          <p14:sldIdLst>
            <p14:sldId id="260"/>
          </p14:sldIdLst>
        </p14:section>
        <p14:section name="Sidewinding" id="{F38F2C86-4F3E-264B-B4B3-C077240930F1}">
          <p14:sldIdLst>
            <p14:sldId id="261"/>
            <p14:sldId id="257"/>
            <p14:sldId id="270"/>
            <p14:sldId id="262"/>
            <p14:sldId id="263"/>
          </p14:sldIdLst>
        </p14:section>
        <p14:section name="Soft Robot Arms" id="{DA88EE7E-DDBD-3D42-B841-FBA7032F4CE3}">
          <p14:sldIdLst>
            <p14:sldId id="258"/>
            <p14:sldId id="264"/>
            <p14:sldId id="271"/>
            <p14:sldId id="265"/>
            <p14:sldId id="266"/>
          </p14:sldIdLst>
        </p14:section>
        <p14:section name="Possible Research" id="{4241371C-8DEF-E54E-BBD4-96C3179A2AED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/>
    <p:restoredTop sz="69007"/>
  </p:normalViewPr>
  <p:slideViewPr>
    <p:cSldViewPr snapToGrid="0" snapToObjects="1" showGuides="1">
      <p:cViewPr varScale="1">
        <p:scale>
          <a:sx n="115" d="100"/>
          <a:sy n="115" d="100"/>
        </p:scale>
        <p:origin x="240" y="1432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44F8-3FB2-D44F-98E3-4CEA75C7C36E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89AEB-F907-2947-8017-714ADB1E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Sidewinding on slopes is unstable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 solution: “flattening out”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Sacrifices robustness or 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Reduced model: Virtual tread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Simplifies the model into rolling contact model where the backbone is a helix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Uses the symmetry of the cylinder the model is based around to reduce the motion to that of an ellipse moving in a plane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Explore stability on slopes with respect to ellipse aspect ratios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89AEB-F907-2947-8017-714ADB1E87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6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Verified with theoretical calculations and experimental data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Stability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Backbone curve aspect ratio aka ellipse aspect ratio is a factor for determining the slope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Measured theoretically with the differences the unstable and stable branches of the equilibrium locus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Equilibrium loci occur when the COM is directly above the contact point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Two possible measurements of stability: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Angular stability margin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Measured how much angular deviation can happen before rolling to a new resting angle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Energy stability margin 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Measures how much energy disturbance can be absorbed before becoming unstable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Determined maximal stable slope beta max experimentally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This is the greatest slope angle that has a corresponding resting angle for that specific ellipse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Any higher slope angles will cause the ellipse to roll down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Determined experimentally as a function of the aspect ratio to verify the theoretical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89AEB-F907-2947-8017-714ADB1E8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Virtual tread model is a verified model for a reduced, planar version of sidewinding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Provides a simpler, geometric calculation for the aspect ratio necessary to maintain stability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This makes it easier for us to understand movement and stability of these robots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Slope angle vs aspect ratio dependency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Angular margin depends more on slope angle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Energy margin depends approximately equally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89AEB-F907-2947-8017-714ADB1E8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”Flatten out” – having trouble visualizing this before vs after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Margin of stability -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/articles/PMC3321251/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Summary based on what I saw with that link: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MOS is a way to account for stability in motion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It is the distance between an extrapolated position of COM (based on velocity) (horizontally) and the edges of the BOS (base of stability) at an instance in time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Recall stability: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Stable if COM projection is withing horizontal BOS bounds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Unstable otherwise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89AEB-F907-2947-8017-714ADB1E87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Soft robot arm deformations make them harder to model effectively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Existing models: Cannot be generalized across designs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Reliant on parameters determined after it is built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New model: Generalizable quasi-static bending model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Derived from Euler-Bernoulli beam theory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Can predict design change impacts without having to update and re-test the physical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89AEB-F907-2947-8017-714ADB1E87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96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Modeled planar and spatial arms with theoretical calculations and experimental verification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Single and two-segment planar arms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These were tested with assorted widths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Single-segment spatial arms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This was tested with one width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 multi-segment spatial arm was not tested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Key assumptions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Many assumptions were made but the most important ones are the following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Loads are limited to bend plane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Deformation is quasi-static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89AEB-F907-2947-8017-714ADB1E87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7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model is generalizable, allowing for design changes and evaluation prior to manufacturing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Can predict design change results, internal stresses, and external loads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Soft arms under loads demonstrate the following: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Nonconstant curvature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Compression under loads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This includes when the loads weren’t inherently compressive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Kinematic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Piecewise Constant Curvature (PCC) is most common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A limitation of this is that it can only capture the deformed shape if each segment has been modeled as multiple kinematic links with known curvatures and stretches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Inverse models must have compatibility constraints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Lack of a compatibility constraint means that there is no guarantee that it will reach the required state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Currently a challenge to figure out quickly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89AEB-F907-2947-8017-714ADB1E8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2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Honestly just would like to visualize this more </a:t>
            </a:r>
            <a:r>
              <a:rPr lang="en-US" dirty="0" err="1"/>
              <a:t>bc</a:t>
            </a:r>
            <a:r>
              <a:rPr lang="en-US" dirty="0"/>
              <a:t> I think that would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89AEB-F907-2947-8017-714ADB1E87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6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How can different McKibben actuator-based arm setups be modeled and utilized in sidewinding?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 general, how can we get the McKibben actuator format to work for sidewinding and has that been tested?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Some specifics for things that we could experiment with are the following: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Exploring different combinations of planar segments or spatial segments and their movement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So different segment widths and lengths, segment setups, </a:t>
            </a:r>
            <a:r>
              <a:rPr lang="en-US" sz="2400" dirty="0" err="1"/>
              <a:t>etc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Exploring movement across more varied terrain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Instead of sidewinding on slopes, what about a sidewinding motion to traverse steps? In general just looking at more rough terrain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Generalizing the McKibben actuator-based model to not be loaded strictly in the bend 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The McKibben paper mentioned that this was restricted to the bend plane which is a limitation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that limitation was removed to extend it to a general rod theory like the paper says?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How would that look and how would that impact sidewinding motion?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89AEB-F907-2947-8017-714ADB1E87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5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Presenter(s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6" name="Picture 5" descr="COE_MIME_Verdana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37" y="460024"/>
            <a:ext cx="553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6/13/21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6/13/21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6/13/21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Research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Jennifer Yang</a:t>
            </a:r>
          </a:p>
          <a:p>
            <a:r>
              <a:rPr lang="en-US" dirty="0"/>
              <a:t>June 14, 2021</a:t>
            </a:r>
          </a:p>
        </p:txBody>
      </p:sp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3448-3B78-BE49-BB27-F6B68CE8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446E-9335-634F-B109-C34D9AF1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model is generalizable, allowing for design changes and evaluation prior to manufacturing</a:t>
            </a:r>
          </a:p>
          <a:p>
            <a:r>
              <a:rPr lang="en-US" sz="2800" dirty="0"/>
              <a:t>Soft arms under loads demonstrate the following:</a:t>
            </a:r>
          </a:p>
          <a:p>
            <a:pPr lvl="1"/>
            <a:r>
              <a:rPr lang="en-US" sz="2400" dirty="0"/>
              <a:t>Nonconstant curvature</a:t>
            </a:r>
          </a:p>
          <a:p>
            <a:pPr lvl="1"/>
            <a:r>
              <a:rPr lang="en-US" sz="2400" dirty="0"/>
              <a:t>Compression under loads</a:t>
            </a:r>
          </a:p>
          <a:p>
            <a:r>
              <a:rPr lang="en-US" sz="2800" dirty="0"/>
              <a:t>Kinematic modeling</a:t>
            </a:r>
          </a:p>
          <a:p>
            <a:pPr lvl="1"/>
            <a:r>
              <a:rPr lang="en-US" sz="2400" dirty="0"/>
              <a:t>Piecewise Constant Curvature (PCC) is most common</a:t>
            </a:r>
          </a:p>
          <a:p>
            <a:pPr lvl="1"/>
            <a:r>
              <a:rPr lang="en-US" sz="2400" dirty="0"/>
              <a:t>Inverse models must have compatibility constraints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92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3589-3F47-5142-9207-BFA33D0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CD5D-F98A-1F45-8B3A-5E94A5D80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Are there any videos that show how the physical model worked and how it was tested?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208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77EDB9-74E0-2446-97A5-01E57641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Avenues of Research</a:t>
            </a:r>
          </a:p>
        </p:txBody>
      </p:sp>
    </p:spTree>
    <p:extLst>
      <p:ext uri="{BB962C8B-B14F-4D97-AF65-F5344CB8AC3E}">
        <p14:creationId xmlns:p14="http://schemas.microsoft.com/office/powerpoint/2010/main" val="170719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7D5A-80F6-5645-8D2E-671BDCFE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Avenues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E688-FA11-794E-AE5E-4E196BE8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can different McKibben actuator-based arm setups be modeled and utilized in sidewinding?</a:t>
            </a:r>
          </a:p>
          <a:p>
            <a:pPr lvl="1"/>
            <a:r>
              <a:rPr lang="en-US" sz="2400" dirty="0"/>
              <a:t>Exploring different combinations of planar segments or spatial segments and their movement</a:t>
            </a:r>
          </a:p>
          <a:p>
            <a:pPr lvl="1"/>
            <a:r>
              <a:rPr lang="en-US" sz="2400" dirty="0"/>
              <a:t>Exploring movement across more varied terrain</a:t>
            </a:r>
          </a:p>
          <a:p>
            <a:pPr lvl="1"/>
            <a:r>
              <a:rPr lang="en-US" sz="2400" dirty="0"/>
              <a:t>Generalizing the McKibben actuator-based model to not be loaded strictly in the bend plane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642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FB65-D8FB-F643-A55A-25308FB6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Sidewinding on Slopes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6930E-1B5D-EB48-9DA6-8916DEFA865C}"/>
              </a:ext>
            </a:extLst>
          </p:cNvPr>
          <p:cNvSpPr txBox="1"/>
          <p:nvPr/>
        </p:nvSpPr>
        <p:spPr>
          <a:xfrm>
            <a:off x="2384292" y="3763947"/>
            <a:ext cx="74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Ross L. Hatton and Howie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Choset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3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Sidewinding on slopes is unstable</a:t>
            </a:r>
          </a:p>
          <a:p>
            <a:r>
              <a:rPr lang="en-US" sz="2800" dirty="0"/>
              <a:t>Current solution: “flattening out” </a:t>
            </a:r>
          </a:p>
          <a:p>
            <a:pPr lvl="1"/>
            <a:r>
              <a:rPr lang="en-US" sz="2400" dirty="0"/>
              <a:t>Sacrifices robustness or efficiency</a:t>
            </a:r>
          </a:p>
          <a:p>
            <a:r>
              <a:rPr lang="en-US" sz="2800" dirty="0"/>
              <a:t>Reduced model: Virtual tread model</a:t>
            </a:r>
          </a:p>
          <a:p>
            <a:r>
              <a:rPr lang="en-US" sz="2800" dirty="0"/>
              <a:t>Explore stability on slopes with respect to ellipse aspect ratios</a:t>
            </a:r>
          </a:p>
        </p:txBody>
      </p:sp>
    </p:spTree>
    <p:extLst>
      <p:ext uri="{BB962C8B-B14F-4D97-AF65-F5344CB8AC3E}">
        <p14:creationId xmlns:p14="http://schemas.microsoft.com/office/powerpoint/2010/main" val="249878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60FC-01A7-C349-B873-5471CD4A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0D37-BF46-7E42-A983-97863FED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Verified with theoretical calculations and experimental data</a:t>
            </a:r>
          </a:p>
          <a:p>
            <a:r>
              <a:rPr lang="en-US" sz="2800"/>
              <a:t>Stability </a:t>
            </a:r>
          </a:p>
          <a:p>
            <a:pPr lvl="1"/>
            <a:r>
              <a:rPr lang="en-US" sz="2400"/>
              <a:t>Backbone curve aspect ratio (ellipse aspect ratio) is a factor for determining the maximum slope</a:t>
            </a:r>
          </a:p>
          <a:p>
            <a:pPr lvl="1"/>
            <a:r>
              <a:rPr lang="en-US" sz="2400"/>
              <a:t>Measured theoretically with the differences the unstable and stable branches of the equilibrium locus</a:t>
            </a:r>
          </a:p>
          <a:p>
            <a:pPr lvl="1"/>
            <a:r>
              <a:rPr lang="en-US" sz="2400"/>
              <a:t>Determined maximal stable slope </a:t>
            </a:r>
            <a:r>
              <a:rPr lang="el-GR" sz="2400"/>
              <a:t>β</a:t>
            </a:r>
            <a:r>
              <a:rPr lang="en-US" sz="2400" baseline="-25000"/>
              <a:t>max</a:t>
            </a:r>
            <a:r>
              <a:rPr lang="en-US" sz="2400"/>
              <a:t> experimentally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895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DA09-64F3-4643-A7DD-BF2264B4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C161-1705-944B-BEBF-8D9E1A57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Virtual tread model is a verified model for a reduced, planar version of sidewinding</a:t>
            </a:r>
          </a:p>
          <a:p>
            <a:pPr lvl="1"/>
            <a:r>
              <a:rPr lang="en-US" sz="2400" dirty="0"/>
              <a:t>Provides a simpler, geometric calculation for the aspect ratio necessary to maintain stability</a:t>
            </a:r>
          </a:p>
          <a:p>
            <a:r>
              <a:rPr lang="en-US" sz="2800" dirty="0"/>
              <a:t>Slope angle vs aspect ratio dependency</a:t>
            </a:r>
          </a:p>
          <a:p>
            <a:pPr lvl="1"/>
            <a:r>
              <a:rPr lang="en-US" sz="2400" dirty="0"/>
              <a:t>Angular margin depends more on slope angle</a:t>
            </a:r>
          </a:p>
          <a:p>
            <a:pPr lvl="1"/>
            <a:r>
              <a:rPr lang="en-US" sz="2400" dirty="0"/>
              <a:t>Energy margin depends approximately equally</a:t>
            </a:r>
          </a:p>
        </p:txBody>
      </p:sp>
    </p:spTree>
    <p:extLst>
      <p:ext uri="{BB962C8B-B14F-4D97-AF65-F5344CB8AC3E}">
        <p14:creationId xmlns:p14="http://schemas.microsoft.com/office/powerpoint/2010/main" val="116746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EA23-9A72-9148-8177-C2E6390F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8318-8BEE-6D4A-A2AF-26DDFDFE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979" y="2572939"/>
            <a:ext cx="10362867" cy="3682206"/>
          </a:xfrm>
        </p:spPr>
        <p:txBody>
          <a:bodyPr/>
          <a:lstStyle/>
          <a:p>
            <a:r>
              <a:rPr lang="en-US" sz="2800" dirty="0"/>
              <a:t>What does it mean to “flatten out” the sidewinding motion? What does this look like?</a:t>
            </a:r>
          </a:p>
          <a:p>
            <a:r>
              <a:rPr lang="en-US" sz="2800" dirty="0"/>
              <a:t>What is margin of stability?</a:t>
            </a:r>
          </a:p>
        </p:txBody>
      </p:sp>
    </p:spTree>
    <p:extLst>
      <p:ext uri="{BB962C8B-B14F-4D97-AF65-F5344CB8AC3E}">
        <p14:creationId xmlns:p14="http://schemas.microsoft.com/office/powerpoint/2010/main" val="351172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2046626"/>
          </a:xfrm>
        </p:spPr>
        <p:txBody>
          <a:bodyPr/>
          <a:lstStyle/>
          <a:p>
            <a:r>
              <a:rPr lang="en-US" dirty="0"/>
              <a:t>An Euler-Bernoulli beam model for soft robot arms bent through self-stress and external loads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21C23-E017-7A4C-BD42-F22F7429F585}"/>
              </a:ext>
            </a:extLst>
          </p:cNvPr>
          <p:cNvSpPr txBox="1"/>
          <p:nvPr/>
        </p:nvSpPr>
        <p:spPr>
          <a:xfrm>
            <a:off x="927889" y="4879069"/>
            <a:ext cx="1036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Gina Olsen, Ross L. Hatton, Julie A. Adams,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Yiğit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Mengüç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6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F5363B-99C9-734D-8033-DF0B8006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DFD03-3E11-9645-A614-8F6E1F26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Soft robot arm deformations make them harder to model effectively</a:t>
            </a:r>
          </a:p>
          <a:p>
            <a:r>
              <a:rPr lang="en-US" sz="2800" dirty="0"/>
              <a:t>Existing models: Cannot be generalized across designs</a:t>
            </a:r>
          </a:p>
          <a:p>
            <a:r>
              <a:rPr lang="en-US" sz="2800" dirty="0"/>
              <a:t>New model: Generalizable quasi-static bending model</a:t>
            </a:r>
          </a:p>
          <a:p>
            <a:pPr lvl="1"/>
            <a:r>
              <a:rPr lang="en-US" sz="2400" dirty="0"/>
              <a:t>Can predict design change impacts without having to update and test the physical model</a:t>
            </a:r>
          </a:p>
        </p:txBody>
      </p:sp>
    </p:spTree>
    <p:extLst>
      <p:ext uri="{BB962C8B-B14F-4D97-AF65-F5344CB8AC3E}">
        <p14:creationId xmlns:p14="http://schemas.microsoft.com/office/powerpoint/2010/main" val="247463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8E6E-592D-0C4D-B049-C37F23C6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611D-1366-7B47-8F0A-9E1C5A42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Modeled planar and spatial arms with theoretical calculations and experimental verification</a:t>
            </a:r>
          </a:p>
          <a:p>
            <a:pPr lvl="1"/>
            <a:r>
              <a:rPr lang="en-US" sz="2400" dirty="0"/>
              <a:t>Single and two-segment planar arms</a:t>
            </a:r>
          </a:p>
          <a:p>
            <a:pPr lvl="1"/>
            <a:r>
              <a:rPr lang="en-US" sz="2400" dirty="0"/>
              <a:t>Single-segment spatial arms</a:t>
            </a:r>
            <a:endParaRPr lang="en-US" sz="2800" dirty="0"/>
          </a:p>
          <a:p>
            <a:r>
              <a:rPr lang="en-US" sz="2800" dirty="0"/>
              <a:t>Key assumptions</a:t>
            </a:r>
          </a:p>
          <a:p>
            <a:pPr lvl="1"/>
            <a:r>
              <a:rPr lang="en-US" sz="2400" dirty="0"/>
              <a:t>Loads are limited to bend plane</a:t>
            </a:r>
          </a:p>
          <a:p>
            <a:pPr lvl="1"/>
            <a:r>
              <a:rPr lang="en-US" sz="2400" dirty="0"/>
              <a:t>Deformation is quasi-static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59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regonstate_coe_2_mime" id="{2C54B22E-0A7B-214D-B27B-9D144FDBD220}" vid="{FD0B776E-6A54-5A4C-8AF0-D91C156938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</TotalTime>
  <Words>1174</Words>
  <Application>Microsoft Macintosh PowerPoint</Application>
  <PresentationFormat>Custom</PresentationFormat>
  <Paragraphs>143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Impact</vt:lpstr>
      <vt:lpstr>Verdana</vt:lpstr>
      <vt:lpstr>Office Theme</vt:lpstr>
      <vt:lpstr>Preliminary Research Summary</vt:lpstr>
      <vt:lpstr>Sidewinding on Slopes</vt:lpstr>
      <vt:lpstr>Summary</vt:lpstr>
      <vt:lpstr>Summary</vt:lpstr>
      <vt:lpstr>Key Takeaways</vt:lpstr>
      <vt:lpstr>Questions</vt:lpstr>
      <vt:lpstr>An Euler-Bernoulli beam model for soft robot arms bent through self-stress and external loads</vt:lpstr>
      <vt:lpstr>Summary</vt:lpstr>
      <vt:lpstr>Summary</vt:lpstr>
      <vt:lpstr>Key Takeaways</vt:lpstr>
      <vt:lpstr>Questions</vt:lpstr>
      <vt:lpstr>Possible Avenues of Research</vt:lpstr>
      <vt:lpstr>Possible Avenues of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Research Summary</dc:title>
  <dc:creator>Jennifer Yang</dc:creator>
  <cp:lastModifiedBy>Jennifer Yang</cp:lastModifiedBy>
  <cp:revision>24</cp:revision>
  <dcterms:created xsi:type="dcterms:W3CDTF">2021-06-10T19:06:44Z</dcterms:created>
  <dcterms:modified xsi:type="dcterms:W3CDTF">2021-06-14T06:20:36Z</dcterms:modified>
</cp:coreProperties>
</file>