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0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>
          <p15:clr>
            <a:srgbClr val="A4A3A4"/>
          </p15:clr>
        </p15:guide>
        <p15:guide id="2" pos="71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5"/>
    <p:restoredTop sz="78779"/>
  </p:normalViewPr>
  <p:slideViewPr>
    <p:cSldViewPr snapToGrid="0" snapToObjects="1" showGuides="1">
      <p:cViewPr varScale="1">
        <p:scale>
          <a:sx n="117" d="100"/>
          <a:sy n="117" d="100"/>
        </p:scale>
        <p:origin x="1288" y="184"/>
      </p:cViewPr>
      <p:guideLst>
        <p:guide orient="horz" pos="1642"/>
        <p:guide pos="71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C5E64-4FEA-1246-AD26-2EAD2776AEF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C9C95-8B8F-0F4D-82CB-9C22BEBA1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0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should I get the cad to you?</a:t>
            </a:r>
          </a:p>
          <a:p>
            <a:r>
              <a:rPr lang="en-US" dirty="0"/>
              <a:t>Can I have the set screw hole in there or should I just expect to drill it out later</a:t>
            </a:r>
          </a:p>
          <a:p>
            <a:r>
              <a:rPr lang="en-US" dirty="0"/>
              <a:t>Do we have access to taps? Specifically do we have access to an 8-32 tap?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C9C95-8B8F-0F4D-82CB-9C22BEBA19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6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ones I looked at did not specify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C9C95-8B8F-0F4D-82CB-9C22BEBA19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07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C9C95-8B8F-0F4D-82CB-9C22BEBA19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4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-6940" y="-20820"/>
            <a:ext cx="12211242" cy="1143161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 hasCustomPrompt="1"/>
          </p:nvPr>
        </p:nvSpPr>
        <p:spPr>
          <a:xfrm>
            <a:off x="914162" y="2732722"/>
            <a:ext cx="10360501" cy="10832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324" y="3835235"/>
            <a:ext cx="8532178" cy="1327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2800" baseline="0">
                <a:solidFill>
                  <a:schemeClr val="tx1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Presenter(s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41" name="Picture 40" descr="OSU_horizontal_2C_W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61" y="155700"/>
            <a:ext cx="2515086" cy="802078"/>
          </a:xfrm>
          <a:prstGeom prst="rect">
            <a:avLst/>
          </a:prstGeom>
        </p:spPr>
      </p:pic>
      <p:pic>
        <p:nvPicPr>
          <p:cNvPr id="6" name="Picture 5" descr="COE_MIME_Verdana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637" y="460024"/>
            <a:ext cx="553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979" y="1250845"/>
            <a:ext cx="10362867" cy="11931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979" y="2443959"/>
            <a:ext cx="10362867" cy="3682206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Verdana"/>
                <a:cs typeface="Verdana"/>
              </a:defRPr>
            </a:lvl1pPr>
            <a:lvl2pPr algn="l">
              <a:defRPr>
                <a:latin typeface="Verdana"/>
                <a:cs typeface="Verdana"/>
              </a:defRPr>
            </a:lvl2pPr>
            <a:lvl3pPr algn="l">
              <a:defRPr>
                <a:latin typeface="Verdana"/>
                <a:cs typeface="Verdana"/>
              </a:defRPr>
            </a:lvl3pPr>
            <a:lvl4pPr algn="l">
              <a:defRPr>
                <a:latin typeface="Verdana"/>
                <a:cs typeface="Verdana"/>
              </a:defRPr>
            </a:lvl4pPr>
            <a:lvl5pPr algn="l"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6/27/21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27889" y="2832443"/>
            <a:ext cx="10362867" cy="119311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6/27/21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7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6/27/21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2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4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Inserts-c685bb24407f4d209791dec99da45c54#fdc156990fd94739b0fd96b325f7d52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master.com/4559K38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walmart.com/ip/17-8383-1-2-Inch-Female-Pipe-Thread-by-1-2-Inch-Male-Pipe-Thread-by-1-4-Inch-Compression-Needle-Valve-Brass-Adapter/45249884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cmaster.com/2675N1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tameson.com/valves/solenoid-valve/proportional/solenoid-valve/255533-solenoid-valve-2-2-way-1-2-inch-stainless-steel-epdm-0-10bar-24vdc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Valve Options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Jennifer Yang</a:t>
            </a:r>
          </a:p>
          <a:p>
            <a:r>
              <a:rPr lang="en-US" dirty="0"/>
              <a:t>June 28, 2021</a:t>
            </a:r>
          </a:p>
        </p:txBody>
      </p:sp>
    </p:spTree>
    <p:extLst>
      <p:ext uri="{BB962C8B-B14F-4D97-AF65-F5344CB8AC3E}">
        <p14:creationId xmlns:p14="http://schemas.microsoft.com/office/powerpoint/2010/main" val="81100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979" y="2443959"/>
            <a:ext cx="5181433" cy="3682206"/>
          </a:xfrm>
        </p:spPr>
        <p:txBody>
          <a:bodyPr/>
          <a:lstStyle/>
          <a:p>
            <a:r>
              <a:rPr lang="en-US" dirty="0"/>
              <a:t>Test IDs of 1/2, 3/8, 1/4, 1/8, 1/10 inches</a:t>
            </a:r>
          </a:p>
          <a:p>
            <a:r>
              <a:rPr lang="en-US" dirty="0"/>
              <a:t>Held in with an 8-32 </a:t>
            </a:r>
            <a:r>
              <a:rPr lang="en-US" dirty="0">
                <a:hlinkClick r:id="rId3"/>
              </a:rPr>
              <a:t>set-screw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$0.45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B8B70F-9924-4A43-9F7E-D9C1E9003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579" y="1847402"/>
            <a:ext cx="4050267" cy="462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78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2A89-3B80-F04C-BB4B-CBE0A387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Needle Valve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0C66-2964-DF42-87CD-6E34B8E6E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Cheap</a:t>
            </a:r>
          </a:p>
          <a:p>
            <a:r>
              <a:rPr lang="en-US" dirty="0"/>
              <a:t>Would require either 4 or 8</a:t>
            </a:r>
          </a:p>
          <a:p>
            <a:pPr lvl="1"/>
            <a:r>
              <a:rPr lang="en-US" dirty="0"/>
              <a:t>All options were unclear if they were one or two way</a:t>
            </a:r>
          </a:p>
          <a:p>
            <a:r>
              <a:rPr lang="en-US" dirty="0"/>
              <a:t>Looked for ½” NPT valves only</a:t>
            </a:r>
          </a:p>
        </p:txBody>
      </p:sp>
    </p:spTree>
    <p:extLst>
      <p:ext uri="{BB962C8B-B14F-4D97-AF65-F5344CB8AC3E}">
        <p14:creationId xmlns:p14="http://schemas.microsoft.com/office/powerpoint/2010/main" val="220067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5412-F1C4-A04B-9265-CFFB26C9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Needle Valves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000B2-5207-CD43-8D7E-20581C9A0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980" y="2443959"/>
            <a:ext cx="7450732" cy="368220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McMaster</a:t>
            </a:r>
            <a:endParaRPr lang="en-US" dirty="0"/>
          </a:p>
          <a:p>
            <a:r>
              <a:rPr lang="en-US" dirty="0"/>
              <a:t>$51.41 each</a:t>
            </a:r>
          </a:p>
          <a:p>
            <a:r>
              <a:rPr lang="en-US" dirty="0"/>
              <a:t>1/2” NPT male and female</a:t>
            </a:r>
          </a:p>
          <a:p>
            <a:r>
              <a:rPr lang="en-US" dirty="0"/>
              <a:t>Steel</a:t>
            </a:r>
          </a:p>
          <a:p>
            <a:r>
              <a:rPr lang="en-US" dirty="0"/>
              <a:t>Maximum pressure: 6000 psi at 200°F</a:t>
            </a:r>
          </a:p>
        </p:txBody>
      </p:sp>
      <p:pic>
        <p:nvPicPr>
          <p:cNvPr id="1028" name="Picture 4" descr="Product, M">
            <a:extLst>
              <a:ext uri="{FF2B5EF4-FFF2-40B4-BE49-F238E27FC236}">
                <a16:creationId xmlns:a16="http://schemas.microsoft.com/office/drawing/2014/main" id="{DC5F35DA-1963-FF40-89D0-5AA6CB532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845" y="2773762"/>
            <a:ext cx="2413000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45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A78E-37D3-2749-81AD-E57F86CE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Needle Valves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77045-53DD-5D41-9FC5-F2D389F6C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980" y="2443959"/>
            <a:ext cx="7502698" cy="368220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Walmart</a:t>
            </a:r>
            <a:endParaRPr lang="en-US" dirty="0"/>
          </a:p>
          <a:p>
            <a:r>
              <a:rPr lang="en-US" dirty="0"/>
              <a:t>$16.22 each</a:t>
            </a:r>
          </a:p>
          <a:p>
            <a:r>
              <a:rPr lang="en-US" dirty="0"/>
              <a:t>1/2” NPT Male and Female</a:t>
            </a:r>
          </a:p>
          <a:p>
            <a:r>
              <a:rPr lang="en-US" dirty="0"/>
              <a:t>Additional 1/4” NPT Female</a:t>
            </a:r>
          </a:p>
          <a:p>
            <a:r>
              <a:rPr lang="en-US" dirty="0"/>
              <a:t>Brass</a:t>
            </a:r>
          </a:p>
          <a:p>
            <a:r>
              <a:rPr lang="en-US" dirty="0"/>
              <a:t>No technical specs</a:t>
            </a:r>
          </a:p>
        </p:txBody>
      </p:sp>
      <p:pic>
        <p:nvPicPr>
          <p:cNvPr id="2050" name="Picture 2" descr="17-8383 1/2-Inch Female Pipe Thread by 1/2-Inch Male Pipe Thread by 1/4-Inch Compression Needle Valve Brass Adapter">
            <a:extLst>
              <a:ext uri="{FF2B5EF4-FFF2-40B4-BE49-F238E27FC236}">
                <a16:creationId xmlns:a16="http://schemas.microsoft.com/office/drawing/2014/main" id="{C1BAA72E-5EF9-8840-9CDD-83C715634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259" y="2441578"/>
            <a:ext cx="3684587" cy="368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58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1CF2-1838-2D4B-BD5C-589CE98D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Solenoid Valves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6F66C-FF9E-784E-8936-2DA301055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Expensive </a:t>
            </a:r>
          </a:p>
          <a:p>
            <a:r>
              <a:rPr lang="en-US" dirty="0"/>
              <a:t>Would require 4 or 8</a:t>
            </a:r>
          </a:p>
          <a:p>
            <a:pPr lvl="1"/>
            <a:r>
              <a:rPr lang="en-US" dirty="0"/>
              <a:t>One option was unclear if it was one or two way</a:t>
            </a:r>
          </a:p>
          <a:p>
            <a:r>
              <a:rPr lang="en-US" dirty="0"/>
              <a:t>Looked for ½” NPT valves only</a:t>
            </a:r>
          </a:p>
        </p:txBody>
      </p:sp>
    </p:spTree>
    <p:extLst>
      <p:ext uri="{BB962C8B-B14F-4D97-AF65-F5344CB8AC3E}">
        <p14:creationId xmlns:p14="http://schemas.microsoft.com/office/powerpoint/2010/main" val="151727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9C78-94D2-2744-85EB-8F0DAF5B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Solenoid Valves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2BB8F-336C-E84B-87A2-6765BF0E6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979" y="2443959"/>
            <a:ext cx="8365133" cy="368220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McMaster</a:t>
            </a:r>
            <a:endParaRPr lang="en-US" dirty="0"/>
          </a:p>
          <a:p>
            <a:r>
              <a:rPr lang="en-US" dirty="0"/>
              <a:t>$280.04 each</a:t>
            </a:r>
          </a:p>
          <a:p>
            <a:r>
              <a:rPr lang="en-US" dirty="0"/>
              <a:t>1/2” NPT female</a:t>
            </a:r>
          </a:p>
          <a:p>
            <a:r>
              <a:rPr lang="en-US" dirty="0"/>
              <a:t>Brass</a:t>
            </a:r>
          </a:p>
          <a:p>
            <a:r>
              <a:rPr lang="en-US" dirty="0"/>
              <a:t>Maximum pressure: 145 psi at 190° F</a:t>
            </a:r>
          </a:p>
          <a:p>
            <a:r>
              <a:rPr lang="en-US" dirty="0"/>
              <a:t>Unsure if one or two way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DF4722-35FF-914D-B000-3D60751F9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197" y="1985965"/>
            <a:ext cx="22352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50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5A4C-1696-9749-AA3A-361459AD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Solenoid Valve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67435-9434-664D-9C70-69816A46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Tameson</a:t>
            </a:r>
            <a:endParaRPr lang="en-US" dirty="0"/>
          </a:p>
          <a:p>
            <a:r>
              <a:rPr lang="en-US" dirty="0"/>
              <a:t>$312.30 each</a:t>
            </a:r>
          </a:p>
          <a:p>
            <a:r>
              <a:rPr lang="en-US" dirty="0"/>
              <a:t>1/2” NPT female</a:t>
            </a:r>
          </a:p>
          <a:p>
            <a:r>
              <a:rPr lang="en-US" dirty="0"/>
              <a:t>Stainless Steel</a:t>
            </a:r>
          </a:p>
          <a:p>
            <a:r>
              <a:rPr lang="en-US" dirty="0"/>
              <a:t>Pressure Range: 0-25 bar</a:t>
            </a:r>
          </a:p>
          <a:p>
            <a:r>
              <a:rPr lang="en-US" dirty="0"/>
              <a:t>Two way</a:t>
            </a:r>
          </a:p>
          <a:p>
            <a:endParaRPr lang="en-US" dirty="0"/>
          </a:p>
        </p:txBody>
      </p:sp>
      <p:pic>
        <p:nvPicPr>
          <p:cNvPr id="2050" name="Picture 2" descr="1/2'' NPT Stainless Steel...">
            <a:extLst>
              <a:ext uri="{FF2B5EF4-FFF2-40B4-BE49-F238E27FC236}">
                <a16:creationId xmlns:a16="http://schemas.microsoft.com/office/drawing/2014/main" id="{08EFC0E4-9A52-8E44-BD64-F86B75324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221" y="2133600"/>
            <a:ext cx="4323588" cy="432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44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FA58-0FF5-304F-819D-5AABC86F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21E6C-44BE-1F41-8952-12D81FFFF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with inserts first</a:t>
            </a:r>
          </a:p>
          <a:p>
            <a:pPr lvl="1"/>
            <a:r>
              <a:rPr lang="en-US" dirty="0"/>
              <a:t>Open to more possible sizes</a:t>
            </a:r>
          </a:p>
          <a:p>
            <a:r>
              <a:rPr lang="en-US" dirty="0"/>
              <a:t>If that fails, try the McMaster needle valve</a:t>
            </a:r>
          </a:p>
          <a:p>
            <a:pPr lvl="1"/>
            <a:r>
              <a:rPr lang="en-US" dirty="0"/>
              <a:t>More expensive option but we know more about it</a:t>
            </a:r>
          </a:p>
          <a:p>
            <a:r>
              <a:rPr lang="en-US" dirty="0"/>
              <a:t>Would not recommend the proportional solenoid valves</a:t>
            </a:r>
          </a:p>
          <a:p>
            <a:pPr lvl="1"/>
            <a:r>
              <a:rPr lang="en-US" dirty="0"/>
              <a:t>Not worth the money right now</a:t>
            </a:r>
          </a:p>
        </p:txBody>
      </p:sp>
    </p:spTree>
    <p:extLst>
      <p:ext uri="{BB962C8B-B14F-4D97-AF65-F5344CB8AC3E}">
        <p14:creationId xmlns:p14="http://schemas.microsoft.com/office/powerpoint/2010/main" val="223040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regonstate_coe_2_mime" id="{2C54B22E-0A7B-214D-B27B-9D144FDBD220}" vid="{FD0B776E-6A54-5A4C-8AF0-D91C156938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269</Words>
  <Application>Microsoft Macintosh PowerPoint</Application>
  <PresentationFormat>Custom</PresentationFormat>
  <Paragraphs>58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Impact</vt:lpstr>
      <vt:lpstr>Verdana</vt:lpstr>
      <vt:lpstr>Office Theme</vt:lpstr>
      <vt:lpstr>Valve Options</vt:lpstr>
      <vt:lpstr>Inserts</vt:lpstr>
      <vt:lpstr>Needle Valve</vt:lpstr>
      <vt:lpstr>Needle Valves</vt:lpstr>
      <vt:lpstr>Needle Valves</vt:lpstr>
      <vt:lpstr>Proportional Solenoid Valves</vt:lpstr>
      <vt:lpstr>Proportional Solenoid Valves</vt:lpstr>
      <vt:lpstr>Proportional Solenoid Valve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Valve Options</dc:title>
  <dc:creator>Jennifer Yang</dc:creator>
  <cp:lastModifiedBy>Jennifer Yang</cp:lastModifiedBy>
  <cp:revision>8</cp:revision>
  <dcterms:created xsi:type="dcterms:W3CDTF">2021-06-27T02:45:02Z</dcterms:created>
  <dcterms:modified xsi:type="dcterms:W3CDTF">2021-06-27T22:38:14Z</dcterms:modified>
</cp:coreProperties>
</file>