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2124"/>
    <a:srgbClr val="B1059D"/>
    <a:srgbClr val="132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3669" autoAdjust="0"/>
  </p:normalViewPr>
  <p:slideViewPr>
    <p:cSldViewPr snapToGrid="0" snapToObjects="1">
      <p:cViewPr varScale="1">
        <p:scale>
          <a:sx n="108" d="100"/>
          <a:sy n="108" d="100"/>
        </p:scale>
        <p:origin x="1530" y="1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gridSpacing cx="72008" cy="72008"/>
</p:viewPr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1D1FA922B25A42A1F1148709CF97D5" ma:contentTypeVersion="5" ma:contentTypeDescription="Create a new document." ma:contentTypeScope="" ma:versionID="ad751daf0fa9ff053646d757c3a9d822">
  <xsd:schema xmlns:xsd="http://www.w3.org/2001/XMLSchema" xmlns:xs="http://www.w3.org/2001/XMLSchema" xmlns:p="http://schemas.microsoft.com/office/2006/metadata/properties" xmlns:ns2="19def25d-e4a7-44f7-bd19-49d884724820" targetNamespace="http://schemas.microsoft.com/office/2006/metadata/properties" ma:root="true" ma:fieldsID="76b02e0a496a3d5e94bcccabd9067f6a" ns2:_="">
    <xsd:import namespace="19def25d-e4a7-44f7-bd19-49d884724820"/>
    <xsd:element name="properties">
      <xsd:complexType>
        <xsd:sequence>
          <xsd:element name="documentManagement">
            <xsd:complexType>
              <xsd:all>
                <xsd:element ref="ns2:PresentationStatus" minOccurs="0"/>
                <xsd:element ref="ns2:Presentation" minOccurs="0"/>
                <xsd:element ref="ns2:Presentation_x003a_Primary_x0020_Speak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ef25d-e4a7-44f7-bd19-49d884724820" elementFormDefault="qualified">
    <xsd:import namespace="http://schemas.microsoft.com/office/2006/documentManagement/types"/>
    <xsd:import namespace="http://schemas.microsoft.com/office/infopath/2007/PartnerControls"/>
    <xsd:element name="PresentationStatus" ma:index="8" nillable="true" ma:displayName="Presentation Status" ma:default="Draft" ma:format="RadioButtons" ma:internalName="PresentationStatus">
      <xsd:simpleType>
        <xsd:restriction base="dms:Choice">
          <xsd:enumeration value="Draft"/>
          <xsd:enumeration value="Final"/>
        </xsd:restriction>
      </xsd:simpleType>
    </xsd:element>
    <xsd:element name="Presentation" ma:index="9" nillable="true" ma:displayName="Presentation" ma:list="{1add9d8d-1630-43b8-ad8e-d52dfea7c8bc}" ma:internalName="Presentation" ma:showField="Title">
      <xsd:simpleType>
        <xsd:restriction base="dms:Lookup"/>
      </xsd:simpleType>
    </xsd:element>
    <xsd:element name="Presentation_x003a_Primary_x0020_Speaker" ma:index="10" nillable="true" ma:displayName="Presentation:Primary Speaker" ma:list="{1add9d8d-1630-43b8-ad8e-d52dfea7c8bc}" ma:internalName="Presentation_x003a_Primary_x0020_Speaker" ma:readOnly="true" ma:showField="Primary_x0020_Speaker" ma:web="35c1a54f-6660-4035-ad74-0f6f93fd83a4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sentationStatus xmlns="19def25d-e4a7-44f7-bd19-49d884724820">Draft</PresentationStatus>
    <Presentation xmlns="19def25d-e4a7-44f7-bd19-49d884724820">42</Presentation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8A15D9-3B32-4C58-951F-CEA16DDFA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def25d-e4a7-44f7-bd19-49d8847248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A4E6F-7C39-46E1-94E4-EFCE45BF84AB}">
  <ds:schemaRefs>
    <ds:schemaRef ds:uri="19def25d-e4a7-44f7-bd19-49d884724820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621B19C-0EC8-46DC-A0AE-534988CA92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58413</TotalTime>
  <Words>50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DIN-Bold</vt:lpstr>
      <vt:lpstr>DIN-Regular</vt:lpstr>
      <vt:lpstr>ヒラギノ角ゴ Pro W3</vt:lpstr>
      <vt:lpstr>IT Conference 2016 Template 4X3 Format</vt:lpstr>
      <vt:lpstr>Target State FHIR to LDM Transformation</vt:lpstr>
      <vt:lpstr>Target State FHIR to LDM Transformation</vt:lpstr>
      <vt:lpstr>Current State FHIR to LDM Transformation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MENENDEZ</dc:creator>
  <cp:lastModifiedBy>Donald G Jennings</cp:lastModifiedBy>
  <cp:revision>429</cp:revision>
  <dcterms:created xsi:type="dcterms:W3CDTF">2016-09-13T21:03:56Z</dcterms:created>
  <dcterms:modified xsi:type="dcterms:W3CDTF">2017-12-10T15:43:35Z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0x010100841D1FA922B25A42A1F1148709CF97D5</vt:lpwstr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1;#ADM130|70dc3311-3e76-421c-abfa-d108df48853c</vt:lpwstr>
  </property>
  <property fmtid="{D5CDD505-2E9C-101B-9397-08002B2CF9AE}" pid="5" name="SessionTitile">
    <vt:lpwstr>92</vt:lpwstr>
  </property>
</Properties>
</file>