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media/image1.jpeg" ContentType="image/jpeg"/>
  <Override PartName="/ppt/media/image3.png" ContentType="image/png"/>
  <Override PartName="/ppt/media/image2.png" ContentType="image/png"/>
  <Override PartName="/ppt/media/image4.png" ContentType="image/png"/>
  <Override PartName="/ppt/media/image5.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 id="2147483675" r:id="rId15"/>
    <p:sldMasterId id="2147483677" r:id="rId16"/>
    <p:sldMasterId id="2147483679" r:id="rId17"/>
    <p:sldMasterId id="2147483681" r:id="rId18"/>
    <p:sldMasterId id="2147483683" r:id="rId19"/>
    <p:sldMasterId id="2147483685" r:id="rId20"/>
    <p:sldMasterId id="2147483687" r:id="rId21"/>
    <p:sldMasterId id="2147483689" r:id="rId22"/>
    <p:sldMasterId id="2147483691" r:id="rId23"/>
    <p:sldMasterId id="2147483693" r:id="rId24"/>
    <p:sldMasterId id="2147483695" r:id="rId25"/>
    <p:sldMasterId id="2147483697" r:id="rId26"/>
    <p:sldMasterId id="2147483699" r:id="rId27"/>
    <p:sldMasterId id="2147483701" r:id="rId28"/>
  </p:sldMasterIdLst>
  <p:sldIdLst>
    <p:sldId id="256" r:id="rId29"/>
    <p:sldId id="257" r:id="rId30"/>
    <p:sldId id="258" r:id="rId31"/>
    <p:sldId id="259" r:id="rId32"/>
    <p:sldId id="260" r:id="rId33"/>
    <p:sldId id="261" r:id="rId34"/>
    <p:sldId id="262" r:id="rId35"/>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 Target="slides/slide1.xml"/><Relationship Id="rId30" Type="http://schemas.openxmlformats.org/officeDocument/2006/relationships/slide" Target="slides/slide2.xml"/><Relationship Id="rId31" Type="http://schemas.openxmlformats.org/officeDocument/2006/relationships/slide" Target="slides/slide3.xml"/><Relationship Id="rId32" Type="http://schemas.openxmlformats.org/officeDocument/2006/relationships/slide" Target="slides/slide4.xml"/><Relationship Id="rId33" Type="http://schemas.openxmlformats.org/officeDocument/2006/relationships/slide" Target="slides/slide5.xml"/><Relationship Id="rId34" Type="http://schemas.openxmlformats.org/officeDocument/2006/relationships/slide" Target="slides/slide6.xml"/><Relationship Id="rId35" Type="http://schemas.openxmlformats.org/officeDocument/2006/relationships/slide" Target="slides/slide7.xml"/><Relationship Id="rId3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spAutoFit/>
          </a:bodyPr>
          <a:p>
            <a:pPr indent="0" algn="ctr">
              <a:buNone/>
            </a:pPr>
            <a:endParaRPr b="0" lang="en-IN" sz="4400" strike="noStrike" u="none">
              <a:solidFill>
                <a:srgbClr val="ffffff"/>
              </a:solidFill>
              <a:effectLst/>
              <a:uFillTx/>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rIns="0" tIns="0" bIns="0" anchor="ctr">
            <a:spAutoFit/>
          </a:bodyPr>
          <a:p>
            <a:pPr indent="0" algn="ctr">
              <a:buNone/>
            </a:pPr>
            <a:endParaRPr b="0" lang="en-IN" sz="3200" strike="noStrike" u="none">
              <a:solidFill>
                <a:srgbClr val="ffffff"/>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591" name="PlaceHolder 1"/>
          <p:cNvSpPr>
            <a:spLocks noGrp="1"/>
          </p:cNvSpPr>
          <p:nvPr>
            <p:ph type="title"/>
          </p:nvPr>
        </p:nvSpPr>
        <p:spPr>
          <a:xfrm>
            <a:off x="457200" y="205200"/>
            <a:ext cx="8229240" cy="858600"/>
          </a:xfrm>
          <a:prstGeom prst="rect">
            <a:avLst/>
          </a:prstGeom>
          <a:noFill/>
          <a:ln w="0">
            <a:noFill/>
          </a:ln>
        </p:spPr>
        <p:txBody>
          <a:bodyPr lIns="0" rIns="0" tIns="0" bIns="0" anchor="ctr">
            <a:spAutoFit/>
          </a:bodyPr>
          <a:p>
            <a:pPr indent="0" algn="ctr">
              <a:buNone/>
            </a:pPr>
            <a:endParaRPr b="0" lang="en-IN" sz="4400" strike="noStrike" u="none">
              <a:solidFill>
                <a:srgbClr val="ffffff"/>
              </a:solidFill>
              <a:effectLst/>
              <a:uFillTx/>
              <a:latin typeface="Arial"/>
            </a:endParaRPr>
          </a:p>
        </p:txBody>
      </p:sp>
      <p:sp>
        <p:nvSpPr>
          <p:cNvPr id="59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effectLst/>
              <a:uFillTx/>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633" name="PlaceHolder 1"/>
          <p:cNvSpPr>
            <a:spLocks noGrp="1"/>
          </p:cNvSpPr>
          <p:nvPr>
            <p:ph type="title"/>
          </p:nvPr>
        </p:nvSpPr>
        <p:spPr>
          <a:xfrm>
            <a:off x="457200" y="205200"/>
            <a:ext cx="8229240" cy="858600"/>
          </a:xfrm>
          <a:prstGeom prst="rect">
            <a:avLst/>
          </a:prstGeom>
          <a:noFill/>
          <a:ln w="0">
            <a:noFill/>
          </a:ln>
        </p:spPr>
        <p:txBody>
          <a:bodyPr lIns="0" rIns="0" tIns="0" bIns="0" anchor="ctr">
            <a:spAutoFit/>
          </a:bodyPr>
          <a:p>
            <a:pPr indent="0" algn="ctr">
              <a:buNone/>
            </a:pPr>
            <a:endParaRPr b="0" lang="en-IN" sz="4400" strike="noStrike" u="none">
              <a:solidFill>
                <a:srgbClr val="ffffff"/>
              </a:solidFill>
              <a:effectLst/>
              <a:uFillTx/>
              <a:latin typeface="Arial"/>
            </a:endParaRPr>
          </a:p>
        </p:txBody>
      </p:sp>
      <p:sp>
        <p:nvSpPr>
          <p:cNvPr id="63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effectLst/>
              <a:uFillTx/>
              <a:latin typeface="Arial"/>
            </a:endParaRPr>
          </a:p>
        </p:txBody>
      </p:sp>
      <p:sp>
        <p:nvSpPr>
          <p:cNvPr id="63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effectLst/>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653" name="PlaceHolder 1"/>
          <p:cNvSpPr>
            <a:spLocks noGrp="1"/>
          </p:cNvSpPr>
          <p:nvPr>
            <p:ph type="title"/>
          </p:nvPr>
        </p:nvSpPr>
        <p:spPr>
          <a:xfrm>
            <a:off x="457200" y="205200"/>
            <a:ext cx="8229240" cy="858600"/>
          </a:xfrm>
          <a:prstGeom prst="rect">
            <a:avLst/>
          </a:prstGeom>
          <a:noFill/>
          <a:ln w="0">
            <a:noFill/>
          </a:ln>
        </p:spPr>
        <p:txBody>
          <a:bodyPr lIns="0" rIns="0" tIns="0" bIns="0" anchor="ctr">
            <a:spAutoFit/>
          </a:bodyPr>
          <a:p>
            <a:pPr indent="0" algn="ctr">
              <a:buNone/>
            </a:pPr>
            <a:endParaRPr b="0" lang="en-IN" sz="4400" strike="noStrike" u="none">
              <a:solidFill>
                <a:srgbClr val="ffffff"/>
              </a:solidFill>
              <a:effectLst/>
              <a:uFillTx/>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CUSTOM_4">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a:noFill/>
          <a:ln w="0">
            <a:noFill/>
          </a:ln>
        </p:spPr>
        <p:txBody>
          <a:bodyPr lIns="0" rIns="0" tIns="0" bIns="0" anchor="ctr">
            <a:spAutoFit/>
          </a:bodyPr>
          <a:p>
            <a:pPr indent="0" algn="ctr">
              <a:buNone/>
            </a:pPr>
            <a:endParaRPr b="0" lang="en-IN" sz="4400" strike="noStrike" u="none">
              <a:solidFill>
                <a:srgbClr val="ffffff"/>
              </a:solidFill>
              <a:effectLst/>
              <a:uFillTx/>
              <a:latin typeface="Arial"/>
            </a:endParaRPr>
          </a:p>
        </p:txBody>
      </p:sp>
      <p:sp>
        <p:nvSpPr>
          <p:cNvPr id="144" name="PlaceHolder 2"/>
          <p:cNvSpPr>
            <a:spLocks noGrp="1"/>
          </p:cNvSpPr>
          <p:nvPr>
            <p:ph type="subTitle"/>
          </p:nvPr>
        </p:nvSpPr>
        <p:spPr>
          <a:xfrm>
            <a:off x="457200" y="1203480"/>
            <a:ext cx="8229240" cy="2982960"/>
          </a:xfrm>
          <a:prstGeom prst="rect">
            <a:avLst/>
          </a:prstGeom>
          <a:noFill/>
          <a:ln w="0">
            <a:noFill/>
          </a:ln>
        </p:spPr>
        <p:txBody>
          <a:bodyPr lIns="0" rIns="0" tIns="0" bIns="0" anchor="ctr">
            <a:spAutoFit/>
          </a:bodyPr>
          <a:p>
            <a:pPr indent="0" algn="ctr">
              <a:buNone/>
            </a:pPr>
            <a:endParaRPr b="0" lang="en-IN" sz="3200" strike="noStrike" u="none">
              <a:solidFill>
                <a:srgbClr val="ffffff"/>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a:noFill/>
          <a:ln w="0">
            <a:noFill/>
          </a:ln>
        </p:spPr>
        <p:txBody>
          <a:bodyPr lIns="0" rIns="0" tIns="0" bIns="0" anchor="ctr">
            <a:spAutoFit/>
          </a:bodyPr>
          <a:p>
            <a:pPr indent="0" algn="ctr">
              <a:buNone/>
            </a:pPr>
            <a:endParaRPr b="0" lang="en-IN" sz="4400" strike="noStrike" u="none">
              <a:solidFill>
                <a:srgbClr val="ffffff"/>
              </a:solidFill>
              <a:effectLst/>
              <a:uFillTx/>
              <a:latin typeface="Arial"/>
            </a:endParaRPr>
          </a:p>
        </p:txBody>
      </p:sp>
      <p:sp>
        <p:nvSpPr>
          <p:cNvPr id="171" name="PlaceHolder 2"/>
          <p:cNvSpPr>
            <a:spLocks noGrp="1"/>
          </p:cNvSpPr>
          <p:nvPr>
            <p:ph type="subTitle"/>
          </p:nvPr>
        </p:nvSpPr>
        <p:spPr>
          <a:xfrm>
            <a:off x="457200" y="1203480"/>
            <a:ext cx="8229240" cy="2982960"/>
          </a:xfrm>
          <a:prstGeom prst="rect">
            <a:avLst/>
          </a:prstGeom>
          <a:noFill/>
          <a:ln w="0">
            <a:noFill/>
          </a:ln>
        </p:spPr>
        <p:txBody>
          <a:bodyPr lIns="0" rIns="0" tIns="0" bIns="0" anchor="ctr">
            <a:spAutoFit/>
          </a:bodyPr>
          <a:p>
            <a:pPr indent="0" algn="ctr">
              <a:buNone/>
            </a:pPr>
            <a:endParaRPr b="0" lang="en-IN" sz="3200" strike="noStrike" u="none">
              <a:solidFill>
                <a:srgbClr val="ffffff"/>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11.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slideLayout" Target="../slideLayouts/slideLayout13.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slideLayout" Target="../slideLayouts/slideLayout14.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slideLayout" Target="../slideLayouts/slideLayout15.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slideLayout" Target="../slideLayouts/slideLayout16.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hyperlink" Target="https://bit.ly/3A1uf1Q" TargetMode="External"/><Relationship Id="rId5" Type="http://schemas.openxmlformats.org/officeDocument/2006/relationships/hyperlink" Target="http://bit.ly/2TtBDfr" TargetMode="External"/><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4.png"/><Relationship Id="rId10" Type="http://schemas.openxmlformats.org/officeDocument/2006/relationships/slideLayout" Target="../slideLayouts/slideLayout17.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slideLayout" Target="../slideLayouts/slideLayout18.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slideLayout" Target="../slideLayouts/slideLayout19.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3.png"/><Relationship Id="rId7" Type="http://schemas.openxmlformats.org/officeDocument/2006/relationships/slideLayout" Target="../slideLayouts/slideLayout21.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slideLayout" Target="../slideLayouts/slideLayout22.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23.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24.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slideLayout" Target="../slideLayouts/slideLayout25.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6.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7.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8.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5.xml"/><Relationship Id="rId8"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7.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8.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9.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1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0" name="Google Shape;9;p2" descr=""/>
          <p:cNvPicPr/>
          <p:nvPr/>
        </p:nvPicPr>
        <p:blipFill>
          <a:blip r:embed="rId2"/>
          <a:srcRect l="0" t="1843" r="1845" b="0"/>
          <a:stretch/>
        </p:blipFill>
        <p:spPr>
          <a:xfrm>
            <a:off x="0" y="0"/>
            <a:ext cx="9142920" cy="5142600"/>
          </a:xfrm>
          <a:prstGeom prst="rect">
            <a:avLst/>
          </a:prstGeom>
          <a:noFill/>
          <a:ln w="0">
            <a:noFill/>
          </a:ln>
        </p:spPr>
      </p:pic>
      <p:pic>
        <p:nvPicPr>
          <p:cNvPr id="1" name="Google Shape;10;p2" descr=""/>
          <p:cNvPicPr/>
          <p:nvPr/>
        </p:nvPicPr>
        <p:blipFill>
          <a:blip r:embed="rId3">
            <a:alphaModFix amt="60000"/>
          </a:blip>
          <a:srcRect l="0" t="0" r="0" b="1681"/>
          <a:stretch/>
        </p:blipFill>
        <p:spPr>
          <a:xfrm>
            <a:off x="0" y="0"/>
            <a:ext cx="2739960" cy="5142600"/>
          </a:xfrm>
          <a:prstGeom prst="rect">
            <a:avLst/>
          </a:prstGeom>
          <a:noFill/>
          <a:ln w="0">
            <a:noFill/>
          </a:ln>
        </p:spPr>
      </p:pic>
      <p:grpSp>
        <p:nvGrpSpPr>
          <p:cNvPr id="2" name="Google Shape;11;p2"/>
          <p:cNvGrpSpPr/>
          <p:nvPr/>
        </p:nvGrpSpPr>
        <p:grpSpPr>
          <a:xfrm>
            <a:off x="-2165400" y="-2744280"/>
            <a:ext cx="13378680" cy="9876960"/>
            <a:chOff x="-2165400" y="-2744280"/>
            <a:chExt cx="13378680" cy="9876960"/>
          </a:xfrm>
        </p:grpSpPr>
        <p:pic>
          <p:nvPicPr>
            <p:cNvPr id="3" name="Google Shape;12;p2" descr=""/>
            <p:cNvPicPr/>
            <p:nvPr/>
          </p:nvPicPr>
          <p:blipFill>
            <a:blip r:embed="rId4">
              <a:alphaModFix amt="50000"/>
            </a:blip>
            <a:stretch/>
          </p:blipFill>
          <p:spPr>
            <a:xfrm rot="7507200">
              <a:off x="7164000" y="3111480"/>
              <a:ext cx="3409200" cy="3335040"/>
            </a:xfrm>
            <a:prstGeom prst="rect">
              <a:avLst/>
            </a:prstGeom>
            <a:noFill/>
            <a:ln w="0">
              <a:noFill/>
            </a:ln>
          </p:spPr>
        </p:pic>
        <p:pic>
          <p:nvPicPr>
            <p:cNvPr id="4" name="Google Shape;13;p2" descr=""/>
            <p:cNvPicPr/>
            <p:nvPr/>
          </p:nvPicPr>
          <p:blipFill>
            <a:blip r:embed="rId5">
              <a:alphaModFix amt="50000"/>
            </a:blip>
            <a:stretch/>
          </p:blipFill>
          <p:spPr>
            <a:xfrm rot="3138600">
              <a:off x="-1482840" y="-2016000"/>
              <a:ext cx="3540960" cy="3463920"/>
            </a:xfrm>
            <a:prstGeom prst="rect">
              <a:avLst/>
            </a:prstGeom>
            <a:noFill/>
            <a:ln w="0">
              <a:noFill/>
            </a:ln>
          </p:spPr>
        </p:pic>
      </p:grpSp>
      <p:sp>
        <p:nvSpPr>
          <p:cNvPr id="5" name="PlaceHolder 1"/>
          <p:cNvSpPr>
            <a:spLocks noGrp="1"/>
          </p:cNvSpPr>
          <p:nvPr>
            <p:ph type="title"/>
          </p:nvPr>
        </p:nvSpPr>
        <p:spPr>
          <a:xfrm>
            <a:off x="457200" y="496800"/>
            <a:ext cx="8228880" cy="274680"/>
          </a:xfrm>
          <a:prstGeom prst="rect">
            <a:avLst/>
          </a:prstGeom>
          <a:noFill/>
          <a:ln w="0">
            <a:noFill/>
          </a:ln>
        </p:spPr>
        <p:txBody>
          <a:bodyPr lIns="0" rIns="0" tIns="0" bIns="0" anchor="ctr">
            <a:spAutoFit/>
          </a:bodyPr>
          <a:p>
            <a:pPr indent="0">
              <a:buNone/>
            </a:pPr>
            <a:r>
              <a:rPr b="0" lang="en-IN" sz="1800" strike="noStrike" u="none">
                <a:solidFill>
                  <a:srgbClr val="ffffff"/>
                </a:solidFill>
                <a:effectLst/>
                <a:uFillTx/>
                <a:latin typeface="Arial"/>
              </a:rPr>
              <a:t>Click to edit the title text format</a:t>
            </a:r>
            <a:endParaRPr b="0" lang="en-IN" sz="1800" strike="noStrike" u="none">
              <a:solidFill>
                <a:srgbClr val="ffffff"/>
              </a:solidFill>
              <a:effectLst/>
              <a:uFillTx/>
              <a:latin typeface="Arial"/>
            </a:endParaRP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rgbClr val="ffffff"/>
                </a:solidFill>
                <a:effectLst/>
                <a:uFillTx/>
                <a:latin typeface="Arial"/>
              </a:rPr>
              <a:t>Click to edit the outline text format</a:t>
            </a:r>
            <a:endParaRPr b="0" lang="en-IN" sz="32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IN" sz="2800" strike="noStrike" u="none">
                <a:solidFill>
                  <a:srgbClr val="ffffff"/>
                </a:solidFill>
                <a:effectLst/>
                <a:uFillTx/>
                <a:latin typeface="Times New Roman"/>
              </a:rPr>
              <a:t>Second Outline Level</a:t>
            </a:r>
            <a:endParaRPr b="0" lang="en-IN" sz="2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IN" sz="2400" strike="noStrike" u="none">
                <a:solidFill>
                  <a:srgbClr val="ffffff"/>
                </a:solidFill>
                <a:effectLst/>
                <a:uFillTx/>
                <a:latin typeface="Times New Roman"/>
              </a:rPr>
              <a:t>Third Outline Level</a:t>
            </a:r>
            <a:endParaRPr b="0" lang="en-IN" sz="24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IN" sz="2000" strike="noStrike" u="none">
                <a:solidFill>
                  <a:srgbClr val="ffffff"/>
                </a:solidFill>
                <a:effectLst/>
                <a:uFillTx/>
                <a:latin typeface="Times New Roman"/>
              </a:rPr>
              <a:t>Fourth Outline Level</a:t>
            </a:r>
            <a:endParaRPr b="0" lang="en-IN" sz="20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IN" sz="2000" strike="noStrike" u="none">
                <a:solidFill>
                  <a:srgbClr val="ffffff"/>
                </a:solidFill>
                <a:effectLst/>
                <a:uFillTx/>
                <a:latin typeface="Times New Roman"/>
              </a:rPr>
              <a:t>Fifth Outline Level</a:t>
            </a:r>
            <a:endParaRPr b="0" lang="en-IN" sz="20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IN" sz="2000" strike="noStrike" u="none">
                <a:solidFill>
                  <a:srgbClr val="ffffff"/>
                </a:solidFill>
                <a:effectLst/>
                <a:uFillTx/>
                <a:latin typeface="Times New Roman"/>
              </a:rPr>
              <a:t>Sixth Outline Level</a:t>
            </a:r>
            <a:endParaRPr b="0" lang="en-IN" sz="20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IN" sz="2000" strike="noStrike" u="none">
                <a:solidFill>
                  <a:srgbClr val="ffffff"/>
                </a:solidFill>
                <a:effectLst/>
                <a:uFillTx/>
                <a:latin typeface="Times New Roman"/>
              </a:rPr>
              <a:t>Seventh Outline Level</a:t>
            </a:r>
            <a:endParaRPr b="0" lang="en-IN" sz="2000" strike="noStrike" u="none">
              <a:solidFill>
                <a:srgbClr val="ffffff"/>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6"/>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237" name="Google Shape;482;p18" descr=""/>
          <p:cNvPicPr/>
          <p:nvPr/>
        </p:nvPicPr>
        <p:blipFill>
          <a:blip r:embed="rId2"/>
          <a:srcRect l="0" t="1843" r="1845" b="0"/>
          <a:stretch/>
        </p:blipFill>
        <p:spPr>
          <a:xfrm flipH="1" rot="10800000">
            <a:off x="0" y="0"/>
            <a:ext cx="9142920" cy="5142600"/>
          </a:xfrm>
          <a:prstGeom prst="rect">
            <a:avLst/>
          </a:prstGeom>
          <a:noFill/>
          <a:ln w="0">
            <a:noFill/>
          </a:ln>
        </p:spPr>
      </p:pic>
      <p:pic>
        <p:nvPicPr>
          <p:cNvPr id="238" name="Google Shape;483;p18" descr=""/>
          <p:cNvPicPr/>
          <p:nvPr/>
        </p:nvPicPr>
        <p:blipFill>
          <a:blip r:embed="rId3"/>
          <a:srcRect l="7208" t="0" r="48309" b="45432"/>
          <a:stretch/>
        </p:blipFill>
        <p:spPr>
          <a:xfrm rot="10800000">
            <a:off x="7925760" y="1080"/>
            <a:ext cx="1218240" cy="2853360"/>
          </a:xfrm>
          <a:prstGeom prst="rect">
            <a:avLst/>
          </a:prstGeom>
          <a:noFill/>
          <a:ln w="0">
            <a:noFill/>
          </a:ln>
        </p:spPr>
      </p:pic>
      <p:grpSp>
        <p:nvGrpSpPr>
          <p:cNvPr id="239" name="Google Shape;484;p18"/>
          <p:cNvGrpSpPr/>
          <p:nvPr/>
        </p:nvGrpSpPr>
        <p:grpSpPr>
          <a:xfrm>
            <a:off x="-1746720" y="-2045880"/>
            <a:ext cx="13604040" cy="8901000"/>
            <a:chOff x="-1746720" y="-2045880"/>
            <a:chExt cx="13604040" cy="8901000"/>
          </a:xfrm>
        </p:grpSpPr>
        <p:pic>
          <p:nvPicPr>
            <p:cNvPr id="240" name="Google Shape;485;p18" descr=""/>
            <p:cNvPicPr/>
            <p:nvPr/>
          </p:nvPicPr>
          <p:blipFill>
            <a:blip r:embed="rId4">
              <a:alphaModFix amt="50000"/>
            </a:blip>
            <a:stretch/>
          </p:blipFill>
          <p:spPr>
            <a:xfrm flipH="1" rot="20138400">
              <a:off x="7759440" y="-1469520"/>
              <a:ext cx="3540960" cy="3463920"/>
            </a:xfrm>
            <a:prstGeom prst="rect">
              <a:avLst/>
            </a:prstGeom>
            <a:noFill/>
            <a:ln w="0">
              <a:noFill/>
            </a:ln>
          </p:spPr>
        </p:pic>
        <p:pic>
          <p:nvPicPr>
            <p:cNvPr id="241" name="Google Shape;486;p18" descr=""/>
            <p:cNvPicPr/>
            <p:nvPr/>
          </p:nvPicPr>
          <p:blipFill>
            <a:blip r:embed="rId5">
              <a:alphaModFix amt="50000"/>
            </a:blip>
            <a:stretch/>
          </p:blipFill>
          <p:spPr>
            <a:xfrm flipH="1" rot="157800">
              <a:off x="-1668600" y="3311640"/>
              <a:ext cx="3540960" cy="3463920"/>
            </a:xfrm>
            <a:prstGeom prst="rect">
              <a:avLst/>
            </a:prstGeom>
            <a:noFill/>
            <a:ln w="0">
              <a:noFill/>
            </a:ln>
          </p:spPr>
        </p:pic>
      </p:grpSp>
      <p:grpSp>
        <p:nvGrpSpPr>
          <p:cNvPr id="242" name="Google Shape;487;p18"/>
          <p:cNvGrpSpPr/>
          <p:nvPr/>
        </p:nvGrpSpPr>
        <p:grpSpPr>
          <a:xfrm>
            <a:off x="8205480" y="3553920"/>
            <a:ext cx="1962360" cy="2056320"/>
            <a:chOff x="8205480" y="3553920"/>
            <a:chExt cx="1962360" cy="2056320"/>
          </a:xfrm>
        </p:grpSpPr>
        <p:pic>
          <p:nvPicPr>
            <p:cNvPr id="243" name="Google Shape;488;p18" descr=""/>
            <p:cNvPicPr/>
            <p:nvPr/>
          </p:nvPicPr>
          <p:blipFill>
            <a:blip r:embed="rId6">
              <a:alphaModFix amt="50000"/>
            </a:blip>
            <a:stretch/>
          </p:blipFill>
          <p:spPr>
            <a:xfrm rot="16200000">
              <a:off x="8183520" y="3575880"/>
              <a:ext cx="2006280" cy="1962360"/>
            </a:xfrm>
            <a:prstGeom prst="rect">
              <a:avLst/>
            </a:prstGeom>
            <a:noFill/>
            <a:ln w="0">
              <a:noFill/>
            </a:ln>
          </p:spPr>
        </p:pic>
        <p:grpSp>
          <p:nvGrpSpPr>
            <p:cNvPr id="244" name="Google Shape;489;p18"/>
            <p:cNvGrpSpPr/>
            <p:nvPr/>
          </p:nvGrpSpPr>
          <p:grpSpPr>
            <a:xfrm>
              <a:off x="9154080" y="5293800"/>
              <a:ext cx="343800" cy="316440"/>
              <a:chOff x="9154080" y="5293800"/>
              <a:chExt cx="343800" cy="316440"/>
            </a:xfrm>
          </p:grpSpPr>
          <p:sp>
            <p:nvSpPr>
              <p:cNvPr id="245" name="Google Shape;490;p18"/>
              <p:cNvSpPr/>
              <p:nvPr/>
            </p:nvSpPr>
            <p:spPr>
              <a:xfrm>
                <a:off x="9268920" y="534744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6" name="Google Shape;491;p18"/>
              <p:cNvSpPr/>
              <p:nvPr/>
            </p:nvSpPr>
            <p:spPr>
              <a:xfrm>
                <a:off x="9154080" y="553248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7" name="Google Shape;492;p18"/>
              <p:cNvSpPr/>
              <p:nvPr/>
            </p:nvSpPr>
            <p:spPr>
              <a:xfrm>
                <a:off x="9187560" y="529380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8" name="Google Shape;493;p18"/>
              <p:cNvSpPr/>
              <p:nvPr/>
            </p:nvSpPr>
            <p:spPr>
              <a:xfrm>
                <a:off x="9212040" y="549972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49" name="Google Shape;494;p18"/>
            <p:cNvGrpSpPr/>
            <p:nvPr/>
          </p:nvGrpSpPr>
          <p:grpSpPr>
            <a:xfrm>
              <a:off x="9169200" y="4019400"/>
              <a:ext cx="313560" cy="313920"/>
              <a:chOff x="9169200" y="4019400"/>
              <a:chExt cx="313560" cy="313920"/>
            </a:xfrm>
          </p:grpSpPr>
          <p:sp>
            <p:nvSpPr>
              <p:cNvPr id="250" name="Google Shape;495;p18"/>
              <p:cNvSpPr/>
              <p:nvPr/>
            </p:nvSpPr>
            <p:spPr>
              <a:xfrm>
                <a:off x="9208800" y="4049640"/>
                <a:ext cx="185040" cy="185760"/>
              </a:xfrm>
              <a:custGeom>
                <a:avLst/>
                <a:gdLst>
                  <a:gd name="textAreaLeft" fmla="*/ 0 w 185040"/>
                  <a:gd name="textAreaRight" fmla="*/ 186120 w 185040"/>
                  <a:gd name="textAreaTop" fmla="*/ 0 h 185760"/>
                  <a:gd name="textAreaBottom" fmla="*/ 186840 h 18576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1" name="Google Shape;496;p18"/>
              <p:cNvSpPr/>
              <p:nvPr/>
            </p:nvSpPr>
            <p:spPr>
              <a:xfrm>
                <a:off x="9169200" y="4019400"/>
                <a:ext cx="313560" cy="313920"/>
              </a:xfrm>
              <a:custGeom>
                <a:avLst/>
                <a:gdLst>
                  <a:gd name="textAreaLeft" fmla="*/ 0 w 313560"/>
                  <a:gd name="textAreaRight" fmla="*/ 314640 w 313560"/>
                  <a:gd name="textAreaTop" fmla="*/ 0 h 313920"/>
                  <a:gd name="textAreaBottom" fmla="*/ 315000 h 31392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52" name="Google Shape;497;p18"/>
            <p:cNvGrpSpPr/>
            <p:nvPr/>
          </p:nvGrpSpPr>
          <p:grpSpPr>
            <a:xfrm>
              <a:off x="9148320" y="4635360"/>
              <a:ext cx="355320" cy="356400"/>
              <a:chOff x="9148320" y="4635360"/>
              <a:chExt cx="355320" cy="356400"/>
            </a:xfrm>
          </p:grpSpPr>
          <p:sp>
            <p:nvSpPr>
              <p:cNvPr id="253" name="Google Shape;498;p18"/>
              <p:cNvSpPr/>
              <p:nvPr/>
            </p:nvSpPr>
            <p:spPr>
              <a:xfrm>
                <a:off x="9226080" y="4845600"/>
                <a:ext cx="67680" cy="67680"/>
              </a:xfrm>
              <a:custGeom>
                <a:avLst/>
                <a:gdLst>
                  <a:gd name="textAreaLeft" fmla="*/ 0 w 67680"/>
                  <a:gd name="textAreaRight" fmla="*/ 68760 w 67680"/>
                  <a:gd name="textAreaTop" fmla="*/ 0 h 67680"/>
                  <a:gd name="textAreaBottom" fmla="*/ 68760 h 676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lIns="90000" rIns="900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4" name="Google Shape;499;p18"/>
              <p:cNvSpPr/>
              <p:nvPr/>
            </p:nvSpPr>
            <p:spPr>
              <a:xfrm>
                <a:off x="9357840" y="4846320"/>
                <a:ext cx="66960" cy="66600"/>
              </a:xfrm>
              <a:custGeom>
                <a:avLst/>
                <a:gdLst>
                  <a:gd name="textAreaLeft" fmla="*/ 0 w 66960"/>
                  <a:gd name="textAreaRight" fmla="*/ 68040 w 66960"/>
                  <a:gd name="textAreaTop" fmla="*/ 0 h 66600"/>
                  <a:gd name="textAreaBottom" fmla="*/ 67680 h 6660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5" name="Google Shape;500;p18"/>
              <p:cNvSpPr/>
              <p:nvPr/>
            </p:nvSpPr>
            <p:spPr>
              <a:xfrm>
                <a:off x="9226080" y="4714200"/>
                <a:ext cx="66240" cy="66960"/>
              </a:xfrm>
              <a:custGeom>
                <a:avLst/>
                <a:gdLst>
                  <a:gd name="textAreaLeft" fmla="*/ 0 w 66240"/>
                  <a:gd name="textAreaRight" fmla="*/ 67320 w 66240"/>
                  <a:gd name="textAreaTop" fmla="*/ 0 h 66960"/>
                  <a:gd name="textAreaBottom" fmla="*/ 68040 h 669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6" name="Google Shape;501;p18"/>
              <p:cNvSpPr/>
              <p:nvPr/>
            </p:nvSpPr>
            <p:spPr>
              <a:xfrm>
                <a:off x="9356400" y="4714200"/>
                <a:ext cx="68400" cy="68400"/>
              </a:xfrm>
              <a:custGeom>
                <a:avLst/>
                <a:gdLst>
                  <a:gd name="textAreaLeft" fmla="*/ 0 w 68400"/>
                  <a:gd name="textAreaRight" fmla="*/ 69480 w 68400"/>
                  <a:gd name="textAreaTop" fmla="*/ 0 h 68400"/>
                  <a:gd name="textAreaBottom" fmla="*/ 69480 h 6840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lIns="90000" rIns="90000" tIns="34560" bIns="34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7" name="Google Shape;502;p18"/>
              <p:cNvSpPr/>
              <p:nvPr/>
            </p:nvSpPr>
            <p:spPr>
              <a:xfrm>
                <a:off x="9307440" y="4797720"/>
                <a:ext cx="35280" cy="34560"/>
              </a:xfrm>
              <a:custGeom>
                <a:avLst/>
                <a:gdLst>
                  <a:gd name="textAreaLeft" fmla="*/ 0 w 35280"/>
                  <a:gd name="textAreaRight" fmla="*/ 36360 w 35280"/>
                  <a:gd name="textAreaTop" fmla="*/ 0 h 34560"/>
                  <a:gd name="textAreaBottom" fmla="*/ 35640 h 3456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lIns="90000" rIns="90000" tIns="17640" bIns="176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8" name="Google Shape;503;p18"/>
              <p:cNvSpPr/>
              <p:nvPr/>
            </p:nvSpPr>
            <p:spPr>
              <a:xfrm>
                <a:off x="9220320" y="4709520"/>
                <a:ext cx="209160" cy="209160"/>
              </a:xfrm>
              <a:custGeom>
                <a:avLst/>
                <a:gdLst>
                  <a:gd name="textAreaLeft" fmla="*/ 0 w 209160"/>
                  <a:gd name="textAreaRight" fmla="*/ 210240 w 209160"/>
                  <a:gd name="textAreaTop" fmla="*/ 0 h 209160"/>
                  <a:gd name="textAreaBottom" fmla="*/ 210240 h 20916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9" name="Google Shape;504;p18"/>
              <p:cNvSpPr/>
              <p:nvPr/>
            </p:nvSpPr>
            <p:spPr>
              <a:xfrm>
                <a:off x="9148320" y="4635360"/>
                <a:ext cx="355320" cy="356400"/>
              </a:xfrm>
              <a:custGeom>
                <a:avLst/>
                <a:gdLst>
                  <a:gd name="textAreaLeft" fmla="*/ 0 w 355320"/>
                  <a:gd name="textAreaRight" fmla="*/ 356400 w 355320"/>
                  <a:gd name="textAreaTop" fmla="*/ 0 h 356400"/>
                  <a:gd name="textAreaBottom" fmla="*/ 357480 h 35640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60" name="Google Shape;505;p18"/>
            <p:cNvGrpSpPr/>
            <p:nvPr/>
          </p:nvGrpSpPr>
          <p:grpSpPr>
            <a:xfrm>
              <a:off x="8591760" y="4953600"/>
              <a:ext cx="353880" cy="365760"/>
              <a:chOff x="8591760" y="4953600"/>
              <a:chExt cx="353880" cy="365760"/>
            </a:xfrm>
          </p:grpSpPr>
          <p:sp>
            <p:nvSpPr>
              <p:cNvPr id="261" name="Google Shape;506;p18"/>
              <p:cNvSpPr/>
              <p:nvPr/>
            </p:nvSpPr>
            <p:spPr>
              <a:xfrm>
                <a:off x="8591760" y="4953600"/>
                <a:ext cx="353880" cy="230760"/>
              </a:xfrm>
              <a:custGeom>
                <a:avLst/>
                <a:gdLst>
                  <a:gd name="textAreaLeft" fmla="*/ 0 w 353880"/>
                  <a:gd name="textAreaRight" fmla="*/ 354960 w 353880"/>
                  <a:gd name="textAreaTop" fmla="*/ 0 h 230760"/>
                  <a:gd name="textAreaBottom" fmla="*/ 231840 h 2307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2" name="Google Shape;507;p18"/>
              <p:cNvSpPr/>
              <p:nvPr/>
            </p:nvSpPr>
            <p:spPr>
              <a:xfrm>
                <a:off x="8840160" y="5274000"/>
                <a:ext cx="43560" cy="45360"/>
              </a:xfrm>
              <a:custGeom>
                <a:avLst/>
                <a:gdLst>
                  <a:gd name="textAreaLeft" fmla="*/ 0 w 43560"/>
                  <a:gd name="textAreaRight" fmla="*/ 44640 w 43560"/>
                  <a:gd name="textAreaTop" fmla="*/ 0 h 45360"/>
                  <a:gd name="textAreaBottom" fmla="*/ 46440 h 453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3040" bIns="230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3" name="Google Shape;508;p18"/>
              <p:cNvSpPr/>
              <p:nvPr/>
            </p:nvSpPr>
            <p:spPr>
              <a:xfrm>
                <a:off x="8783640" y="5203080"/>
                <a:ext cx="134280" cy="47880"/>
              </a:xfrm>
              <a:custGeom>
                <a:avLst/>
                <a:gdLst>
                  <a:gd name="textAreaLeft" fmla="*/ 0 w 134280"/>
                  <a:gd name="textAreaRight" fmla="*/ 135360 w 134280"/>
                  <a:gd name="textAreaTop" fmla="*/ 0 h 47880"/>
                  <a:gd name="textAreaBottom" fmla="*/ 48960 h 478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4480" bIns="244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64" name="Google Shape;509;p18"/>
            <p:cNvGrpSpPr/>
            <p:nvPr/>
          </p:nvGrpSpPr>
          <p:grpSpPr>
            <a:xfrm>
              <a:off x="8605800" y="4336200"/>
              <a:ext cx="326160" cy="317880"/>
              <a:chOff x="8605800" y="4336200"/>
              <a:chExt cx="326160" cy="317880"/>
            </a:xfrm>
          </p:grpSpPr>
          <p:sp>
            <p:nvSpPr>
              <p:cNvPr id="265" name="Google Shape;510;p18"/>
              <p:cNvSpPr/>
              <p:nvPr/>
            </p:nvSpPr>
            <p:spPr>
              <a:xfrm>
                <a:off x="8732160" y="4633200"/>
                <a:ext cx="115200" cy="20880"/>
              </a:xfrm>
              <a:custGeom>
                <a:avLst/>
                <a:gdLst>
                  <a:gd name="textAreaLeft" fmla="*/ 0 w 115200"/>
                  <a:gd name="textAreaRight" fmla="*/ 116280 w 115200"/>
                  <a:gd name="textAreaTop" fmla="*/ 0 h 20880"/>
                  <a:gd name="textAreaBottom" fmla="*/ 21960 h 2088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6" name="Google Shape;511;p18"/>
              <p:cNvSpPr/>
              <p:nvPr/>
            </p:nvSpPr>
            <p:spPr>
              <a:xfrm>
                <a:off x="8605800" y="4454640"/>
                <a:ext cx="155160" cy="180360"/>
              </a:xfrm>
              <a:custGeom>
                <a:avLst/>
                <a:gdLst>
                  <a:gd name="textAreaLeft" fmla="*/ 0 w 155160"/>
                  <a:gd name="textAreaRight" fmla="*/ 156240 w 155160"/>
                  <a:gd name="textAreaTop" fmla="*/ 0 h 180360"/>
                  <a:gd name="textAreaBottom" fmla="*/ 181440 h 18036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7" name="Google Shape;512;p18"/>
              <p:cNvSpPr/>
              <p:nvPr/>
            </p:nvSpPr>
            <p:spPr>
              <a:xfrm>
                <a:off x="8743680" y="4588920"/>
                <a:ext cx="156240" cy="22320"/>
              </a:xfrm>
              <a:custGeom>
                <a:avLst/>
                <a:gdLst>
                  <a:gd name="textAreaLeft" fmla="*/ 0 w 156240"/>
                  <a:gd name="textAreaRight" fmla="*/ 157320 w 156240"/>
                  <a:gd name="textAreaTop" fmla="*/ 0 h 22320"/>
                  <a:gd name="textAreaBottom" fmla="*/ 23400 h 2232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lIns="90000" rIns="90000" tIns="11520" bIns="11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8" name="Google Shape;513;p18"/>
              <p:cNvSpPr/>
              <p:nvPr/>
            </p:nvSpPr>
            <p:spPr>
              <a:xfrm>
                <a:off x="8631000" y="4336200"/>
                <a:ext cx="133560" cy="140760"/>
              </a:xfrm>
              <a:custGeom>
                <a:avLst/>
                <a:gdLst>
                  <a:gd name="textAreaLeft" fmla="*/ 0 w 133560"/>
                  <a:gd name="textAreaRight" fmla="*/ 134640 w 133560"/>
                  <a:gd name="textAreaTop" fmla="*/ 0 h 140760"/>
                  <a:gd name="textAreaBottom" fmla="*/ 141840 h 14076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9" name="Google Shape;514;p18"/>
              <p:cNvSpPr/>
              <p:nvPr/>
            </p:nvSpPr>
            <p:spPr>
              <a:xfrm>
                <a:off x="8759520" y="4546800"/>
                <a:ext cx="163440" cy="20520"/>
              </a:xfrm>
              <a:custGeom>
                <a:avLst/>
                <a:gdLst>
                  <a:gd name="textAreaLeft" fmla="*/ 0 w 163440"/>
                  <a:gd name="textAreaRight" fmla="*/ 164520 w 163440"/>
                  <a:gd name="textAreaTop" fmla="*/ 0 h 20520"/>
                  <a:gd name="textAreaBottom" fmla="*/ 21600 h 2052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70" name="Google Shape;515;p18"/>
              <p:cNvSpPr/>
              <p:nvPr/>
            </p:nvSpPr>
            <p:spPr>
              <a:xfrm>
                <a:off x="8775000" y="4503960"/>
                <a:ext cx="156960" cy="20880"/>
              </a:xfrm>
              <a:custGeom>
                <a:avLst/>
                <a:gdLst>
                  <a:gd name="textAreaLeft" fmla="*/ 0 w 156960"/>
                  <a:gd name="textAreaRight" fmla="*/ 158040 w 156960"/>
                  <a:gd name="textAreaTop" fmla="*/ 0 h 20880"/>
                  <a:gd name="textAreaBottom" fmla="*/ 21960 h 2088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71" name="Google Shape;516;p18"/>
              <p:cNvSpPr/>
              <p:nvPr/>
            </p:nvSpPr>
            <p:spPr>
              <a:xfrm>
                <a:off x="8804160" y="4411800"/>
                <a:ext cx="17640" cy="54000"/>
              </a:xfrm>
              <a:custGeom>
                <a:avLst/>
                <a:gdLst>
                  <a:gd name="textAreaLeft" fmla="*/ 0 w 17640"/>
                  <a:gd name="textAreaRight" fmla="*/ 18720 w 17640"/>
                  <a:gd name="textAreaTop" fmla="*/ 0 h 54000"/>
                  <a:gd name="textAreaBottom" fmla="*/ 55080 h 5400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lIns="90000" rIns="90000" tIns="27360" bIns="273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72" name="Google Shape;517;p18"/>
              <p:cNvSpPr/>
              <p:nvPr/>
            </p:nvSpPr>
            <p:spPr>
              <a:xfrm>
                <a:off x="8841600" y="4390920"/>
                <a:ext cx="17280" cy="74880"/>
              </a:xfrm>
              <a:custGeom>
                <a:avLst/>
                <a:gdLst>
                  <a:gd name="textAreaLeft" fmla="*/ 0 w 17280"/>
                  <a:gd name="textAreaRight" fmla="*/ 18360 w 17280"/>
                  <a:gd name="textAreaTop" fmla="*/ 0 h 74880"/>
                  <a:gd name="textAreaBottom" fmla="*/ 75960 h 7488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lIns="90000" rIns="90000" tIns="37800" bIns="37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73" name="Google Shape;518;p18"/>
              <p:cNvSpPr/>
              <p:nvPr/>
            </p:nvSpPr>
            <p:spPr>
              <a:xfrm>
                <a:off x="8879040" y="4362120"/>
                <a:ext cx="17640" cy="103680"/>
              </a:xfrm>
              <a:custGeom>
                <a:avLst/>
                <a:gdLst>
                  <a:gd name="textAreaLeft" fmla="*/ 0 w 17640"/>
                  <a:gd name="textAreaRight" fmla="*/ 18720 w 17640"/>
                  <a:gd name="textAreaTop" fmla="*/ 0 h 103680"/>
                  <a:gd name="textAreaBottom" fmla="*/ 104760 h 10368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spTree>
  </p:cSld>
  <p:clrMap bg1="lt1" tx1="dk1" bg2="lt2" tx2="dk2" accent1="accent1" accent2="accent2" accent3="accent3" accent4="accent4" accent5="accent5" accent6="accent6" hlink="hlink" folHlink="folHlink"/>
  <p:sldLayoutIdLst>
    <p:sldLayoutId id="2147483668" r:id="rId7"/>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274" name="Google Shape;529;p19" descr=""/>
          <p:cNvPicPr/>
          <p:nvPr/>
        </p:nvPicPr>
        <p:blipFill>
          <a:blip r:embed="rId2"/>
          <a:srcRect l="0" t="1843" r="1845" b="0"/>
          <a:stretch/>
        </p:blipFill>
        <p:spPr>
          <a:xfrm>
            <a:off x="0" y="0"/>
            <a:ext cx="9142920" cy="5142600"/>
          </a:xfrm>
          <a:prstGeom prst="rect">
            <a:avLst/>
          </a:prstGeom>
          <a:noFill/>
          <a:ln w="0">
            <a:noFill/>
          </a:ln>
        </p:spPr>
      </p:pic>
      <p:pic>
        <p:nvPicPr>
          <p:cNvPr id="275" name="Google Shape;530;p19" descr=""/>
          <p:cNvPicPr/>
          <p:nvPr/>
        </p:nvPicPr>
        <p:blipFill>
          <a:blip r:embed="rId3"/>
          <a:srcRect l="7208" t="0" r="48309" b="45432"/>
          <a:stretch/>
        </p:blipFill>
        <p:spPr>
          <a:xfrm flipH="1">
            <a:off x="7925760" y="2289240"/>
            <a:ext cx="1218240" cy="2853360"/>
          </a:xfrm>
          <a:prstGeom prst="rect">
            <a:avLst/>
          </a:prstGeom>
          <a:noFill/>
          <a:ln w="0">
            <a:noFill/>
          </a:ln>
        </p:spPr>
      </p:pic>
      <p:pic>
        <p:nvPicPr>
          <p:cNvPr id="276" name="Google Shape;531;p19" descr=""/>
          <p:cNvPicPr/>
          <p:nvPr/>
        </p:nvPicPr>
        <p:blipFill>
          <a:blip r:embed="rId4">
            <a:alphaModFix amt="50000"/>
          </a:blip>
          <a:stretch/>
        </p:blipFill>
        <p:spPr>
          <a:xfrm flipH="1" rot="12280200">
            <a:off x="-2127240" y="-1839600"/>
            <a:ext cx="3540960" cy="3463920"/>
          </a:xfrm>
          <a:prstGeom prst="rect">
            <a:avLst/>
          </a:prstGeom>
          <a:noFill/>
          <a:ln w="0">
            <a:noFill/>
          </a:ln>
        </p:spPr>
      </p:pic>
      <p:grpSp>
        <p:nvGrpSpPr>
          <p:cNvPr id="277" name="Google Shape;532;p19"/>
          <p:cNvGrpSpPr/>
          <p:nvPr/>
        </p:nvGrpSpPr>
        <p:grpSpPr>
          <a:xfrm>
            <a:off x="7748280" y="-749160"/>
            <a:ext cx="1962360" cy="2056320"/>
            <a:chOff x="7748280" y="-749160"/>
            <a:chExt cx="1962360" cy="2056320"/>
          </a:xfrm>
        </p:grpSpPr>
        <p:pic>
          <p:nvPicPr>
            <p:cNvPr id="278" name="Google Shape;533;p19" descr=""/>
            <p:cNvPicPr/>
            <p:nvPr/>
          </p:nvPicPr>
          <p:blipFill>
            <a:blip r:embed="rId5">
              <a:alphaModFix amt="50000"/>
            </a:blip>
            <a:stretch/>
          </p:blipFill>
          <p:spPr>
            <a:xfrm rot="16200000">
              <a:off x="7726320" y="-727200"/>
              <a:ext cx="2006280" cy="1962360"/>
            </a:xfrm>
            <a:prstGeom prst="rect">
              <a:avLst/>
            </a:prstGeom>
            <a:noFill/>
            <a:ln w="0">
              <a:noFill/>
            </a:ln>
          </p:spPr>
        </p:pic>
        <p:grpSp>
          <p:nvGrpSpPr>
            <p:cNvPr id="279" name="Google Shape;534;p19"/>
            <p:cNvGrpSpPr/>
            <p:nvPr/>
          </p:nvGrpSpPr>
          <p:grpSpPr>
            <a:xfrm>
              <a:off x="8696880" y="990720"/>
              <a:ext cx="343800" cy="316440"/>
              <a:chOff x="8696880" y="990720"/>
              <a:chExt cx="343800" cy="316440"/>
            </a:xfrm>
          </p:grpSpPr>
          <p:sp>
            <p:nvSpPr>
              <p:cNvPr id="280" name="Google Shape;535;p19"/>
              <p:cNvSpPr/>
              <p:nvPr/>
            </p:nvSpPr>
            <p:spPr>
              <a:xfrm>
                <a:off x="8811720" y="104472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81" name="Google Shape;536;p19"/>
              <p:cNvSpPr/>
              <p:nvPr/>
            </p:nvSpPr>
            <p:spPr>
              <a:xfrm>
                <a:off x="8696880" y="122940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82" name="Google Shape;537;p19"/>
              <p:cNvSpPr/>
              <p:nvPr/>
            </p:nvSpPr>
            <p:spPr>
              <a:xfrm>
                <a:off x="8730360" y="99072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83" name="Google Shape;538;p19"/>
              <p:cNvSpPr/>
              <p:nvPr/>
            </p:nvSpPr>
            <p:spPr>
              <a:xfrm>
                <a:off x="8754840" y="119664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84" name="Google Shape;539;p19"/>
            <p:cNvGrpSpPr/>
            <p:nvPr/>
          </p:nvGrpSpPr>
          <p:grpSpPr>
            <a:xfrm>
              <a:off x="8712000" y="-283320"/>
              <a:ext cx="313560" cy="313920"/>
              <a:chOff x="8712000" y="-283320"/>
              <a:chExt cx="313560" cy="313920"/>
            </a:xfrm>
          </p:grpSpPr>
          <p:sp>
            <p:nvSpPr>
              <p:cNvPr id="285" name="Google Shape;540;p19"/>
              <p:cNvSpPr/>
              <p:nvPr/>
            </p:nvSpPr>
            <p:spPr>
              <a:xfrm>
                <a:off x="8751600" y="-253440"/>
                <a:ext cx="185040" cy="185760"/>
              </a:xfrm>
              <a:custGeom>
                <a:avLst/>
                <a:gdLst>
                  <a:gd name="textAreaLeft" fmla="*/ 0 w 185040"/>
                  <a:gd name="textAreaRight" fmla="*/ 186120 w 185040"/>
                  <a:gd name="textAreaTop" fmla="*/ 0 h 185760"/>
                  <a:gd name="textAreaBottom" fmla="*/ 186840 h 18576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86" name="Google Shape;541;p19"/>
              <p:cNvSpPr/>
              <p:nvPr/>
            </p:nvSpPr>
            <p:spPr>
              <a:xfrm>
                <a:off x="8712000" y="-283320"/>
                <a:ext cx="313560" cy="313920"/>
              </a:xfrm>
              <a:custGeom>
                <a:avLst/>
                <a:gdLst>
                  <a:gd name="textAreaLeft" fmla="*/ 0 w 313560"/>
                  <a:gd name="textAreaRight" fmla="*/ 314640 w 313560"/>
                  <a:gd name="textAreaTop" fmla="*/ 0 h 313920"/>
                  <a:gd name="textAreaBottom" fmla="*/ 315000 h 31392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87" name="Google Shape;542;p19"/>
            <p:cNvGrpSpPr/>
            <p:nvPr/>
          </p:nvGrpSpPr>
          <p:grpSpPr>
            <a:xfrm>
              <a:off x="8691120" y="332640"/>
              <a:ext cx="355320" cy="356400"/>
              <a:chOff x="8691120" y="332640"/>
              <a:chExt cx="355320" cy="356400"/>
            </a:xfrm>
          </p:grpSpPr>
          <p:sp>
            <p:nvSpPr>
              <p:cNvPr id="288" name="Google Shape;543;p19"/>
              <p:cNvSpPr/>
              <p:nvPr/>
            </p:nvSpPr>
            <p:spPr>
              <a:xfrm>
                <a:off x="8768880" y="542520"/>
                <a:ext cx="67680" cy="67680"/>
              </a:xfrm>
              <a:custGeom>
                <a:avLst/>
                <a:gdLst>
                  <a:gd name="textAreaLeft" fmla="*/ 0 w 67680"/>
                  <a:gd name="textAreaRight" fmla="*/ 68760 w 67680"/>
                  <a:gd name="textAreaTop" fmla="*/ 0 h 67680"/>
                  <a:gd name="textAreaBottom" fmla="*/ 68760 h 676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lIns="90000" rIns="900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89" name="Google Shape;544;p19"/>
              <p:cNvSpPr/>
              <p:nvPr/>
            </p:nvSpPr>
            <p:spPr>
              <a:xfrm>
                <a:off x="8900640" y="543600"/>
                <a:ext cx="66960" cy="66600"/>
              </a:xfrm>
              <a:custGeom>
                <a:avLst/>
                <a:gdLst>
                  <a:gd name="textAreaLeft" fmla="*/ 0 w 66960"/>
                  <a:gd name="textAreaRight" fmla="*/ 68040 w 66960"/>
                  <a:gd name="textAreaTop" fmla="*/ 0 h 66600"/>
                  <a:gd name="textAreaBottom" fmla="*/ 67680 h 6660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0" name="Google Shape;545;p19"/>
              <p:cNvSpPr/>
              <p:nvPr/>
            </p:nvSpPr>
            <p:spPr>
              <a:xfrm>
                <a:off x="8768880" y="411480"/>
                <a:ext cx="66240" cy="66960"/>
              </a:xfrm>
              <a:custGeom>
                <a:avLst/>
                <a:gdLst>
                  <a:gd name="textAreaLeft" fmla="*/ 0 w 66240"/>
                  <a:gd name="textAreaRight" fmla="*/ 67320 w 66240"/>
                  <a:gd name="textAreaTop" fmla="*/ 0 h 66960"/>
                  <a:gd name="textAreaBottom" fmla="*/ 68040 h 669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1" name="Google Shape;546;p19"/>
              <p:cNvSpPr/>
              <p:nvPr/>
            </p:nvSpPr>
            <p:spPr>
              <a:xfrm>
                <a:off x="8899200" y="411480"/>
                <a:ext cx="68400" cy="68400"/>
              </a:xfrm>
              <a:custGeom>
                <a:avLst/>
                <a:gdLst>
                  <a:gd name="textAreaLeft" fmla="*/ 0 w 68400"/>
                  <a:gd name="textAreaRight" fmla="*/ 69480 w 68400"/>
                  <a:gd name="textAreaTop" fmla="*/ 0 h 68400"/>
                  <a:gd name="textAreaBottom" fmla="*/ 69480 h 6840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lIns="90000" rIns="90000" tIns="34560" bIns="34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2" name="Google Shape;547;p19"/>
              <p:cNvSpPr/>
              <p:nvPr/>
            </p:nvSpPr>
            <p:spPr>
              <a:xfrm>
                <a:off x="8850240" y="494640"/>
                <a:ext cx="35280" cy="34560"/>
              </a:xfrm>
              <a:custGeom>
                <a:avLst/>
                <a:gdLst>
                  <a:gd name="textAreaLeft" fmla="*/ 0 w 35280"/>
                  <a:gd name="textAreaRight" fmla="*/ 36360 w 35280"/>
                  <a:gd name="textAreaTop" fmla="*/ 0 h 34560"/>
                  <a:gd name="textAreaBottom" fmla="*/ 35640 h 3456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lIns="90000" rIns="90000" tIns="17640" bIns="176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3" name="Google Shape;548;p19"/>
              <p:cNvSpPr/>
              <p:nvPr/>
            </p:nvSpPr>
            <p:spPr>
              <a:xfrm>
                <a:off x="8763120" y="406800"/>
                <a:ext cx="209160" cy="209160"/>
              </a:xfrm>
              <a:custGeom>
                <a:avLst/>
                <a:gdLst>
                  <a:gd name="textAreaLeft" fmla="*/ 0 w 209160"/>
                  <a:gd name="textAreaRight" fmla="*/ 210240 w 209160"/>
                  <a:gd name="textAreaTop" fmla="*/ 0 h 209160"/>
                  <a:gd name="textAreaBottom" fmla="*/ 210240 h 20916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4" name="Google Shape;549;p19"/>
              <p:cNvSpPr/>
              <p:nvPr/>
            </p:nvSpPr>
            <p:spPr>
              <a:xfrm>
                <a:off x="8691120" y="332640"/>
                <a:ext cx="355320" cy="356400"/>
              </a:xfrm>
              <a:custGeom>
                <a:avLst/>
                <a:gdLst>
                  <a:gd name="textAreaLeft" fmla="*/ 0 w 355320"/>
                  <a:gd name="textAreaRight" fmla="*/ 356400 w 355320"/>
                  <a:gd name="textAreaTop" fmla="*/ 0 h 356400"/>
                  <a:gd name="textAreaBottom" fmla="*/ 357480 h 35640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95" name="Google Shape;550;p19"/>
            <p:cNvGrpSpPr/>
            <p:nvPr/>
          </p:nvGrpSpPr>
          <p:grpSpPr>
            <a:xfrm>
              <a:off x="8134560" y="650880"/>
              <a:ext cx="353880" cy="365760"/>
              <a:chOff x="8134560" y="650880"/>
              <a:chExt cx="353880" cy="365760"/>
            </a:xfrm>
          </p:grpSpPr>
          <p:sp>
            <p:nvSpPr>
              <p:cNvPr id="296" name="Google Shape;551;p19"/>
              <p:cNvSpPr/>
              <p:nvPr/>
            </p:nvSpPr>
            <p:spPr>
              <a:xfrm>
                <a:off x="8134560" y="650880"/>
                <a:ext cx="353880" cy="230760"/>
              </a:xfrm>
              <a:custGeom>
                <a:avLst/>
                <a:gdLst>
                  <a:gd name="textAreaLeft" fmla="*/ 0 w 353880"/>
                  <a:gd name="textAreaRight" fmla="*/ 354960 w 353880"/>
                  <a:gd name="textAreaTop" fmla="*/ 0 h 230760"/>
                  <a:gd name="textAreaBottom" fmla="*/ 231840 h 2307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7" name="Google Shape;552;p19"/>
              <p:cNvSpPr/>
              <p:nvPr/>
            </p:nvSpPr>
            <p:spPr>
              <a:xfrm>
                <a:off x="8382960" y="971280"/>
                <a:ext cx="43560" cy="45360"/>
              </a:xfrm>
              <a:custGeom>
                <a:avLst/>
                <a:gdLst>
                  <a:gd name="textAreaLeft" fmla="*/ 0 w 43560"/>
                  <a:gd name="textAreaRight" fmla="*/ 44640 w 43560"/>
                  <a:gd name="textAreaTop" fmla="*/ 0 h 45360"/>
                  <a:gd name="textAreaBottom" fmla="*/ 46440 h 453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3040" bIns="230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8" name="Google Shape;553;p19"/>
              <p:cNvSpPr/>
              <p:nvPr/>
            </p:nvSpPr>
            <p:spPr>
              <a:xfrm>
                <a:off x="8326440" y="900000"/>
                <a:ext cx="134280" cy="47880"/>
              </a:xfrm>
              <a:custGeom>
                <a:avLst/>
                <a:gdLst>
                  <a:gd name="textAreaLeft" fmla="*/ 0 w 134280"/>
                  <a:gd name="textAreaRight" fmla="*/ 135360 w 134280"/>
                  <a:gd name="textAreaTop" fmla="*/ 0 h 47880"/>
                  <a:gd name="textAreaBottom" fmla="*/ 48960 h 478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4480" bIns="244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99" name="Google Shape;554;p19"/>
            <p:cNvGrpSpPr/>
            <p:nvPr/>
          </p:nvGrpSpPr>
          <p:grpSpPr>
            <a:xfrm>
              <a:off x="8148600" y="33480"/>
              <a:ext cx="326160" cy="317520"/>
              <a:chOff x="8148600" y="33480"/>
              <a:chExt cx="326160" cy="317520"/>
            </a:xfrm>
          </p:grpSpPr>
          <p:sp>
            <p:nvSpPr>
              <p:cNvPr id="300" name="Google Shape;555;p19"/>
              <p:cNvSpPr/>
              <p:nvPr/>
            </p:nvSpPr>
            <p:spPr>
              <a:xfrm>
                <a:off x="8274960" y="330120"/>
                <a:ext cx="115200" cy="20880"/>
              </a:xfrm>
              <a:custGeom>
                <a:avLst/>
                <a:gdLst>
                  <a:gd name="textAreaLeft" fmla="*/ 0 w 115200"/>
                  <a:gd name="textAreaRight" fmla="*/ 116280 w 115200"/>
                  <a:gd name="textAreaTop" fmla="*/ 0 h 20880"/>
                  <a:gd name="textAreaBottom" fmla="*/ 21960 h 2088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01" name="Google Shape;556;p19"/>
              <p:cNvSpPr/>
              <p:nvPr/>
            </p:nvSpPr>
            <p:spPr>
              <a:xfrm>
                <a:off x="8148600" y="151920"/>
                <a:ext cx="155160" cy="180360"/>
              </a:xfrm>
              <a:custGeom>
                <a:avLst/>
                <a:gdLst>
                  <a:gd name="textAreaLeft" fmla="*/ 0 w 155160"/>
                  <a:gd name="textAreaRight" fmla="*/ 156240 w 155160"/>
                  <a:gd name="textAreaTop" fmla="*/ 0 h 180360"/>
                  <a:gd name="textAreaBottom" fmla="*/ 181440 h 18036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02" name="Google Shape;557;p19"/>
              <p:cNvSpPr/>
              <p:nvPr/>
            </p:nvSpPr>
            <p:spPr>
              <a:xfrm>
                <a:off x="8286480" y="286200"/>
                <a:ext cx="156240" cy="22320"/>
              </a:xfrm>
              <a:custGeom>
                <a:avLst/>
                <a:gdLst>
                  <a:gd name="textAreaLeft" fmla="*/ 0 w 156240"/>
                  <a:gd name="textAreaRight" fmla="*/ 157320 w 156240"/>
                  <a:gd name="textAreaTop" fmla="*/ 0 h 22320"/>
                  <a:gd name="textAreaBottom" fmla="*/ 23400 h 2232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lIns="90000" rIns="90000" tIns="11520" bIns="11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03" name="Google Shape;558;p19"/>
              <p:cNvSpPr/>
              <p:nvPr/>
            </p:nvSpPr>
            <p:spPr>
              <a:xfrm>
                <a:off x="8173800" y="33480"/>
                <a:ext cx="133560" cy="140760"/>
              </a:xfrm>
              <a:custGeom>
                <a:avLst/>
                <a:gdLst>
                  <a:gd name="textAreaLeft" fmla="*/ 0 w 133560"/>
                  <a:gd name="textAreaRight" fmla="*/ 134640 w 133560"/>
                  <a:gd name="textAreaTop" fmla="*/ 0 h 140760"/>
                  <a:gd name="textAreaBottom" fmla="*/ 141840 h 14076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04" name="Google Shape;559;p19"/>
              <p:cNvSpPr/>
              <p:nvPr/>
            </p:nvSpPr>
            <p:spPr>
              <a:xfrm>
                <a:off x="8302320" y="243720"/>
                <a:ext cx="163440" cy="20520"/>
              </a:xfrm>
              <a:custGeom>
                <a:avLst/>
                <a:gdLst>
                  <a:gd name="textAreaLeft" fmla="*/ 0 w 163440"/>
                  <a:gd name="textAreaRight" fmla="*/ 164520 w 163440"/>
                  <a:gd name="textAreaTop" fmla="*/ 0 h 20520"/>
                  <a:gd name="textAreaBottom" fmla="*/ 21600 h 2052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05" name="Google Shape;560;p19"/>
              <p:cNvSpPr/>
              <p:nvPr/>
            </p:nvSpPr>
            <p:spPr>
              <a:xfrm>
                <a:off x="8317800" y="200880"/>
                <a:ext cx="156960" cy="20880"/>
              </a:xfrm>
              <a:custGeom>
                <a:avLst/>
                <a:gdLst>
                  <a:gd name="textAreaLeft" fmla="*/ 0 w 156960"/>
                  <a:gd name="textAreaRight" fmla="*/ 158040 w 156960"/>
                  <a:gd name="textAreaTop" fmla="*/ 0 h 20880"/>
                  <a:gd name="textAreaBottom" fmla="*/ 21960 h 2088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06" name="Google Shape;561;p19"/>
              <p:cNvSpPr/>
              <p:nvPr/>
            </p:nvSpPr>
            <p:spPr>
              <a:xfrm>
                <a:off x="8346960" y="109080"/>
                <a:ext cx="17640" cy="54000"/>
              </a:xfrm>
              <a:custGeom>
                <a:avLst/>
                <a:gdLst>
                  <a:gd name="textAreaLeft" fmla="*/ 0 w 17640"/>
                  <a:gd name="textAreaRight" fmla="*/ 18720 w 17640"/>
                  <a:gd name="textAreaTop" fmla="*/ 0 h 54000"/>
                  <a:gd name="textAreaBottom" fmla="*/ 55080 h 5400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lIns="90000" rIns="90000" tIns="27360" bIns="273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07" name="Google Shape;562;p19"/>
              <p:cNvSpPr/>
              <p:nvPr/>
            </p:nvSpPr>
            <p:spPr>
              <a:xfrm>
                <a:off x="8384400" y="88200"/>
                <a:ext cx="17280" cy="74880"/>
              </a:xfrm>
              <a:custGeom>
                <a:avLst/>
                <a:gdLst>
                  <a:gd name="textAreaLeft" fmla="*/ 0 w 17280"/>
                  <a:gd name="textAreaRight" fmla="*/ 18360 w 17280"/>
                  <a:gd name="textAreaTop" fmla="*/ 0 h 74880"/>
                  <a:gd name="textAreaBottom" fmla="*/ 75960 h 7488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lIns="90000" rIns="90000" tIns="37800" bIns="37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08" name="Google Shape;563;p19"/>
              <p:cNvSpPr/>
              <p:nvPr/>
            </p:nvSpPr>
            <p:spPr>
              <a:xfrm>
                <a:off x="8421840" y="59040"/>
                <a:ext cx="17640" cy="103680"/>
              </a:xfrm>
              <a:custGeom>
                <a:avLst/>
                <a:gdLst>
                  <a:gd name="textAreaLeft" fmla="*/ 0 w 17640"/>
                  <a:gd name="textAreaRight" fmla="*/ 18720 w 17640"/>
                  <a:gd name="textAreaTop" fmla="*/ 0 h 103680"/>
                  <a:gd name="textAreaBottom" fmla="*/ 104760 h 10368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spTree>
  </p:cSld>
  <p:clrMap bg1="lt1" tx1="dk1" bg2="lt2" tx2="dk2" accent1="accent1" accent2="accent2" accent3="accent3" accent4="accent4" accent5="accent5" accent6="accent6" hlink="hlink" folHlink="folHlink"/>
  <p:sldLayoutIdLst>
    <p:sldLayoutId id="2147483670" r:id="rId6"/>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309" name="Google Shape;578;p20" descr=""/>
          <p:cNvPicPr/>
          <p:nvPr/>
        </p:nvPicPr>
        <p:blipFill>
          <a:blip r:embed="rId2"/>
          <a:srcRect l="0" t="1843" r="1845" b="0"/>
          <a:stretch/>
        </p:blipFill>
        <p:spPr>
          <a:xfrm rot="10800000">
            <a:off x="1080" y="0"/>
            <a:ext cx="9142920" cy="5142600"/>
          </a:xfrm>
          <a:prstGeom prst="rect">
            <a:avLst/>
          </a:prstGeom>
          <a:noFill/>
          <a:ln w="0">
            <a:noFill/>
          </a:ln>
        </p:spPr>
      </p:pic>
      <p:pic>
        <p:nvPicPr>
          <p:cNvPr id="310" name="Google Shape;579;p20" descr=""/>
          <p:cNvPicPr/>
          <p:nvPr/>
        </p:nvPicPr>
        <p:blipFill>
          <a:blip r:embed="rId3"/>
          <a:srcRect l="7208" t="0" r="48309" b="45432"/>
          <a:stretch/>
        </p:blipFill>
        <p:spPr>
          <a:xfrm flipH="1" rot="10800000">
            <a:off x="12960" y="-9360"/>
            <a:ext cx="1218240" cy="2853360"/>
          </a:xfrm>
          <a:prstGeom prst="rect">
            <a:avLst/>
          </a:prstGeom>
          <a:noFill/>
          <a:ln w="0">
            <a:noFill/>
          </a:ln>
        </p:spPr>
      </p:pic>
      <p:grpSp>
        <p:nvGrpSpPr>
          <p:cNvPr id="311" name="Google Shape;580;p20"/>
          <p:cNvGrpSpPr/>
          <p:nvPr/>
        </p:nvGrpSpPr>
        <p:grpSpPr>
          <a:xfrm>
            <a:off x="-1711440" y="-2171160"/>
            <a:ext cx="12924720" cy="9303840"/>
            <a:chOff x="-1711440" y="-2171160"/>
            <a:chExt cx="12924720" cy="9303840"/>
          </a:xfrm>
        </p:grpSpPr>
        <p:pic>
          <p:nvPicPr>
            <p:cNvPr id="312" name="Google Shape;581;p20" descr=""/>
            <p:cNvPicPr/>
            <p:nvPr/>
          </p:nvPicPr>
          <p:blipFill>
            <a:blip r:embed="rId4">
              <a:alphaModFix amt="50000"/>
            </a:blip>
            <a:stretch/>
          </p:blipFill>
          <p:spPr>
            <a:xfrm rot="7507200">
              <a:off x="7164000" y="3111480"/>
              <a:ext cx="3409200" cy="3335040"/>
            </a:xfrm>
            <a:prstGeom prst="rect">
              <a:avLst/>
            </a:prstGeom>
            <a:noFill/>
            <a:ln w="0">
              <a:noFill/>
            </a:ln>
          </p:spPr>
        </p:pic>
        <p:pic>
          <p:nvPicPr>
            <p:cNvPr id="313" name="Google Shape;582;p20" descr=""/>
            <p:cNvPicPr/>
            <p:nvPr/>
          </p:nvPicPr>
          <p:blipFill>
            <a:blip r:embed="rId5">
              <a:alphaModFix amt="50000"/>
            </a:blip>
            <a:stretch/>
          </p:blipFill>
          <p:spPr>
            <a:xfrm rot="3138600">
              <a:off x="-1028880" y="-1442880"/>
              <a:ext cx="3540960" cy="3463920"/>
            </a:xfrm>
            <a:prstGeom prst="rect">
              <a:avLst/>
            </a:prstGeom>
            <a:noFill/>
            <a:ln w="0">
              <a:noFill/>
            </a:ln>
          </p:spPr>
        </p:pic>
      </p:grpSp>
      <p:grpSp>
        <p:nvGrpSpPr>
          <p:cNvPr id="314" name="Google Shape;583;p20"/>
          <p:cNvGrpSpPr/>
          <p:nvPr/>
        </p:nvGrpSpPr>
        <p:grpSpPr>
          <a:xfrm>
            <a:off x="-297720" y="-442440"/>
            <a:ext cx="9731160" cy="6074640"/>
            <a:chOff x="-297720" y="-442440"/>
            <a:chExt cx="9731160" cy="6074640"/>
          </a:xfrm>
        </p:grpSpPr>
        <p:grpSp>
          <p:nvGrpSpPr>
            <p:cNvPr id="315" name="Google Shape;584;p20"/>
            <p:cNvGrpSpPr/>
            <p:nvPr/>
          </p:nvGrpSpPr>
          <p:grpSpPr>
            <a:xfrm>
              <a:off x="7427160" y="-442440"/>
              <a:ext cx="2006280" cy="1962360"/>
              <a:chOff x="7427160" y="-442440"/>
              <a:chExt cx="2006280" cy="1962360"/>
            </a:xfrm>
          </p:grpSpPr>
          <p:pic>
            <p:nvPicPr>
              <p:cNvPr id="316" name="Google Shape;585;p20" descr=""/>
              <p:cNvPicPr/>
              <p:nvPr/>
            </p:nvPicPr>
            <p:blipFill>
              <a:blip r:embed="rId6">
                <a:alphaModFix amt="50000"/>
              </a:blip>
              <a:stretch/>
            </p:blipFill>
            <p:spPr>
              <a:xfrm>
                <a:off x="7427160" y="-442440"/>
                <a:ext cx="2006280" cy="1962360"/>
              </a:xfrm>
              <a:prstGeom prst="rect">
                <a:avLst/>
              </a:prstGeom>
              <a:noFill/>
              <a:ln w="0">
                <a:noFill/>
              </a:ln>
            </p:spPr>
          </p:pic>
          <p:grpSp>
            <p:nvGrpSpPr>
              <p:cNvPr id="317" name="Google Shape;586;p20"/>
              <p:cNvGrpSpPr/>
              <p:nvPr/>
            </p:nvGrpSpPr>
            <p:grpSpPr>
              <a:xfrm>
                <a:off x="7989840" y="469440"/>
                <a:ext cx="355320" cy="356400"/>
                <a:chOff x="7989840" y="469440"/>
                <a:chExt cx="355320" cy="356400"/>
              </a:xfrm>
            </p:grpSpPr>
            <p:sp>
              <p:nvSpPr>
                <p:cNvPr id="318" name="Google Shape;587;p20"/>
                <p:cNvSpPr/>
                <p:nvPr/>
              </p:nvSpPr>
              <p:spPr>
                <a:xfrm>
                  <a:off x="8067600" y="679320"/>
                  <a:ext cx="67680" cy="67680"/>
                </a:xfrm>
                <a:custGeom>
                  <a:avLst/>
                  <a:gdLst>
                    <a:gd name="textAreaLeft" fmla="*/ 0 w 67680"/>
                    <a:gd name="textAreaRight" fmla="*/ 68760 w 67680"/>
                    <a:gd name="textAreaTop" fmla="*/ 0 h 67680"/>
                    <a:gd name="textAreaBottom" fmla="*/ 68760 h 676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lIns="90000" rIns="900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19" name="Google Shape;588;p20"/>
                <p:cNvSpPr/>
                <p:nvPr/>
              </p:nvSpPr>
              <p:spPr>
                <a:xfrm>
                  <a:off x="8199720" y="680400"/>
                  <a:ext cx="66960" cy="66600"/>
                </a:xfrm>
                <a:custGeom>
                  <a:avLst/>
                  <a:gdLst>
                    <a:gd name="textAreaLeft" fmla="*/ 0 w 66960"/>
                    <a:gd name="textAreaRight" fmla="*/ 68040 w 66960"/>
                    <a:gd name="textAreaTop" fmla="*/ 0 h 66600"/>
                    <a:gd name="textAreaBottom" fmla="*/ 67680 h 6660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20" name="Google Shape;589;p20"/>
                <p:cNvSpPr/>
                <p:nvPr/>
              </p:nvSpPr>
              <p:spPr>
                <a:xfrm>
                  <a:off x="8067600" y="548280"/>
                  <a:ext cx="66240" cy="66960"/>
                </a:xfrm>
                <a:custGeom>
                  <a:avLst/>
                  <a:gdLst>
                    <a:gd name="textAreaLeft" fmla="*/ 0 w 66240"/>
                    <a:gd name="textAreaRight" fmla="*/ 67320 w 66240"/>
                    <a:gd name="textAreaTop" fmla="*/ 0 h 66960"/>
                    <a:gd name="textAreaBottom" fmla="*/ 68040 h 669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21" name="Google Shape;590;p20"/>
                <p:cNvSpPr/>
                <p:nvPr/>
              </p:nvSpPr>
              <p:spPr>
                <a:xfrm>
                  <a:off x="8197920" y="548280"/>
                  <a:ext cx="68400" cy="68400"/>
                </a:xfrm>
                <a:custGeom>
                  <a:avLst/>
                  <a:gdLst>
                    <a:gd name="textAreaLeft" fmla="*/ 0 w 68400"/>
                    <a:gd name="textAreaRight" fmla="*/ 69480 w 68400"/>
                    <a:gd name="textAreaTop" fmla="*/ 0 h 68400"/>
                    <a:gd name="textAreaBottom" fmla="*/ 69480 h 6840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lIns="90000" rIns="90000" tIns="34560" bIns="34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22" name="Google Shape;591;p20"/>
                <p:cNvSpPr/>
                <p:nvPr/>
              </p:nvSpPr>
              <p:spPr>
                <a:xfrm>
                  <a:off x="8148960" y="631440"/>
                  <a:ext cx="35280" cy="34560"/>
                </a:xfrm>
                <a:custGeom>
                  <a:avLst/>
                  <a:gdLst>
                    <a:gd name="textAreaLeft" fmla="*/ 0 w 35280"/>
                    <a:gd name="textAreaRight" fmla="*/ 36360 w 35280"/>
                    <a:gd name="textAreaTop" fmla="*/ 0 h 34560"/>
                    <a:gd name="textAreaBottom" fmla="*/ 35640 h 3456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lIns="90000" rIns="90000" tIns="17640" bIns="176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23" name="Google Shape;592;p20"/>
                <p:cNvSpPr/>
                <p:nvPr/>
              </p:nvSpPr>
              <p:spPr>
                <a:xfrm>
                  <a:off x="8062200" y="543600"/>
                  <a:ext cx="209160" cy="209160"/>
                </a:xfrm>
                <a:custGeom>
                  <a:avLst/>
                  <a:gdLst>
                    <a:gd name="textAreaLeft" fmla="*/ 0 w 209160"/>
                    <a:gd name="textAreaRight" fmla="*/ 210240 w 209160"/>
                    <a:gd name="textAreaTop" fmla="*/ 0 h 209160"/>
                    <a:gd name="textAreaBottom" fmla="*/ 210240 h 20916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24" name="Google Shape;593;p20"/>
                <p:cNvSpPr/>
                <p:nvPr/>
              </p:nvSpPr>
              <p:spPr>
                <a:xfrm>
                  <a:off x="7989840" y="469440"/>
                  <a:ext cx="355320" cy="356400"/>
                </a:xfrm>
                <a:custGeom>
                  <a:avLst/>
                  <a:gdLst>
                    <a:gd name="textAreaLeft" fmla="*/ 0 w 355320"/>
                    <a:gd name="textAreaRight" fmla="*/ 356400 w 355320"/>
                    <a:gd name="textAreaTop" fmla="*/ 0 h 356400"/>
                    <a:gd name="textAreaBottom" fmla="*/ 357480 h 35640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325" name="Google Shape;594;p20"/>
              <p:cNvGrpSpPr/>
              <p:nvPr/>
            </p:nvGrpSpPr>
            <p:grpSpPr>
              <a:xfrm>
                <a:off x="8254080" y="-139680"/>
                <a:ext cx="429840" cy="444240"/>
                <a:chOff x="8254080" y="-139680"/>
                <a:chExt cx="429840" cy="444240"/>
              </a:xfrm>
            </p:grpSpPr>
            <p:sp>
              <p:nvSpPr>
                <p:cNvPr id="326" name="Google Shape;595;p20"/>
                <p:cNvSpPr/>
                <p:nvPr/>
              </p:nvSpPr>
              <p:spPr>
                <a:xfrm>
                  <a:off x="8254080" y="-139680"/>
                  <a:ext cx="429840" cy="280800"/>
                </a:xfrm>
                <a:custGeom>
                  <a:avLst/>
                  <a:gdLst>
                    <a:gd name="textAreaLeft" fmla="*/ 0 w 429840"/>
                    <a:gd name="textAreaRight" fmla="*/ 430920 w 429840"/>
                    <a:gd name="textAreaTop" fmla="*/ 0 h 280800"/>
                    <a:gd name="textAreaBottom" fmla="*/ 281880 h 28080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27" name="Google Shape;596;p20"/>
                <p:cNvSpPr/>
                <p:nvPr/>
              </p:nvSpPr>
              <p:spPr>
                <a:xfrm>
                  <a:off x="8555400" y="249120"/>
                  <a:ext cx="52920" cy="55440"/>
                </a:xfrm>
                <a:custGeom>
                  <a:avLst/>
                  <a:gdLst>
                    <a:gd name="textAreaLeft" fmla="*/ 0 w 52920"/>
                    <a:gd name="textAreaRight" fmla="*/ 54000 w 52920"/>
                    <a:gd name="textAreaTop" fmla="*/ 0 h 55440"/>
                    <a:gd name="textAreaBottom" fmla="*/ 56520 h 554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8080" bIns="280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28" name="Google Shape;597;p20"/>
                <p:cNvSpPr/>
                <p:nvPr/>
              </p:nvSpPr>
              <p:spPr>
                <a:xfrm>
                  <a:off x="8487000" y="163080"/>
                  <a:ext cx="163440" cy="58320"/>
                </a:xfrm>
                <a:custGeom>
                  <a:avLst/>
                  <a:gdLst>
                    <a:gd name="textAreaLeft" fmla="*/ 0 w 163440"/>
                    <a:gd name="textAreaRight" fmla="*/ 164520 w 163440"/>
                    <a:gd name="textAreaTop" fmla="*/ 0 h 58320"/>
                    <a:gd name="textAreaBottom" fmla="*/ 59400 h 5832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9520" bIns="29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nvGrpSpPr>
            <p:cNvPr id="329" name="Google Shape;598;p20"/>
            <p:cNvGrpSpPr/>
            <p:nvPr/>
          </p:nvGrpSpPr>
          <p:grpSpPr>
            <a:xfrm>
              <a:off x="-297720" y="3575880"/>
              <a:ext cx="1962360" cy="2056320"/>
              <a:chOff x="-297720" y="3575880"/>
              <a:chExt cx="1962360" cy="2056320"/>
            </a:xfrm>
          </p:grpSpPr>
          <p:pic>
            <p:nvPicPr>
              <p:cNvPr id="330" name="Google Shape;599;p20" descr=""/>
              <p:cNvPicPr/>
              <p:nvPr/>
            </p:nvPicPr>
            <p:blipFill>
              <a:blip r:embed="rId7">
                <a:alphaModFix amt="50000"/>
              </a:blip>
              <a:stretch/>
            </p:blipFill>
            <p:spPr>
              <a:xfrm rot="16200000">
                <a:off x="-319320" y="3597840"/>
                <a:ext cx="2006280" cy="1962360"/>
              </a:xfrm>
              <a:prstGeom prst="rect">
                <a:avLst/>
              </a:prstGeom>
              <a:noFill/>
              <a:ln w="0">
                <a:noFill/>
              </a:ln>
            </p:spPr>
          </p:pic>
          <p:grpSp>
            <p:nvGrpSpPr>
              <p:cNvPr id="331" name="Google Shape;600;p20"/>
              <p:cNvGrpSpPr/>
              <p:nvPr/>
            </p:nvGrpSpPr>
            <p:grpSpPr>
              <a:xfrm>
                <a:off x="650160" y="5315760"/>
                <a:ext cx="343440" cy="316440"/>
                <a:chOff x="650160" y="5315760"/>
                <a:chExt cx="343440" cy="316440"/>
              </a:xfrm>
            </p:grpSpPr>
            <p:sp>
              <p:nvSpPr>
                <p:cNvPr id="332" name="Google Shape;601;p20"/>
                <p:cNvSpPr/>
                <p:nvPr/>
              </p:nvSpPr>
              <p:spPr>
                <a:xfrm>
                  <a:off x="765000" y="536940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33" name="Google Shape;602;p20"/>
                <p:cNvSpPr/>
                <p:nvPr/>
              </p:nvSpPr>
              <p:spPr>
                <a:xfrm>
                  <a:off x="650160" y="555444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34" name="Google Shape;603;p20"/>
                <p:cNvSpPr/>
                <p:nvPr/>
              </p:nvSpPr>
              <p:spPr>
                <a:xfrm>
                  <a:off x="683280" y="531576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35" name="Google Shape;604;p20"/>
                <p:cNvSpPr/>
                <p:nvPr/>
              </p:nvSpPr>
              <p:spPr>
                <a:xfrm>
                  <a:off x="708120" y="552168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336" name="Google Shape;605;p20"/>
              <p:cNvGrpSpPr/>
              <p:nvPr/>
            </p:nvGrpSpPr>
            <p:grpSpPr>
              <a:xfrm>
                <a:off x="665280" y="4041360"/>
                <a:ext cx="313560" cy="313920"/>
                <a:chOff x="665280" y="4041360"/>
                <a:chExt cx="313560" cy="313920"/>
              </a:xfrm>
            </p:grpSpPr>
            <p:sp>
              <p:nvSpPr>
                <p:cNvPr id="337" name="Google Shape;606;p20"/>
                <p:cNvSpPr/>
                <p:nvPr/>
              </p:nvSpPr>
              <p:spPr>
                <a:xfrm>
                  <a:off x="704520" y="4071600"/>
                  <a:ext cx="185040" cy="185760"/>
                </a:xfrm>
                <a:custGeom>
                  <a:avLst/>
                  <a:gdLst>
                    <a:gd name="textAreaLeft" fmla="*/ 0 w 185040"/>
                    <a:gd name="textAreaRight" fmla="*/ 186120 w 185040"/>
                    <a:gd name="textAreaTop" fmla="*/ 0 h 185760"/>
                    <a:gd name="textAreaBottom" fmla="*/ 186840 h 18576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38" name="Google Shape;607;p20"/>
                <p:cNvSpPr/>
                <p:nvPr/>
              </p:nvSpPr>
              <p:spPr>
                <a:xfrm>
                  <a:off x="665280" y="4041360"/>
                  <a:ext cx="313560" cy="313920"/>
                </a:xfrm>
                <a:custGeom>
                  <a:avLst/>
                  <a:gdLst>
                    <a:gd name="textAreaLeft" fmla="*/ 0 w 313560"/>
                    <a:gd name="textAreaRight" fmla="*/ 314640 w 313560"/>
                    <a:gd name="textAreaTop" fmla="*/ 0 h 313920"/>
                    <a:gd name="textAreaBottom" fmla="*/ 315000 h 31392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339" name="Google Shape;608;p20"/>
              <p:cNvGrpSpPr/>
              <p:nvPr/>
            </p:nvGrpSpPr>
            <p:grpSpPr>
              <a:xfrm>
                <a:off x="644400" y="4657320"/>
                <a:ext cx="355320" cy="356400"/>
                <a:chOff x="644400" y="4657320"/>
                <a:chExt cx="355320" cy="356400"/>
              </a:xfrm>
            </p:grpSpPr>
            <p:sp>
              <p:nvSpPr>
                <p:cNvPr id="340" name="Google Shape;609;p20"/>
                <p:cNvSpPr/>
                <p:nvPr/>
              </p:nvSpPr>
              <p:spPr>
                <a:xfrm>
                  <a:off x="722160" y="4867560"/>
                  <a:ext cx="67680" cy="67680"/>
                </a:xfrm>
                <a:custGeom>
                  <a:avLst/>
                  <a:gdLst>
                    <a:gd name="textAreaLeft" fmla="*/ 0 w 67680"/>
                    <a:gd name="textAreaRight" fmla="*/ 68760 w 67680"/>
                    <a:gd name="textAreaTop" fmla="*/ 0 h 67680"/>
                    <a:gd name="textAreaBottom" fmla="*/ 68760 h 676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lIns="90000" rIns="900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41" name="Google Shape;610;p20"/>
                <p:cNvSpPr/>
                <p:nvPr/>
              </p:nvSpPr>
              <p:spPr>
                <a:xfrm>
                  <a:off x="853920" y="4868280"/>
                  <a:ext cx="66960" cy="66600"/>
                </a:xfrm>
                <a:custGeom>
                  <a:avLst/>
                  <a:gdLst>
                    <a:gd name="textAreaLeft" fmla="*/ 0 w 66960"/>
                    <a:gd name="textAreaRight" fmla="*/ 68040 w 66960"/>
                    <a:gd name="textAreaTop" fmla="*/ 0 h 66600"/>
                    <a:gd name="textAreaBottom" fmla="*/ 67680 h 6660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42" name="Google Shape;611;p20"/>
                <p:cNvSpPr/>
                <p:nvPr/>
              </p:nvSpPr>
              <p:spPr>
                <a:xfrm>
                  <a:off x="722160" y="4736160"/>
                  <a:ext cx="66240" cy="66960"/>
                </a:xfrm>
                <a:custGeom>
                  <a:avLst/>
                  <a:gdLst>
                    <a:gd name="textAreaLeft" fmla="*/ 0 w 66240"/>
                    <a:gd name="textAreaRight" fmla="*/ 67320 w 66240"/>
                    <a:gd name="textAreaTop" fmla="*/ 0 h 66960"/>
                    <a:gd name="textAreaBottom" fmla="*/ 68040 h 669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43" name="Google Shape;612;p20"/>
                <p:cNvSpPr/>
                <p:nvPr/>
              </p:nvSpPr>
              <p:spPr>
                <a:xfrm>
                  <a:off x="852480" y="4736160"/>
                  <a:ext cx="68400" cy="68400"/>
                </a:xfrm>
                <a:custGeom>
                  <a:avLst/>
                  <a:gdLst>
                    <a:gd name="textAreaLeft" fmla="*/ 0 w 68400"/>
                    <a:gd name="textAreaRight" fmla="*/ 69480 w 68400"/>
                    <a:gd name="textAreaTop" fmla="*/ 0 h 68400"/>
                    <a:gd name="textAreaBottom" fmla="*/ 69480 h 6840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lIns="90000" rIns="90000" tIns="34560" bIns="34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44" name="Google Shape;613;p20"/>
                <p:cNvSpPr/>
                <p:nvPr/>
              </p:nvSpPr>
              <p:spPr>
                <a:xfrm>
                  <a:off x="803160" y="4819680"/>
                  <a:ext cx="35280" cy="34560"/>
                </a:xfrm>
                <a:custGeom>
                  <a:avLst/>
                  <a:gdLst>
                    <a:gd name="textAreaLeft" fmla="*/ 0 w 35280"/>
                    <a:gd name="textAreaRight" fmla="*/ 36360 w 35280"/>
                    <a:gd name="textAreaTop" fmla="*/ 0 h 34560"/>
                    <a:gd name="textAreaBottom" fmla="*/ 35640 h 3456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lIns="90000" rIns="90000" tIns="17640" bIns="176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45" name="Google Shape;614;p20"/>
                <p:cNvSpPr/>
                <p:nvPr/>
              </p:nvSpPr>
              <p:spPr>
                <a:xfrm>
                  <a:off x="716400" y="4731480"/>
                  <a:ext cx="209160" cy="209160"/>
                </a:xfrm>
                <a:custGeom>
                  <a:avLst/>
                  <a:gdLst>
                    <a:gd name="textAreaLeft" fmla="*/ 0 w 209160"/>
                    <a:gd name="textAreaRight" fmla="*/ 210240 w 209160"/>
                    <a:gd name="textAreaTop" fmla="*/ 0 h 209160"/>
                    <a:gd name="textAreaBottom" fmla="*/ 210240 h 20916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46" name="Google Shape;615;p20"/>
                <p:cNvSpPr/>
                <p:nvPr/>
              </p:nvSpPr>
              <p:spPr>
                <a:xfrm>
                  <a:off x="644400" y="4657320"/>
                  <a:ext cx="355320" cy="356400"/>
                </a:xfrm>
                <a:custGeom>
                  <a:avLst/>
                  <a:gdLst>
                    <a:gd name="textAreaLeft" fmla="*/ 0 w 355320"/>
                    <a:gd name="textAreaRight" fmla="*/ 356400 w 355320"/>
                    <a:gd name="textAreaTop" fmla="*/ 0 h 356400"/>
                    <a:gd name="textAreaBottom" fmla="*/ 357480 h 35640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347" name="Google Shape;616;p20"/>
              <p:cNvGrpSpPr/>
              <p:nvPr/>
            </p:nvGrpSpPr>
            <p:grpSpPr>
              <a:xfrm>
                <a:off x="87840" y="4975560"/>
                <a:ext cx="353880" cy="365760"/>
                <a:chOff x="87840" y="4975560"/>
                <a:chExt cx="353880" cy="365760"/>
              </a:xfrm>
            </p:grpSpPr>
            <p:sp>
              <p:nvSpPr>
                <p:cNvPr id="348" name="Google Shape;617;p20"/>
                <p:cNvSpPr/>
                <p:nvPr/>
              </p:nvSpPr>
              <p:spPr>
                <a:xfrm>
                  <a:off x="87840" y="4975560"/>
                  <a:ext cx="353880" cy="230760"/>
                </a:xfrm>
                <a:custGeom>
                  <a:avLst/>
                  <a:gdLst>
                    <a:gd name="textAreaLeft" fmla="*/ 0 w 353880"/>
                    <a:gd name="textAreaRight" fmla="*/ 354960 w 353880"/>
                    <a:gd name="textAreaTop" fmla="*/ 0 h 230760"/>
                    <a:gd name="textAreaBottom" fmla="*/ 231840 h 2307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49" name="Google Shape;618;p20"/>
                <p:cNvSpPr/>
                <p:nvPr/>
              </p:nvSpPr>
              <p:spPr>
                <a:xfrm>
                  <a:off x="335880" y="5295960"/>
                  <a:ext cx="43560" cy="45360"/>
                </a:xfrm>
                <a:custGeom>
                  <a:avLst/>
                  <a:gdLst>
                    <a:gd name="textAreaLeft" fmla="*/ 0 w 43560"/>
                    <a:gd name="textAreaRight" fmla="*/ 44640 w 43560"/>
                    <a:gd name="textAreaTop" fmla="*/ 0 h 45360"/>
                    <a:gd name="textAreaBottom" fmla="*/ 46440 h 453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3040" bIns="230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50" name="Google Shape;619;p20"/>
                <p:cNvSpPr/>
                <p:nvPr/>
              </p:nvSpPr>
              <p:spPr>
                <a:xfrm>
                  <a:off x="279360" y="5225040"/>
                  <a:ext cx="134280" cy="47880"/>
                </a:xfrm>
                <a:custGeom>
                  <a:avLst/>
                  <a:gdLst>
                    <a:gd name="textAreaLeft" fmla="*/ 0 w 134280"/>
                    <a:gd name="textAreaRight" fmla="*/ 135360 w 134280"/>
                    <a:gd name="textAreaTop" fmla="*/ 0 h 47880"/>
                    <a:gd name="textAreaBottom" fmla="*/ 48960 h 478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4480" bIns="244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351" name="Google Shape;620;p20"/>
              <p:cNvGrpSpPr/>
              <p:nvPr/>
            </p:nvGrpSpPr>
            <p:grpSpPr>
              <a:xfrm>
                <a:off x="101880" y="4358160"/>
                <a:ext cx="325800" cy="317880"/>
                <a:chOff x="101880" y="4358160"/>
                <a:chExt cx="325800" cy="317880"/>
              </a:xfrm>
            </p:grpSpPr>
            <p:sp>
              <p:nvSpPr>
                <p:cNvPr id="352" name="Google Shape;621;p20"/>
                <p:cNvSpPr/>
                <p:nvPr/>
              </p:nvSpPr>
              <p:spPr>
                <a:xfrm>
                  <a:off x="227880" y="4655160"/>
                  <a:ext cx="115200" cy="20880"/>
                </a:xfrm>
                <a:custGeom>
                  <a:avLst/>
                  <a:gdLst>
                    <a:gd name="textAreaLeft" fmla="*/ 0 w 115200"/>
                    <a:gd name="textAreaRight" fmla="*/ 116280 w 115200"/>
                    <a:gd name="textAreaTop" fmla="*/ 0 h 20880"/>
                    <a:gd name="textAreaBottom" fmla="*/ 21960 h 2088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53" name="Google Shape;622;p20"/>
                <p:cNvSpPr/>
                <p:nvPr/>
              </p:nvSpPr>
              <p:spPr>
                <a:xfrm>
                  <a:off x="101880" y="4476600"/>
                  <a:ext cx="155160" cy="180360"/>
                </a:xfrm>
                <a:custGeom>
                  <a:avLst/>
                  <a:gdLst>
                    <a:gd name="textAreaLeft" fmla="*/ 0 w 155160"/>
                    <a:gd name="textAreaRight" fmla="*/ 156240 w 155160"/>
                    <a:gd name="textAreaTop" fmla="*/ 0 h 180360"/>
                    <a:gd name="textAreaBottom" fmla="*/ 181440 h 18036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54" name="Google Shape;623;p20"/>
                <p:cNvSpPr/>
                <p:nvPr/>
              </p:nvSpPr>
              <p:spPr>
                <a:xfrm>
                  <a:off x="239760" y="4610880"/>
                  <a:ext cx="156240" cy="22320"/>
                </a:xfrm>
                <a:custGeom>
                  <a:avLst/>
                  <a:gdLst>
                    <a:gd name="textAreaLeft" fmla="*/ 0 w 156240"/>
                    <a:gd name="textAreaRight" fmla="*/ 157320 w 156240"/>
                    <a:gd name="textAreaTop" fmla="*/ 0 h 22320"/>
                    <a:gd name="textAreaBottom" fmla="*/ 23400 h 2232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lIns="90000" rIns="90000" tIns="11520" bIns="11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55" name="Google Shape;624;p20"/>
                <p:cNvSpPr/>
                <p:nvPr/>
              </p:nvSpPr>
              <p:spPr>
                <a:xfrm>
                  <a:off x="126720" y="4358160"/>
                  <a:ext cx="133560" cy="140760"/>
                </a:xfrm>
                <a:custGeom>
                  <a:avLst/>
                  <a:gdLst>
                    <a:gd name="textAreaLeft" fmla="*/ 0 w 133560"/>
                    <a:gd name="textAreaRight" fmla="*/ 134640 w 133560"/>
                    <a:gd name="textAreaTop" fmla="*/ 0 h 140760"/>
                    <a:gd name="textAreaBottom" fmla="*/ 141840 h 14076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56" name="Google Shape;625;p20"/>
                <p:cNvSpPr/>
                <p:nvPr/>
              </p:nvSpPr>
              <p:spPr>
                <a:xfrm>
                  <a:off x="255240" y="4568760"/>
                  <a:ext cx="163440" cy="20520"/>
                </a:xfrm>
                <a:custGeom>
                  <a:avLst/>
                  <a:gdLst>
                    <a:gd name="textAreaLeft" fmla="*/ 0 w 163440"/>
                    <a:gd name="textAreaRight" fmla="*/ 164520 w 163440"/>
                    <a:gd name="textAreaTop" fmla="*/ 0 h 20520"/>
                    <a:gd name="textAreaBottom" fmla="*/ 21600 h 2052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57" name="Google Shape;626;p20"/>
                <p:cNvSpPr/>
                <p:nvPr/>
              </p:nvSpPr>
              <p:spPr>
                <a:xfrm>
                  <a:off x="270720" y="4525920"/>
                  <a:ext cx="156960" cy="20880"/>
                </a:xfrm>
                <a:custGeom>
                  <a:avLst/>
                  <a:gdLst>
                    <a:gd name="textAreaLeft" fmla="*/ 0 w 156960"/>
                    <a:gd name="textAreaRight" fmla="*/ 158040 w 156960"/>
                    <a:gd name="textAreaTop" fmla="*/ 0 h 20880"/>
                    <a:gd name="textAreaBottom" fmla="*/ 21960 h 2088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58" name="Google Shape;627;p20"/>
                <p:cNvSpPr/>
                <p:nvPr/>
              </p:nvSpPr>
              <p:spPr>
                <a:xfrm>
                  <a:off x="300240" y="4433760"/>
                  <a:ext cx="17640" cy="54000"/>
                </a:xfrm>
                <a:custGeom>
                  <a:avLst/>
                  <a:gdLst>
                    <a:gd name="textAreaLeft" fmla="*/ 0 w 17640"/>
                    <a:gd name="textAreaRight" fmla="*/ 18720 w 17640"/>
                    <a:gd name="textAreaTop" fmla="*/ 0 h 54000"/>
                    <a:gd name="textAreaBottom" fmla="*/ 55080 h 5400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lIns="90000" rIns="90000" tIns="27360" bIns="273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59" name="Google Shape;628;p20"/>
                <p:cNvSpPr/>
                <p:nvPr/>
              </p:nvSpPr>
              <p:spPr>
                <a:xfrm>
                  <a:off x="337680" y="4412880"/>
                  <a:ext cx="17280" cy="74880"/>
                </a:xfrm>
                <a:custGeom>
                  <a:avLst/>
                  <a:gdLst>
                    <a:gd name="textAreaLeft" fmla="*/ 0 w 17280"/>
                    <a:gd name="textAreaRight" fmla="*/ 18360 w 17280"/>
                    <a:gd name="textAreaTop" fmla="*/ 0 h 74880"/>
                    <a:gd name="textAreaBottom" fmla="*/ 75960 h 7488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lIns="90000" rIns="90000" tIns="37800" bIns="37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60" name="Google Shape;629;p20"/>
                <p:cNvSpPr/>
                <p:nvPr/>
              </p:nvSpPr>
              <p:spPr>
                <a:xfrm>
                  <a:off x="374760" y="4384080"/>
                  <a:ext cx="17640" cy="103680"/>
                </a:xfrm>
                <a:custGeom>
                  <a:avLst/>
                  <a:gdLst>
                    <a:gd name="textAreaLeft" fmla="*/ 0 w 17640"/>
                    <a:gd name="textAreaRight" fmla="*/ 18720 w 17640"/>
                    <a:gd name="textAreaTop" fmla="*/ 0 h 103680"/>
                    <a:gd name="textAreaBottom" fmla="*/ 104760 h 10368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2" r:id="rId8"/>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361" name="Google Shape;17;p3" descr=""/>
          <p:cNvPicPr/>
          <p:nvPr/>
        </p:nvPicPr>
        <p:blipFill>
          <a:blip r:embed="rId2"/>
          <a:srcRect l="0" t="1843" r="1845" b="0"/>
          <a:stretch/>
        </p:blipFill>
        <p:spPr>
          <a:xfrm>
            <a:off x="0" y="0"/>
            <a:ext cx="9142920" cy="5142600"/>
          </a:xfrm>
          <a:prstGeom prst="rect">
            <a:avLst/>
          </a:prstGeom>
          <a:noFill/>
          <a:ln w="0">
            <a:noFill/>
          </a:ln>
        </p:spPr>
      </p:pic>
      <p:pic>
        <p:nvPicPr>
          <p:cNvPr id="362" name="Google Shape;18;p3" descr=""/>
          <p:cNvPicPr/>
          <p:nvPr/>
        </p:nvPicPr>
        <p:blipFill>
          <a:blip r:embed="rId3">
            <a:alphaModFix amt="60000"/>
          </a:blip>
          <a:srcRect l="0" t="0" r="0" b="1681"/>
          <a:stretch/>
        </p:blipFill>
        <p:spPr>
          <a:xfrm>
            <a:off x="0" y="0"/>
            <a:ext cx="2739960" cy="5142600"/>
          </a:xfrm>
          <a:prstGeom prst="rect">
            <a:avLst/>
          </a:prstGeom>
          <a:noFill/>
          <a:ln w="0">
            <a:noFill/>
          </a:ln>
        </p:spPr>
      </p:pic>
      <p:grpSp>
        <p:nvGrpSpPr>
          <p:cNvPr id="363" name="Google Shape;19;p3"/>
          <p:cNvGrpSpPr/>
          <p:nvPr/>
        </p:nvGrpSpPr>
        <p:grpSpPr>
          <a:xfrm>
            <a:off x="-1316520" y="-1764360"/>
            <a:ext cx="12137400" cy="8642880"/>
            <a:chOff x="-1316520" y="-1764360"/>
            <a:chExt cx="12137400" cy="8642880"/>
          </a:xfrm>
        </p:grpSpPr>
        <p:pic>
          <p:nvPicPr>
            <p:cNvPr id="364" name="Google Shape;20;p3" descr=""/>
            <p:cNvPicPr/>
            <p:nvPr/>
          </p:nvPicPr>
          <p:blipFill>
            <a:blip r:embed="rId4">
              <a:alphaModFix amt="50000"/>
            </a:blip>
            <a:stretch/>
          </p:blipFill>
          <p:spPr>
            <a:xfrm rot="1120800">
              <a:off x="6818400" y="-1288440"/>
              <a:ext cx="3540960" cy="3463920"/>
            </a:xfrm>
            <a:prstGeom prst="rect">
              <a:avLst/>
            </a:prstGeom>
            <a:noFill/>
            <a:ln w="0">
              <a:noFill/>
            </a:ln>
          </p:spPr>
        </p:pic>
        <p:pic>
          <p:nvPicPr>
            <p:cNvPr id="365" name="Google Shape;21;p3" descr=""/>
            <p:cNvPicPr/>
            <p:nvPr/>
          </p:nvPicPr>
          <p:blipFill>
            <a:blip r:embed="rId5">
              <a:alphaModFix amt="50000"/>
            </a:blip>
            <a:stretch/>
          </p:blipFill>
          <p:spPr>
            <a:xfrm rot="4680600">
              <a:off x="-1024920" y="3054960"/>
              <a:ext cx="3540960" cy="3463920"/>
            </a:xfrm>
            <a:prstGeom prst="rect">
              <a:avLst/>
            </a:prstGeom>
            <a:noFill/>
            <a:ln w="0">
              <a:noFill/>
            </a:ln>
          </p:spPr>
        </p:pic>
      </p:grpSp>
      <p:grpSp>
        <p:nvGrpSpPr>
          <p:cNvPr id="366" name="Google Shape;22;p3"/>
          <p:cNvGrpSpPr/>
          <p:nvPr/>
        </p:nvGrpSpPr>
        <p:grpSpPr>
          <a:xfrm>
            <a:off x="-811800" y="-464040"/>
            <a:ext cx="10245240" cy="6232320"/>
            <a:chOff x="-811800" y="-464040"/>
            <a:chExt cx="10245240" cy="6232320"/>
          </a:xfrm>
        </p:grpSpPr>
        <p:grpSp>
          <p:nvGrpSpPr>
            <p:cNvPr id="367" name="Google Shape;23;p3"/>
            <p:cNvGrpSpPr/>
            <p:nvPr/>
          </p:nvGrpSpPr>
          <p:grpSpPr>
            <a:xfrm>
              <a:off x="-811800" y="-464040"/>
              <a:ext cx="1962360" cy="2006280"/>
              <a:chOff x="-811800" y="-464040"/>
              <a:chExt cx="1962360" cy="2006280"/>
            </a:xfrm>
          </p:grpSpPr>
          <p:pic>
            <p:nvPicPr>
              <p:cNvPr id="368" name="Google Shape;24;p3" descr=""/>
              <p:cNvPicPr/>
              <p:nvPr/>
            </p:nvPicPr>
            <p:blipFill>
              <a:blip r:embed="rId6">
                <a:alphaModFix amt="50000"/>
              </a:blip>
              <a:stretch/>
            </p:blipFill>
            <p:spPr>
              <a:xfrm rot="5400000">
                <a:off x="-833760" y="-442080"/>
                <a:ext cx="2006280" cy="1962360"/>
              </a:xfrm>
              <a:prstGeom prst="rect">
                <a:avLst/>
              </a:prstGeom>
              <a:noFill/>
              <a:ln w="0">
                <a:noFill/>
              </a:ln>
            </p:spPr>
          </p:pic>
          <p:grpSp>
            <p:nvGrpSpPr>
              <p:cNvPr id="369" name="Google Shape;25;p3"/>
              <p:cNvGrpSpPr/>
              <p:nvPr/>
            </p:nvGrpSpPr>
            <p:grpSpPr>
              <a:xfrm>
                <a:off x="432360" y="425520"/>
                <a:ext cx="326160" cy="317520"/>
                <a:chOff x="432360" y="425520"/>
                <a:chExt cx="326160" cy="317520"/>
              </a:xfrm>
            </p:grpSpPr>
            <p:sp>
              <p:nvSpPr>
                <p:cNvPr id="370" name="Google Shape;26;p3"/>
                <p:cNvSpPr/>
                <p:nvPr/>
              </p:nvSpPr>
              <p:spPr>
                <a:xfrm>
                  <a:off x="558720" y="722160"/>
                  <a:ext cx="115200" cy="20880"/>
                </a:xfrm>
                <a:custGeom>
                  <a:avLst/>
                  <a:gdLst>
                    <a:gd name="textAreaLeft" fmla="*/ 0 w 115200"/>
                    <a:gd name="textAreaRight" fmla="*/ 116280 w 115200"/>
                    <a:gd name="textAreaTop" fmla="*/ 0 h 20880"/>
                    <a:gd name="textAreaBottom" fmla="*/ 21960 h 2088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71" name="Google Shape;27;p3"/>
                <p:cNvSpPr/>
                <p:nvPr/>
              </p:nvSpPr>
              <p:spPr>
                <a:xfrm>
                  <a:off x="432360" y="543960"/>
                  <a:ext cx="155160" cy="180360"/>
                </a:xfrm>
                <a:custGeom>
                  <a:avLst/>
                  <a:gdLst>
                    <a:gd name="textAreaLeft" fmla="*/ 0 w 155160"/>
                    <a:gd name="textAreaRight" fmla="*/ 156240 w 155160"/>
                    <a:gd name="textAreaTop" fmla="*/ 0 h 180360"/>
                    <a:gd name="textAreaBottom" fmla="*/ 181440 h 18036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72" name="Google Shape;28;p3"/>
                <p:cNvSpPr/>
                <p:nvPr/>
              </p:nvSpPr>
              <p:spPr>
                <a:xfrm>
                  <a:off x="570240" y="678240"/>
                  <a:ext cx="156240" cy="22320"/>
                </a:xfrm>
                <a:custGeom>
                  <a:avLst/>
                  <a:gdLst>
                    <a:gd name="textAreaLeft" fmla="*/ 0 w 156240"/>
                    <a:gd name="textAreaRight" fmla="*/ 157320 w 156240"/>
                    <a:gd name="textAreaTop" fmla="*/ 0 h 22320"/>
                    <a:gd name="textAreaBottom" fmla="*/ 23400 h 2232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lIns="90000" rIns="90000" tIns="11520" bIns="11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73" name="Google Shape;29;p3"/>
                <p:cNvSpPr/>
                <p:nvPr/>
              </p:nvSpPr>
              <p:spPr>
                <a:xfrm>
                  <a:off x="457560" y="425520"/>
                  <a:ext cx="133560" cy="140760"/>
                </a:xfrm>
                <a:custGeom>
                  <a:avLst/>
                  <a:gdLst>
                    <a:gd name="textAreaLeft" fmla="*/ 0 w 133560"/>
                    <a:gd name="textAreaRight" fmla="*/ 134640 w 133560"/>
                    <a:gd name="textAreaTop" fmla="*/ 0 h 140760"/>
                    <a:gd name="textAreaBottom" fmla="*/ 141840 h 14076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74" name="Google Shape;30;p3"/>
                <p:cNvSpPr/>
                <p:nvPr/>
              </p:nvSpPr>
              <p:spPr>
                <a:xfrm>
                  <a:off x="586080" y="635760"/>
                  <a:ext cx="163440" cy="20520"/>
                </a:xfrm>
                <a:custGeom>
                  <a:avLst/>
                  <a:gdLst>
                    <a:gd name="textAreaLeft" fmla="*/ 0 w 163440"/>
                    <a:gd name="textAreaRight" fmla="*/ 164520 w 163440"/>
                    <a:gd name="textAreaTop" fmla="*/ 0 h 20520"/>
                    <a:gd name="textAreaBottom" fmla="*/ 21600 h 2052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75" name="Google Shape;31;p3"/>
                <p:cNvSpPr/>
                <p:nvPr/>
              </p:nvSpPr>
              <p:spPr>
                <a:xfrm>
                  <a:off x="601560" y="592920"/>
                  <a:ext cx="156960" cy="20880"/>
                </a:xfrm>
                <a:custGeom>
                  <a:avLst/>
                  <a:gdLst>
                    <a:gd name="textAreaLeft" fmla="*/ 0 w 156960"/>
                    <a:gd name="textAreaRight" fmla="*/ 158040 w 156960"/>
                    <a:gd name="textAreaTop" fmla="*/ 0 h 20880"/>
                    <a:gd name="textAreaBottom" fmla="*/ 21960 h 2088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76" name="Google Shape;32;p3"/>
                <p:cNvSpPr/>
                <p:nvPr/>
              </p:nvSpPr>
              <p:spPr>
                <a:xfrm>
                  <a:off x="631080" y="501120"/>
                  <a:ext cx="17640" cy="54000"/>
                </a:xfrm>
                <a:custGeom>
                  <a:avLst/>
                  <a:gdLst>
                    <a:gd name="textAreaLeft" fmla="*/ 0 w 17640"/>
                    <a:gd name="textAreaRight" fmla="*/ 18720 w 17640"/>
                    <a:gd name="textAreaTop" fmla="*/ 0 h 54000"/>
                    <a:gd name="textAreaBottom" fmla="*/ 55080 h 5400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lIns="90000" rIns="90000" tIns="27360" bIns="273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77" name="Google Shape;33;p3"/>
                <p:cNvSpPr/>
                <p:nvPr/>
              </p:nvSpPr>
              <p:spPr>
                <a:xfrm>
                  <a:off x="668520" y="480240"/>
                  <a:ext cx="17280" cy="74880"/>
                </a:xfrm>
                <a:custGeom>
                  <a:avLst/>
                  <a:gdLst>
                    <a:gd name="textAreaLeft" fmla="*/ 0 w 17280"/>
                    <a:gd name="textAreaRight" fmla="*/ 18360 w 17280"/>
                    <a:gd name="textAreaTop" fmla="*/ 0 h 74880"/>
                    <a:gd name="textAreaBottom" fmla="*/ 75960 h 7488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lIns="90000" rIns="90000" tIns="37800" bIns="37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78" name="Google Shape;34;p3"/>
                <p:cNvSpPr/>
                <p:nvPr/>
              </p:nvSpPr>
              <p:spPr>
                <a:xfrm>
                  <a:off x="705600" y="451080"/>
                  <a:ext cx="17640" cy="103680"/>
                </a:xfrm>
                <a:custGeom>
                  <a:avLst/>
                  <a:gdLst>
                    <a:gd name="textAreaLeft" fmla="*/ 0 w 17640"/>
                    <a:gd name="textAreaRight" fmla="*/ 18720 w 17640"/>
                    <a:gd name="textAreaTop" fmla="*/ 0 h 103680"/>
                    <a:gd name="textAreaBottom" fmla="*/ 104760 h 10368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379" name="Google Shape;35;p3"/>
              <p:cNvGrpSpPr/>
              <p:nvPr/>
            </p:nvGrpSpPr>
            <p:grpSpPr>
              <a:xfrm>
                <a:off x="475920" y="1088640"/>
                <a:ext cx="267480" cy="267840"/>
                <a:chOff x="475920" y="1088640"/>
                <a:chExt cx="267480" cy="267840"/>
              </a:xfrm>
            </p:grpSpPr>
            <p:sp>
              <p:nvSpPr>
                <p:cNvPr id="380" name="Google Shape;36;p3"/>
                <p:cNvSpPr/>
                <p:nvPr/>
              </p:nvSpPr>
              <p:spPr>
                <a:xfrm>
                  <a:off x="534240" y="1247040"/>
                  <a:ext cx="50760" cy="50760"/>
                </a:xfrm>
                <a:custGeom>
                  <a:avLst/>
                  <a:gdLst>
                    <a:gd name="textAreaLeft" fmla="*/ 0 w 50760"/>
                    <a:gd name="textAreaRight" fmla="*/ 51840 w 50760"/>
                    <a:gd name="textAreaTop" fmla="*/ 0 h 50760"/>
                    <a:gd name="textAreaBottom" fmla="*/ 51840 h 5076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81" name="Google Shape;37;p3"/>
                <p:cNvSpPr/>
                <p:nvPr/>
              </p:nvSpPr>
              <p:spPr>
                <a:xfrm>
                  <a:off x="633600" y="1247760"/>
                  <a:ext cx="50040" cy="50040"/>
                </a:xfrm>
                <a:custGeom>
                  <a:avLst/>
                  <a:gdLst>
                    <a:gd name="textAreaLeft" fmla="*/ 0 w 50040"/>
                    <a:gd name="textAreaRight" fmla="*/ 51120 w 50040"/>
                    <a:gd name="textAreaTop" fmla="*/ 0 h 50040"/>
                    <a:gd name="textAreaBottom" fmla="*/ 51120 h 5004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lIns="90000" rIns="90000" tIns="25560" bIns="25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82" name="Google Shape;38;p3"/>
                <p:cNvSpPr/>
                <p:nvPr/>
              </p:nvSpPr>
              <p:spPr>
                <a:xfrm>
                  <a:off x="534240" y="1148400"/>
                  <a:ext cx="49680" cy="50040"/>
                </a:xfrm>
                <a:custGeom>
                  <a:avLst/>
                  <a:gdLst>
                    <a:gd name="textAreaLeft" fmla="*/ 0 w 49680"/>
                    <a:gd name="textAreaRight" fmla="*/ 50760 w 49680"/>
                    <a:gd name="textAreaTop" fmla="*/ 0 h 50040"/>
                    <a:gd name="textAreaBottom" fmla="*/ 51120 h 5004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lIns="90000" rIns="90000" tIns="25560" bIns="25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83" name="Google Shape;39;p3"/>
                <p:cNvSpPr/>
                <p:nvPr/>
              </p:nvSpPr>
              <p:spPr>
                <a:xfrm>
                  <a:off x="632520" y="1148400"/>
                  <a:ext cx="51120" cy="51120"/>
                </a:xfrm>
                <a:custGeom>
                  <a:avLst/>
                  <a:gdLst>
                    <a:gd name="textAreaLeft" fmla="*/ 0 w 51120"/>
                    <a:gd name="textAreaRight" fmla="*/ 52200 w 51120"/>
                    <a:gd name="textAreaTop" fmla="*/ 0 h 51120"/>
                    <a:gd name="textAreaBottom" fmla="*/ 52200 h 51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84" name="Google Shape;40;p3"/>
                <p:cNvSpPr/>
                <p:nvPr/>
              </p:nvSpPr>
              <p:spPr>
                <a:xfrm>
                  <a:off x="595440" y="1211040"/>
                  <a:ext cx="26280" cy="25920"/>
                </a:xfrm>
                <a:custGeom>
                  <a:avLst/>
                  <a:gdLst>
                    <a:gd name="textAreaLeft" fmla="*/ 0 w 26280"/>
                    <a:gd name="textAreaRight" fmla="*/ 27360 w 26280"/>
                    <a:gd name="textAreaTop" fmla="*/ 0 h 25920"/>
                    <a:gd name="textAreaBottom" fmla="*/ 27000 h 2592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lIns="90000" rIns="90000" tIns="13320" bIns="133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85" name="Google Shape;41;p3"/>
                <p:cNvSpPr/>
                <p:nvPr/>
              </p:nvSpPr>
              <p:spPr>
                <a:xfrm>
                  <a:off x="530280" y="1144800"/>
                  <a:ext cx="156960" cy="156960"/>
                </a:xfrm>
                <a:custGeom>
                  <a:avLst/>
                  <a:gdLst>
                    <a:gd name="textAreaLeft" fmla="*/ 0 w 156960"/>
                    <a:gd name="textAreaRight" fmla="*/ 158040 w 156960"/>
                    <a:gd name="textAreaTop" fmla="*/ 0 h 156960"/>
                    <a:gd name="textAreaBottom" fmla="*/ 158040 h 15696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86" name="Google Shape;42;p3"/>
                <p:cNvSpPr/>
                <p:nvPr/>
              </p:nvSpPr>
              <p:spPr>
                <a:xfrm>
                  <a:off x="475920" y="1088640"/>
                  <a:ext cx="267480" cy="267840"/>
                </a:xfrm>
                <a:custGeom>
                  <a:avLst/>
                  <a:gdLst>
                    <a:gd name="textAreaLeft" fmla="*/ 0 w 267480"/>
                    <a:gd name="textAreaRight" fmla="*/ 268560 w 267480"/>
                    <a:gd name="textAreaTop" fmla="*/ 0 h 267840"/>
                    <a:gd name="textAreaBottom" fmla="*/ 268920 h 26784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387" name="Google Shape;43;p3"/>
              <p:cNvGrpSpPr/>
              <p:nvPr/>
            </p:nvGrpSpPr>
            <p:grpSpPr>
              <a:xfrm>
                <a:off x="-163800" y="693720"/>
                <a:ext cx="398520" cy="411840"/>
                <a:chOff x="-163800" y="693720"/>
                <a:chExt cx="398520" cy="411840"/>
              </a:xfrm>
            </p:grpSpPr>
            <p:sp>
              <p:nvSpPr>
                <p:cNvPr id="388" name="Google Shape;44;p3"/>
                <p:cNvSpPr/>
                <p:nvPr/>
              </p:nvSpPr>
              <p:spPr>
                <a:xfrm>
                  <a:off x="-163800" y="693720"/>
                  <a:ext cx="398520" cy="260280"/>
                </a:xfrm>
                <a:custGeom>
                  <a:avLst/>
                  <a:gdLst>
                    <a:gd name="textAreaLeft" fmla="*/ 0 w 398520"/>
                    <a:gd name="textAreaRight" fmla="*/ 399600 w 398520"/>
                    <a:gd name="textAreaTop" fmla="*/ 0 h 260280"/>
                    <a:gd name="textAreaBottom" fmla="*/ 261360 h 2602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89" name="Google Shape;45;p3"/>
                <p:cNvSpPr/>
                <p:nvPr/>
              </p:nvSpPr>
              <p:spPr>
                <a:xfrm>
                  <a:off x="115560" y="1054440"/>
                  <a:ext cx="48960" cy="51120"/>
                </a:xfrm>
                <a:custGeom>
                  <a:avLst/>
                  <a:gdLst>
                    <a:gd name="textAreaLeft" fmla="*/ 0 w 48960"/>
                    <a:gd name="textAreaRight" fmla="*/ 50040 w 48960"/>
                    <a:gd name="textAreaTop" fmla="*/ 0 h 51120"/>
                    <a:gd name="textAreaBottom" fmla="*/ 52200 h 5112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90" name="Google Shape;46;p3"/>
                <p:cNvSpPr/>
                <p:nvPr/>
              </p:nvSpPr>
              <p:spPr>
                <a:xfrm>
                  <a:off x="51840" y="974520"/>
                  <a:ext cx="151560" cy="54000"/>
                </a:xfrm>
                <a:custGeom>
                  <a:avLst/>
                  <a:gdLst>
                    <a:gd name="textAreaLeft" fmla="*/ 0 w 151560"/>
                    <a:gd name="textAreaRight" fmla="*/ 152640 w 151560"/>
                    <a:gd name="textAreaTop" fmla="*/ 0 h 54000"/>
                    <a:gd name="textAreaBottom" fmla="*/ 55080 h 540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7360" bIns="273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nvGrpSpPr>
            <p:cNvPr id="391" name="Google Shape;47;p3"/>
            <p:cNvGrpSpPr/>
            <p:nvPr/>
          </p:nvGrpSpPr>
          <p:grpSpPr>
            <a:xfrm>
              <a:off x="7427160" y="3805920"/>
              <a:ext cx="2006280" cy="1962360"/>
              <a:chOff x="7427160" y="3805920"/>
              <a:chExt cx="2006280" cy="1962360"/>
            </a:xfrm>
          </p:grpSpPr>
          <p:pic>
            <p:nvPicPr>
              <p:cNvPr id="392" name="Google Shape;48;p3" descr=""/>
              <p:cNvPicPr/>
              <p:nvPr/>
            </p:nvPicPr>
            <p:blipFill>
              <a:blip r:embed="rId7">
                <a:alphaModFix amt="50000"/>
              </a:blip>
              <a:stretch/>
            </p:blipFill>
            <p:spPr>
              <a:xfrm>
                <a:off x="7427160" y="3805920"/>
                <a:ext cx="2006280" cy="1962360"/>
              </a:xfrm>
              <a:prstGeom prst="rect">
                <a:avLst/>
              </a:prstGeom>
              <a:noFill/>
              <a:ln w="0">
                <a:noFill/>
              </a:ln>
            </p:spPr>
          </p:pic>
          <p:grpSp>
            <p:nvGrpSpPr>
              <p:cNvPr id="393" name="Google Shape;49;p3"/>
              <p:cNvGrpSpPr/>
              <p:nvPr/>
            </p:nvGrpSpPr>
            <p:grpSpPr>
              <a:xfrm>
                <a:off x="7684560" y="4187160"/>
                <a:ext cx="343440" cy="316440"/>
                <a:chOff x="7684560" y="4187160"/>
                <a:chExt cx="343440" cy="316440"/>
              </a:xfrm>
            </p:grpSpPr>
            <p:sp>
              <p:nvSpPr>
                <p:cNvPr id="394" name="Google Shape;50;p3"/>
                <p:cNvSpPr/>
                <p:nvPr/>
              </p:nvSpPr>
              <p:spPr>
                <a:xfrm>
                  <a:off x="7799400" y="424080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95" name="Google Shape;51;p3"/>
                <p:cNvSpPr/>
                <p:nvPr/>
              </p:nvSpPr>
              <p:spPr>
                <a:xfrm>
                  <a:off x="7684560" y="442584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96" name="Google Shape;52;p3"/>
                <p:cNvSpPr/>
                <p:nvPr/>
              </p:nvSpPr>
              <p:spPr>
                <a:xfrm>
                  <a:off x="7717680" y="418716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97" name="Google Shape;53;p3"/>
                <p:cNvSpPr/>
                <p:nvPr/>
              </p:nvSpPr>
              <p:spPr>
                <a:xfrm>
                  <a:off x="7742520" y="439308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398" name="Google Shape;54;p3"/>
              <p:cNvGrpSpPr/>
              <p:nvPr/>
            </p:nvGrpSpPr>
            <p:grpSpPr>
              <a:xfrm>
                <a:off x="8322120" y="4188240"/>
                <a:ext cx="313560" cy="313920"/>
                <a:chOff x="8322120" y="4188240"/>
                <a:chExt cx="313560" cy="313920"/>
              </a:xfrm>
            </p:grpSpPr>
            <p:sp>
              <p:nvSpPr>
                <p:cNvPr id="399" name="Google Shape;55;p3"/>
                <p:cNvSpPr/>
                <p:nvPr/>
              </p:nvSpPr>
              <p:spPr>
                <a:xfrm>
                  <a:off x="8361720" y="4218480"/>
                  <a:ext cx="185040" cy="185760"/>
                </a:xfrm>
                <a:custGeom>
                  <a:avLst/>
                  <a:gdLst>
                    <a:gd name="textAreaLeft" fmla="*/ 0 w 185040"/>
                    <a:gd name="textAreaRight" fmla="*/ 186120 w 185040"/>
                    <a:gd name="textAreaTop" fmla="*/ 0 h 185760"/>
                    <a:gd name="textAreaBottom" fmla="*/ 186840 h 18576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00" name="Google Shape;56;p3"/>
                <p:cNvSpPr/>
                <p:nvPr/>
              </p:nvSpPr>
              <p:spPr>
                <a:xfrm>
                  <a:off x="8322120" y="4188240"/>
                  <a:ext cx="313560" cy="313920"/>
                </a:xfrm>
                <a:custGeom>
                  <a:avLst/>
                  <a:gdLst>
                    <a:gd name="textAreaLeft" fmla="*/ 0 w 313560"/>
                    <a:gd name="textAreaRight" fmla="*/ 314640 w 313560"/>
                    <a:gd name="textAreaTop" fmla="*/ 0 h 313920"/>
                    <a:gd name="textAreaBottom" fmla="*/ 315000 h 31392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401" name="Google Shape;57;p3"/>
              <p:cNvGrpSpPr/>
              <p:nvPr/>
            </p:nvGrpSpPr>
            <p:grpSpPr>
              <a:xfrm>
                <a:off x="7958160" y="4710240"/>
                <a:ext cx="404640" cy="404280"/>
                <a:chOff x="7958160" y="4710240"/>
                <a:chExt cx="404640" cy="404280"/>
              </a:xfrm>
            </p:grpSpPr>
            <p:sp>
              <p:nvSpPr>
                <p:cNvPr id="402" name="Google Shape;58;p3"/>
                <p:cNvSpPr/>
                <p:nvPr/>
              </p:nvSpPr>
              <p:spPr>
                <a:xfrm>
                  <a:off x="8060400" y="4710240"/>
                  <a:ext cx="200520" cy="203760"/>
                </a:xfrm>
                <a:custGeom>
                  <a:avLst/>
                  <a:gdLst>
                    <a:gd name="textAreaLeft" fmla="*/ 0 w 200520"/>
                    <a:gd name="textAreaRight" fmla="*/ 201600 w 200520"/>
                    <a:gd name="textAreaTop" fmla="*/ 0 h 203760"/>
                    <a:gd name="textAreaBottom" fmla="*/ 204840 h 20376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03" name="Google Shape;59;p3"/>
                <p:cNvSpPr/>
                <p:nvPr/>
              </p:nvSpPr>
              <p:spPr>
                <a:xfrm>
                  <a:off x="8150760" y="4802760"/>
                  <a:ext cx="19440" cy="21960"/>
                </a:xfrm>
                <a:custGeom>
                  <a:avLst/>
                  <a:gdLst>
                    <a:gd name="textAreaLeft" fmla="*/ 0 w 19440"/>
                    <a:gd name="textAreaRight" fmla="*/ 20520 w 19440"/>
                    <a:gd name="textAreaTop" fmla="*/ 0 h 21960"/>
                    <a:gd name="textAreaBottom" fmla="*/ 23040 h 2196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lIns="90000" rIns="90000" tIns="11520" bIns="11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04" name="Google Shape;60;p3"/>
                <p:cNvSpPr/>
                <p:nvPr/>
              </p:nvSpPr>
              <p:spPr>
                <a:xfrm>
                  <a:off x="8119080" y="4937760"/>
                  <a:ext cx="81720" cy="176760"/>
                </a:xfrm>
                <a:custGeom>
                  <a:avLst/>
                  <a:gdLst>
                    <a:gd name="textAreaLeft" fmla="*/ 0 w 81720"/>
                    <a:gd name="textAreaRight" fmla="*/ 82800 w 81720"/>
                    <a:gd name="textAreaTop" fmla="*/ 0 h 176760"/>
                    <a:gd name="textAreaBottom" fmla="*/ 177840 h 17676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05" name="Google Shape;61;p3"/>
                <p:cNvSpPr/>
                <p:nvPr/>
              </p:nvSpPr>
              <p:spPr>
                <a:xfrm>
                  <a:off x="7958160" y="4897440"/>
                  <a:ext cx="162720" cy="101520"/>
                </a:xfrm>
                <a:custGeom>
                  <a:avLst/>
                  <a:gdLst>
                    <a:gd name="textAreaLeft" fmla="*/ 0 w 162720"/>
                    <a:gd name="textAreaRight" fmla="*/ 163800 w 162720"/>
                    <a:gd name="textAreaTop" fmla="*/ 0 h 101520"/>
                    <a:gd name="textAreaBottom" fmla="*/ 102600 h 10152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06" name="Google Shape;62;p3"/>
                <p:cNvSpPr/>
                <p:nvPr/>
              </p:nvSpPr>
              <p:spPr>
                <a:xfrm>
                  <a:off x="8199720" y="4893480"/>
                  <a:ext cx="163080" cy="105840"/>
                </a:xfrm>
                <a:custGeom>
                  <a:avLst/>
                  <a:gdLst>
                    <a:gd name="textAreaLeft" fmla="*/ 0 w 163080"/>
                    <a:gd name="textAreaRight" fmla="*/ 164160 w 163080"/>
                    <a:gd name="textAreaTop" fmla="*/ 0 h 105840"/>
                    <a:gd name="textAreaBottom" fmla="*/ 106920 h 10584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sp>
        <p:nvSpPr>
          <p:cNvPr id="4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trike="noStrike" u="none">
                <a:solidFill>
                  <a:srgbClr val="ffffff"/>
                </a:solidFill>
                <a:effectLst/>
                <a:uFillTx/>
                <a:latin typeface="Arial"/>
              </a:rPr>
              <a:t>Click to edit the title text format</a:t>
            </a:r>
            <a:endParaRPr b="0" lang="en-IN" sz="4400" strike="noStrike" u="none">
              <a:solidFill>
                <a:srgbClr val="ffffff"/>
              </a:solidFill>
              <a:effectLst/>
              <a:uFillTx/>
              <a:latin typeface="Arial"/>
            </a:endParaRPr>
          </a:p>
        </p:txBody>
      </p:sp>
      <p:sp>
        <p:nvSpPr>
          <p:cNvPr id="40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rgbClr val="ffffff"/>
                </a:solidFill>
                <a:effectLst/>
                <a:uFillTx/>
                <a:latin typeface="Arial"/>
              </a:rPr>
              <a:t>Click to edit the outline text format</a:t>
            </a:r>
            <a:endParaRPr b="0" lang="en-IN" sz="32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IN" sz="2800" strike="noStrike" u="none">
                <a:solidFill>
                  <a:srgbClr val="ffffff"/>
                </a:solidFill>
                <a:effectLst/>
                <a:uFillTx/>
                <a:latin typeface="Times New Roman"/>
              </a:rPr>
              <a:t>Second Outline Level</a:t>
            </a:r>
            <a:endParaRPr b="0" lang="en-IN" sz="2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IN" sz="2400" strike="noStrike" u="none">
                <a:solidFill>
                  <a:srgbClr val="ffffff"/>
                </a:solidFill>
                <a:effectLst/>
                <a:uFillTx/>
                <a:latin typeface="Times New Roman"/>
              </a:rPr>
              <a:t>Third Outline Level</a:t>
            </a:r>
            <a:endParaRPr b="0" lang="en-IN" sz="24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IN" sz="2000" strike="noStrike" u="none">
                <a:solidFill>
                  <a:srgbClr val="ffffff"/>
                </a:solidFill>
                <a:effectLst/>
                <a:uFillTx/>
                <a:latin typeface="Times New Roman"/>
              </a:rPr>
              <a:t>Fourth Outline Level</a:t>
            </a:r>
            <a:endParaRPr b="0" lang="en-IN" sz="20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IN" sz="2000" strike="noStrike" u="none">
                <a:solidFill>
                  <a:srgbClr val="ffffff"/>
                </a:solidFill>
                <a:effectLst/>
                <a:uFillTx/>
                <a:latin typeface="Times New Roman"/>
              </a:rPr>
              <a:t>Fifth Outline Level</a:t>
            </a:r>
            <a:endParaRPr b="0" lang="en-IN" sz="20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IN" sz="2000" strike="noStrike" u="none">
                <a:solidFill>
                  <a:srgbClr val="ffffff"/>
                </a:solidFill>
                <a:effectLst/>
                <a:uFillTx/>
                <a:latin typeface="Times New Roman"/>
              </a:rPr>
              <a:t>Sixth Outline Level</a:t>
            </a:r>
            <a:endParaRPr b="0" lang="en-IN" sz="20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IN" sz="2000" strike="noStrike" u="none">
                <a:solidFill>
                  <a:srgbClr val="ffffff"/>
                </a:solidFill>
                <a:effectLst/>
                <a:uFillTx/>
                <a:latin typeface="Times New Roman"/>
              </a:rPr>
              <a:t>Seventh Outline Level</a:t>
            </a:r>
            <a:endParaRPr b="0" lang="en-IN" sz="2000" strike="noStrike" u="none">
              <a:solidFill>
                <a:srgbClr val="ffffff"/>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74" r:id="rId8"/>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409" name="Google Shape;637;p21" descr=""/>
          <p:cNvPicPr/>
          <p:nvPr/>
        </p:nvPicPr>
        <p:blipFill>
          <a:blip r:embed="rId2"/>
          <a:srcRect l="0" t="1843" r="1845" b="0"/>
          <a:stretch/>
        </p:blipFill>
        <p:spPr>
          <a:xfrm flipH="1" rot="10800000">
            <a:off x="0" y="0"/>
            <a:ext cx="9142920" cy="5142600"/>
          </a:xfrm>
          <a:prstGeom prst="rect">
            <a:avLst/>
          </a:prstGeom>
          <a:noFill/>
          <a:ln w="0">
            <a:noFill/>
          </a:ln>
        </p:spPr>
      </p:pic>
      <p:pic>
        <p:nvPicPr>
          <p:cNvPr id="410" name="Google Shape;638;p21" descr=""/>
          <p:cNvPicPr/>
          <p:nvPr/>
        </p:nvPicPr>
        <p:blipFill>
          <a:blip r:embed="rId3">
            <a:alphaModFix amt="50000"/>
          </a:blip>
          <a:stretch/>
        </p:blipFill>
        <p:spPr>
          <a:xfrm flipH="1" rot="19152600">
            <a:off x="7219800" y="-2005920"/>
            <a:ext cx="3540960" cy="3463920"/>
          </a:xfrm>
          <a:prstGeom prst="rect">
            <a:avLst/>
          </a:prstGeom>
          <a:noFill/>
          <a:ln w="0">
            <a:noFill/>
          </a:ln>
        </p:spPr>
      </p:pic>
      <p:pic>
        <p:nvPicPr>
          <p:cNvPr id="411" name="Google Shape;639;p21" descr=""/>
          <p:cNvPicPr/>
          <p:nvPr/>
        </p:nvPicPr>
        <p:blipFill>
          <a:blip r:embed="rId4"/>
          <a:srcRect l="7208" t="0" r="48309" b="45432"/>
          <a:stretch/>
        </p:blipFill>
        <p:spPr>
          <a:xfrm flipH="1" rot="10800000">
            <a:off x="0" y="1080"/>
            <a:ext cx="1218240" cy="2853360"/>
          </a:xfrm>
          <a:prstGeom prst="rect">
            <a:avLst/>
          </a:prstGeom>
          <a:noFill/>
          <a:ln w="0">
            <a:noFill/>
          </a:ln>
        </p:spPr>
      </p:pic>
      <p:grpSp>
        <p:nvGrpSpPr>
          <p:cNvPr id="412" name="Google Shape;640;p21"/>
          <p:cNvGrpSpPr/>
          <p:nvPr/>
        </p:nvGrpSpPr>
        <p:grpSpPr>
          <a:xfrm>
            <a:off x="7781400" y="3676680"/>
            <a:ext cx="1962360" cy="2006280"/>
            <a:chOff x="7781400" y="3676680"/>
            <a:chExt cx="1962360" cy="2006280"/>
          </a:xfrm>
        </p:grpSpPr>
        <p:pic>
          <p:nvPicPr>
            <p:cNvPr id="413" name="Google Shape;641;p21" descr=""/>
            <p:cNvPicPr/>
            <p:nvPr/>
          </p:nvPicPr>
          <p:blipFill>
            <a:blip r:embed="rId5">
              <a:alphaModFix amt="50000"/>
            </a:blip>
            <a:stretch/>
          </p:blipFill>
          <p:spPr>
            <a:xfrm rot="5400000">
              <a:off x="7759440" y="3698640"/>
              <a:ext cx="2006280" cy="1962360"/>
            </a:xfrm>
            <a:prstGeom prst="rect">
              <a:avLst/>
            </a:prstGeom>
            <a:noFill/>
            <a:ln w="0">
              <a:noFill/>
            </a:ln>
          </p:spPr>
        </p:pic>
        <p:grpSp>
          <p:nvGrpSpPr>
            <p:cNvPr id="414" name="Google Shape;642;p21"/>
            <p:cNvGrpSpPr/>
            <p:nvPr/>
          </p:nvGrpSpPr>
          <p:grpSpPr>
            <a:xfrm>
              <a:off x="9025560" y="4566240"/>
              <a:ext cx="325800" cy="317520"/>
              <a:chOff x="9025560" y="4566240"/>
              <a:chExt cx="325800" cy="317520"/>
            </a:xfrm>
          </p:grpSpPr>
          <p:sp>
            <p:nvSpPr>
              <p:cNvPr id="415" name="Google Shape;643;p21"/>
              <p:cNvSpPr/>
              <p:nvPr/>
            </p:nvSpPr>
            <p:spPr>
              <a:xfrm>
                <a:off x="9151560" y="4862880"/>
                <a:ext cx="115200" cy="20880"/>
              </a:xfrm>
              <a:custGeom>
                <a:avLst/>
                <a:gdLst>
                  <a:gd name="textAreaLeft" fmla="*/ 0 w 115200"/>
                  <a:gd name="textAreaRight" fmla="*/ 116280 w 115200"/>
                  <a:gd name="textAreaTop" fmla="*/ 0 h 20880"/>
                  <a:gd name="textAreaBottom" fmla="*/ 21960 h 2088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16" name="Google Shape;644;p21"/>
              <p:cNvSpPr/>
              <p:nvPr/>
            </p:nvSpPr>
            <p:spPr>
              <a:xfrm>
                <a:off x="9025560" y="4684680"/>
                <a:ext cx="155160" cy="180360"/>
              </a:xfrm>
              <a:custGeom>
                <a:avLst/>
                <a:gdLst>
                  <a:gd name="textAreaLeft" fmla="*/ 0 w 155160"/>
                  <a:gd name="textAreaRight" fmla="*/ 156240 w 155160"/>
                  <a:gd name="textAreaTop" fmla="*/ 0 h 180360"/>
                  <a:gd name="textAreaBottom" fmla="*/ 181440 h 18036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17" name="Google Shape;645;p21"/>
              <p:cNvSpPr/>
              <p:nvPr/>
            </p:nvSpPr>
            <p:spPr>
              <a:xfrm>
                <a:off x="9163080" y="4818960"/>
                <a:ext cx="156240" cy="22320"/>
              </a:xfrm>
              <a:custGeom>
                <a:avLst/>
                <a:gdLst>
                  <a:gd name="textAreaLeft" fmla="*/ 0 w 156240"/>
                  <a:gd name="textAreaRight" fmla="*/ 157320 w 156240"/>
                  <a:gd name="textAreaTop" fmla="*/ 0 h 22320"/>
                  <a:gd name="textAreaBottom" fmla="*/ 23400 h 2232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lIns="90000" rIns="90000" tIns="11520" bIns="11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18" name="Google Shape;646;p21"/>
              <p:cNvSpPr/>
              <p:nvPr/>
            </p:nvSpPr>
            <p:spPr>
              <a:xfrm>
                <a:off x="9050400" y="4566240"/>
                <a:ext cx="133560" cy="140760"/>
              </a:xfrm>
              <a:custGeom>
                <a:avLst/>
                <a:gdLst>
                  <a:gd name="textAreaLeft" fmla="*/ 0 w 133560"/>
                  <a:gd name="textAreaRight" fmla="*/ 134640 w 133560"/>
                  <a:gd name="textAreaTop" fmla="*/ 0 h 140760"/>
                  <a:gd name="textAreaBottom" fmla="*/ 141840 h 14076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19" name="Google Shape;647;p21"/>
              <p:cNvSpPr/>
              <p:nvPr/>
            </p:nvSpPr>
            <p:spPr>
              <a:xfrm>
                <a:off x="9178920" y="4776480"/>
                <a:ext cx="163440" cy="20520"/>
              </a:xfrm>
              <a:custGeom>
                <a:avLst/>
                <a:gdLst>
                  <a:gd name="textAreaLeft" fmla="*/ 0 w 163440"/>
                  <a:gd name="textAreaRight" fmla="*/ 164520 w 163440"/>
                  <a:gd name="textAreaTop" fmla="*/ 0 h 20520"/>
                  <a:gd name="textAreaBottom" fmla="*/ 21600 h 2052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20" name="Google Shape;648;p21"/>
              <p:cNvSpPr/>
              <p:nvPr/>
            </p:nvSpPr>
            <p:spPr>
              <a:xfrm>
                <a:off x="9194400" y="4733640"/>
                <a:ext cx="156960" cy="20880"/>
              </a:xfrm>
              <a:custGeom>
                <a:avLst/>
                <a:gdLst>
                  <a:gd name="textAreaLeft" fmla="*/ 0 w 156960"/>
                  <a:gd name="textAreaRight" fmla="*/ 158040 w 156960"/>
                  <a:gd name="textAreaTop" fmla="*/ 0 h 20880"/>
                  <a:gd name="textAreaBottom" fmla="*/ 21960 h 2088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21" name="Google Shape;649;p21"/>
              <p:cNvSpPr/>
              <p:nvPr/>
            </p:nvSpPr>
            <p:spPr>
              <a:xfrm>
                <a:off x="9223920" y="4641840"/>
                <a:ext cx="17640" cy="54000"/>
              </a:xfrm>
              <a:custGeom>
                <a:avLst/>
                <a:gdLst>
                  <a:gd name="textAreaLeft" fmla="*/ 0 w 17640"/>
                  <a:gd name="textAreaRight" fmla="*/ 18720 w 17640"/>
                  <a:gd name="textAreaTop" fmla="*/ 0 h 54000"/>
                  <a:gd name="textAreaBottom" fmla="*/ 55080 h 5400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lIns="90000" rIns="90000" tIns="27360" bIns="273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22" name="Google Shape;650;p21"/>
              <p:cNvSpPr/>
              <p:nvPr/>
            </p:nvSpPr>
            <p:spPr>
              <a:xfrm>
                <a:off x="9261360" y="4620960"/>
                <a:ext cx="17280" cy="74880"/>
              </a:xfrm>
              <a:custGeom>
                <a:avLst/>
                <a:gdLst>
                  <a:gd name="textAreaLeft" fmla="*/ 0 w 17280"/>
                  <a:gd name="textAreaRight" fmla="*/ 18360 w 17280"/>
                  <a:gd name="textAreaTop" fmla="*/ 0 h 74880"/>
                  <a:gd name="textAreaBottom" fmla="*/ 75960 h 7488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lIns="90000" rIns="90000" tIns="37800" bIns="37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23" name="Google Shape;651;p21"/>
              <p:cNvSpPr/>
              <p:nvPr/>
            </p:nvSpPr>
            <p:spPr>
              <a:xfrm>
                <a:off x="9298440" y="4591800"/>
                <a:ext cx="17640" cy="103680"/>
              </a:xfrm>
              <a:custGeom>
                <a:avLst/>
                <a:gdLst>
                  <a:gd name="textAreaLeft" fmla="*/ 0 w 17640"/>
                  <a:gd name="textAreaRight" fmla="*/ 18720 w 17640"/>
                  <a:gd name="textAreaTop" fmla="*/ 0 h 103680"/>
                  <a:gd name="textAreaBottom" fmla="*/ 104760 h 10368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424" name="Google Shape;652;p21"/>
            <p:cNvGrpSpPr/>
            <p:nvPr/>
          </p:nvGrpSpPr>
          <p:grpSpPr>
            <a:xfrm>
              <a:off x="9068760" y="5229360"/>
              <a:ext cx="267480" cy="267840"/>
              <a:chOff x="9068760" y="5229360"/>
              <a:chExt cx="267480" cy="267840"/>
            </a:xfrm>
          </p:grpSpPr>
          <p:sp>
            <p:nvSpPr>
              <p:cNvPr id="425" name="Google Shape;653;p21"/>
              <p:cNvSpPr/>
              <p:nvPr/>
            </p:nvSpPr>
            <p:spPr>
              <a:xfrm>
                <a:off x="9127080" y="5387760"/>
                <a:ext cx="50760" cy="50760"/>
              </a:xfrm>
              <a:custGeom>
                <a:avLst/>
                <a:gdLst>
                  <a:gd name="textAreaLeft" fmla="*/ 0 w 50760"/>
                  <a:gd name="textAreaRight" fmla="*/ 51840 w 50760"/>
                  <a:gd name="textAreaTop" fmla="*/ 0 h 50760"/>
                  <a:gd name="textAreaBottom" fmla="*/ 51840 h 5076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26" name="Google Shape;654;p21"/>
              <p:cNvSpPr/>
              <p:nvPr/>
            </p:nvSpPr>
            <p:spPr>
              <a:xfrm>
                <a:off x="9226440" y="5388480"/>
                <a:ext cx="50040" cy="50040"/>
              </a:xfrm>
              <a:custGeom>
                <a:avLst/>
                <a:gdLst>
                  <a:gd name="textAreaLeft" fmla="*/ 0 w 50040"/>
                  <a:gd name="textAreaRight" fmla="*/ 51120 w 50040"/>
                  <a:gd name="textAreaTop" fmla="*/ 0 h 50040"/>
                  <a:gd name="textAreaBottom" fmla="*/ 51120 h 5004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lIns="90000" rIns="90000" tIns="25560" bIns="25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27" name="Google Shape;655;p21"/>
              <p:cNvSpPr/>
              <p:nvPr/>
            </p:nvSpPr>
            <p:spPr>
              <a:xfrm>
                <a:off x="9127080" y="5288760"/>
                <a:ext cx="49680" cy="50040"/>
              </a:xfrm>
              <a:custGeom>
                <a:avLst/>
                <a:gdLst>
                  <a:gd name="textAreaLeft" fmla="*/ 0 w 49680"/>
                  <a:gd name="textAreaRight" fmla="*/ 50760 w 49680"/>
                  <a:gd name="textAreaTop" fmla="*/ 0 h 50040"/>
                  <a:gd name="textAreaBottom" fmla="*/ 51120 h 5004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lIns="90000" rIns="90000" tIns="25560" bIns="25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28" name="Google Shape;656;p21"/>
              <p:cNvSpPr/>
              <p:nvPr/>
            </p:nvSpPr>
            <p:spPr>
              <a:xfrm>
                <a:off x="9225360" y="5288760"/>
                <a:ext cx="51120" cy="51120"/>
              </a:xfrm>
              <a:custGeom>
                <a:avLst/>
                <a:gdLst>
                  <a:gd name="textAreaLeft" fmla="*/ 0 w 51120"/>
                  <a:gd name="textAreaRight" fmla="*/ 52200 w 51120"/>
                  <a:gd name="textAreaTop" fmla="*/ 0 h 51120"/>
                  <a:gd name="textAreaBottom" fmla="*/ 52200 h 51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29" name="Google Shape;657;p21"/>
              <p:cNvSpPr/>
              <p:nvPr/>
            </p:nvSpPr>
            <p:spPr>
              <a:xfrm>
                <a:off x="9188280" y="5351760"/>
                <a:ext cx="26280" cy="25920"/>
              </a:xfrm>
              <a:custGeom>
                <a:avLst/>
                <a:gdLst>
                  <a:gd name="textAreaLeft" fmla="*/ 0 w 26280"/>
                  <a:gd name="textAreaRight" fmla="*/ 27360 w 26280"/>
                  <a:gd name="textAreaTop" fmla="*/ 0 h 25920"/>
                  <a:gd name="textAreaBottom" fmla="*/ 27000 h 2592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lIns="90000" rIns="90000" tIns="13320" bIns="133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30" name="Google Shape;658;p21"/>
              <p:cNvSpPr/>
              <p:nvPr/>
            </p:nvSpPr>
            <p:spPr>
              <a:xfrm>
                <a:off x="9123120" y="5285520"/>
                <a:ext cx="156960" cy="156960"/>
              </a:xfrm>
              <a:custGeom>
                <a:avLst/>
                <a:gdLst>
                  <a:gd name="textAreaLeft" fmla="*/ 0 w 156960"/>
                  <a:gd name="textAreaRight" fmla="*/ 158040 w 156960"/>
                  <a:gd name="textAreaTop" fmla="*/ 0 h 156960"/>
                  <a:gd name="textAreaBottom" fmla="*/ 158040 h 15696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31" name="Google Shape;659;p21"/>
              <p:cNvSpPr/>
              <p:nvPr/>
            </p:nvSpPr>
            <p:spPr>
              <a:xfrm>
                <a:off x="9068760" y="5229360"/>
                <a:ext cx="267480" cy="267840"/>
              </a:xfrm>
              <a:custGeom>
                <a:avLst/>
                <a:gdLst>
                  <a:gd name="textAreaLeft" fmla="*/ 0 w 267480"/>
                  <a:gd name="textAreaRight" fmla="*/ 268560 w 267480"/>
                  <a:gd name="textAreaTop" fmla="*/ 0 h 267840"/>
                  <a:gd name="textAreaBottom" fmla="*/ 268920 h 26784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432" name="Google Shape;660;p21"/>
            <p:cNvGrpSpPr/>
            <p:nvPr/>
          </p:nvGrpSpPr>
          <p:grpSpPr>
            <a:xfrm>
              <a:off x="8429040" y="4834440"/>
              <a:ext cx="398520" cy="411840"/>
              <a:chOff x="8429040" y="4834440"/>
              <a:chExt cx="398520" cy="411840"/>
            </a:xfrm>
          </p:grpSpPr>
          <p:sp>
            <p:nvSpPr>
              <p:cNvPr id="433" name="Google Shape;661;p21"/>
              <p:cNvSpPr/>
              <p:nvPr/>
            </p:nvSpPr>
            <p:spPr>
              <a:xfrm>
                <a:off x="8429040" y="4834440"/>
                <a:ext cx="398520" cy="260280"/>
              </a:xfrm>
              <a:custGeom>
                <a:avLst/>
                <a:gdLst>
                  <a:gd name="textAreaLeft" fmla="*/ 0 w 398520"/>
                  <a:gd name="textAreaRight" fmla="*/ 399600 w 398520"/>
                  <a:gd name="textAreaTop" fmla="*/ 0 h 260280"/>
                  <a:gd name="textAreaBottom" fmla="*/ 261360 h 2602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34" name="Google Shape;662;p21"/>
              <p:cNvSpPr/>
              <p:nvPr/>
            </p:nvSpPr>
            <p:spPr>
              <a:xfrm>
                <a:off x="8708400" y="5195160"/>
                <a:ext cx="48960" cy="51120"/>
              </a:xfrm>
              <a:custGeom>
                <a:avLst/>
                <a:gdLst>
                  <a:gd name="textAreaLeft" fmla="*/ 0 w 48960"/>
                  <a:gd name="textAreaRight" fmla="*/ 50040 w 48960"/>
                  <a:gd name="textAreaTop" fmla="*/ 0 h 51120"/>
                  <a:gd name="textAreaBottom" fmla="*/ 52200 h 5112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35" name="Google Shape;663;p21"/>
              <p:cNvSpPr/>
              <p:nvPr/>
            </p:nvSpPr>
            <p:spPr>
              <a:xfrm>
                <a:off x="8645040" y="5115240"/>
                <a:ext cx="151560" cy="54000"/>
              </a:xfrm>
              <a:custGeom>
                <a:avLst/>
                <a:gdLst>
                  <a:gd name="textAreaLeft" fmla="*/ 0 w 151560"/>
                  <a:gd name="textAreaRight" fmla="*/ 152640 w 151560"/>
                  <a:gd name="textAreaTop" fmla="*/ 0 h 54000"/>
                  <a:gd name="textAreaBottom" fmla="*/ 55080 h 540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7360" bIns="273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spTree>
  </p:cSld>
  <p:clrMap bg1="lt1" tx1="dk1" bg2="lt2" tx2="dk2" accent1="accent1" accent2="accent2" accent3="accent3" accent4="accent4" accent5="accent5" accent6="accent6" hlink="hlink" folHlink="folHlink"/>
  <p:sldLayoutIdLst>
    <p:sldLayoutId id="2147483676" r:id="rId6"/>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436" name="Google Shape;666;p22" descr=""/>
          <p:cNvPicPr/>
          <p:nvPr/>
        </p:nvPicPr>
        <p:blipFill>
          <a:blip r:embed="rId2"/>
          <a:srcRect l="0" t="1843" r="1845" b="0"/>
          <a:stretch/>
        </p:blipFill>
        <p:spPr>
          <a:xfrm>
            <a:off x="0" y="0"/>
            <a:ext cx="9142920" cy="5142600"/>
          </a:xfrm>
          <a:prstGeom prst="rect">
            <a:avLst/>
          </a:prstGeom>
          <a:noFill/>
          <a:ln w="0">
            <a:noFill/>
          </a:ln>
        </p:spPr>
      </p:pic>
      <p:grpSp>
        <p:nvGrpSpPr>
          <p:cNvPr id="437" name="Google Shape;667;p22"/>
          <p:cNvGrpSpPr/>
          <p:nvPr/>
        </p:nvGrpSpPr>
        <p:grpSpPr>
          <a:xfrm>
            <a:off x="7297920" y="-806040"/>
            <a:ext cx="1962360" cy="2006280"/>
            <a:chOff x="7297920" y="-806040"/>
            <a:chExt cx="1962360" cy="2006280"/>
          </a:xfrm>
        </p:grpSpPr>
        <p:pic>
          <p:nvPicPr>
            <p:cNvPr id="438" name="Google Shape;668;p22" descr=""/>
            <p:cNvPicPr/>
            <p:nvPr/>
          </p:nvPicPr>
          <p:blipFill>
            <a:blip r:embed="rId3">
              <a:alphaModFix amt="50000"/>
            </a:blip>
            <a:stretch/>
          </p:blipFill>
          <p:spPr>
            <a:xfrm flipH="1" rot="5400000">
              <a:off x="7275960" y="-784080"/>
              <a:ext cx="2006280" cy="1962360"/>
            </a:xfrm>
            <a:prstGeom prst="rect">
              <a:avLst/>
            </a:prstGeom>
            <a:noFill/>
            <a:ln w="0">
              <a:noFill/>
            </a:ln>
          </p:spPr>
        </p:pic>
        <p:grpSp>
          <p:nvGrpSpPr>
            <p:cNvPr id="439" name="Google Shape;669;p22"/>
            <p:cNvGrpSpPr/>
            <p:nvPr/>
          </p:nvGrpSpPr>
          <p:grpSpPr>
            <a:xfrm>
              <a:off x="8557560" y="1440"/>
              <a:ext cx="313560" cy="313920"/>
              <a:chOff x="8557560" y="1440"/>
              <a:chExt cx="313560" cy="313920"/>
            </a:xfrm>
          </p:grpSpPr>
          <p:sp>
            <p:nvSpPr>
              <p:cNvPr id="440" name="Google Shape;670;p22"/>
              <p:cNvSpPr/>
              <p:nvPr/>
            </p:nvSpPr>
            <p:spPr>
              <a:xfrm>
                <a:off x="8597160" y="31320"/>
                <a:ext cx="185040" cy="185760"/>
              </a:xfrm>
              <a:custGeom>
                <a:avLst/>
                <a:gdLst>
                  <a:gd name="textAreaLeft" fmla="*/ 0 w 185040"/>
                  <a:gd name="textAreaRight" fmla="*/ 186120 w 185040"/>
                  <a:gd name="textAreaTop" fmla="*/ 0 h 185760"/>
                  <a:gd name="textAreaBottom" fmla="*/ 186840 h 18576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41" name="Google Shape;671;p22"/>
              <p:cNvSpPr/>
              <p:nvPr/>
            </p:nvSpPr>
            <p:spPr>
              <a:xfrm>
                <a:off x="8557560" y="1440"/>
                <a:ext cx="313560" cy="313920"/>
              </a:xfrm>
              <a:custGeom>
                <a:avLst/>
                <a:gdLst>
                  <a:gd name="textAreaLeft" fmla="*/ 0 w 313560"/>
                  <a:gd name="textAreaRight" fmla="*/ 314640 w 313560"/>
                  <a:gd name="textAreaTop" fmla="*/ 0 h 313920"/>
                  <a:gd name="textAreaBottom" fmla="*/ 315000 h 31392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442" name="Google Shape;672;p22"/>
            <p:cNvGrpSpPr/>
            <p:nvPr/>
          </p:nvGrpSpPr>
          <p:grpSpPr>
            <a:xfrm>
              <a:off x="8527320" y="611280"/>
              <a:ext cx="374760" cy="387360"/>
              <a:chOff x="8527320" y="611280"/>
              <a:chExt cx="374760" cy="387360"/>
            </a:xfrm>
          </p:grpSpPr>
          <p:sp>
            <p:nvSpPr>
              <p:cNvPr id="443" name="Google Shape;673;p22"/>
              <p:cNvSpPr/>
              <p:nvPr/>
            </p:nvSpPr>
            <p:spPr>
              <a:xfrm>
                <a:off x="8527320" y="611280"/>
                <a:ext cx="374760" cy="244440"/>
              </a:xfrm>
              <a:custGeom>
                <a:avLst/>
                <a:gdLst>
                  <a:gd name="textAreaLeft" fmla="*/ 0 w 374760"/>
                  <a:gd name="textAreaRight" fmla="*/ 375840 w 374760"/>
                  <a:gd name="textAreaTop" fmla="*/ 0 h 244440"/>
                  <a:gd name="textAreaBottom" fmla="*/ 245520 h 24444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44" name="Google Shape;674;p22"/>
              <p:cNvSpPr/>
              <p:nvPr/>
            </p:nvSpPr>
            <p:spPr>
              <a:xfrm>
                <a:off x="8789760" y="950400"/>
                <a:ext cx="46080" cy="48240"/>
              </a:xfrm>
              <a:custGeom>
                <a:avLst/>
                <a:gdLst>
                  <a:gd name="textAreaLeft" fmla="*/ 0 w 46080"/>
                  <a:gd name="textAreaRight" fmla="*/ 47160 w 46080"/>
                  <a:gd name="textAreaTop" fmla="*/ 0 h 48240"/>
                  <a:gd name="textAreaBottom" fmla="*/ 49320 h 482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4480" bIns="244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45" name="Google Shape;675;p22"/>
              <p:cNvSpPr/>
              <p:nvPr/>
            </p:nvSpPr>
            <p:spPr>
              <a:xfrm>
                <a:off x="8730000" y="875160"/>
                <a:ext cx="142200" cy="50760"/>
              </a:xfrm>
              <a:custGeom>
                <a:avLst/>
                <a:gdLst>
                  <a:gd name="textAreaLeft" fmla="*/ 0 w 142200"/>
                  <a:gd name="textAreaRight" fmla="*/ 143280 w 142200"/>
                  <a:gd name="textAreaTop" fmla="*/ 0 h 50760"/>
                  <a:gd name="textAreaBottom" fmla="*/ 51840 h 5076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pic>
        <p:nvPicPr>
          <p:cNvPr id="446" name="Google Shape;676;p22" descr=""/>
          <p:cNvPicPr/>
          <p:nvPr/>
        </p:nvPicPr>
        <p:blipFill>
          <a:blip r:embed="rId4">
            <a:alphaModFix amt="50000"/>
          </a:blip>
          <a:stretch/>
        </p:blipFill>
        <p:spPr>
          <a:xfrm flipH="1" rot="12280200">
            <a:off x="-2127240" y="-1839600"/>
            <a:ext cx="3540960" cy="3463920"/>
          </a:xfrm>
          <a:prstGeom prst="rect">
            <a:avLst/>
          </a:prstGeom>
          <a:noFill/>
          <a:ln w="0">
            <a:noFill/>
          </a:ln>
        </p:spPr>
      </p:pic>
      <p:pic>
        <p:nvPicPr>
          <p:cNvPr id="447" name="Google Shape;677;p22" descr=""/>
          <p:cNvPicPr/>
          <p:nvPr/>
        </p:nvPicPr>
        <p:blipFill>
          <a:blip r:embed="rId5"/>
          <a:srcRect l="7208" t="0" r="48309" b="45432"/>
          <a:stretch/>
        </p:blipFill>
        <p:spPr>
          <a:xfrm flipH="1">
            <a:off x="7925760" y="2289240"/>
            <a:ext cx="1218240" cy="2853360"/>
          </a:xfrm>
          <a:prstGeom prst="rect">
            <a:avLst/>
          </a:prstGeom>
          <a:noFill/>
          <a:ln w="0">
            <a:noFill/>
          </a:ln>
        </p:spPr>
      </p:pic>
    </p:spTree>
  </p:cSld>
  <p:clrMap bg1="lt1" tx1="dk1" bg2="lt2" tx2="dk2" accent1="accent1" accent2="accent2" accent3="accent3" accent4="accent4" accent5="accent5" accent6="accent6" hlink="hlink" folHlink="folHlink"/>
  <p:sldLayoutIdLst>
    <p:sldLayoutId id="2147483678" r:id="rId6"/>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448" name="Google Shape;680;p23" descr=""/>
          <p:cNvPicPr/>
          <p:nvPr/>
        </p:nvPicPr>
        <p:blipFill>
          <a:blip r:embed="rId2"/>
          <a:srcRect l="0" t="1843" r="1845" b="0"/>
          <a:stretch/>
        </p:blipFill>
        <p:spPr>
          <a:xfrm flipH="1">
            <a:off x="1080" y="0"/>
            <a:ext cx="9142920" cy="5142600"/>
          </a:xfrm>
          <a:prstGeom prst="rect">
            <a:avLst/>
          </a:prstGeom>
          <a:noFill/>
          <a:ln w="0">
            <a:noFill/>
          </a:ln>
        </p:spPr>
      </p:pic>
      <p:pic>
        <p:nvPicPr>
          <p:cNvPr id="449" name="Google Shape;681;p23" descr=""/>
          <p:cNvPicPr/>
          <p:nvPr/>
        </p:nvPicPr>
        <p:blipFill>
          <a:blip r:embed="rId3">
            <a:alphaModFix amt="60000"/>
          </a:blip>
          <a:srcRect l="0" t="0" r="0" b="1681"/>
          <a:stretch/>
        </p:blipFill>
        <p:spPr>
          <a:xfrm flipH="1">
            <a:off x="6489720" y="0"/>
            <a:ext cx="2739960" cy="5142600"/>
          </a:xfrm>
          <a:prstGeom prst="rect">
            <a:avLst/>
          </a:prstGeom>
          <a:noFill/>
          <a:ln w="0">
            <a:noFill/>
          </a:ln>
        </p:spPr>
      </p:pic>
      <p:sp>
        <p:nvSpPr>
          <p:cNvPr id="450" name="Google Shape;682;p23"/>
          <p:cNvSpPr/>
          <p:nvPr/>
        </p:nvSpPr>
        <p:spPr>
          <a:xfrm>
            <a:off x="2099160" y="3619080"/>
            <a:ext cx="3841200" cy="55512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spcBef>
                <a:spcPts val="300"/>
              </a:spcBef>
              <a:tabLst>
                <a:tab algn="l" pos="0"/>
              </a:tabLst>
            </a:pPr>
            <a:r>
              <a:rPr b="1" lang="en" sz="1000" strike="noStrike" u="none">
                <a:solidFill>
                  <a:schemeClr val="dk1"/>
                </a:solidFill>
                <a:effectLst/>
                <a:uFillTx/>
                <a:latin typeface="Actor"/>
                <a:ea typeface="Actor"/>
              </a:rPr>
              <a:t>CREDITS:</a:t>
            </a:r>
            <a:r>
              <a:rPr b="0" lang="en" sz="1000" strike="noStrike" u="none">
                <a:solidFill>
                  <a:schemeClr val="dk1"/>
                </a:solidFill>
                <a:effectLst/>
                <a:uFillTx/>
                <a:latin typeface="Actor"/>
                <a:ea typeface="Actor"/>
              </a:rPr>
              <a:t> This presentation template was created by </a:t>
            </a:r>
            <a:r>
              <a:rPr b="1" lang="en" sz="1000" strike="noStrike" u="sng">
                <a:solidFill>
                  <a:schemeClr val="hlink"/>
                </a:solidFill>
                <a:effectLst/>
                <a:uFillTx/>
                <a:latin typeface="Actor"/>
                <a:ea typeface="Actor"/>
                <a:hlinkClick r:id="rId4"/>
              </a:rPr>
              <a:t>Slidesgo</a:t>
            </a:r>
            <a:r>
              <a:rPr b="0" lang="en" sz="1000" strike="noStrike" u="none">
                <a:solidFill>
                  <a:schemeClr val="dk1"/>
                </a:solidFill>
                <a:effectLst/>
                <a:uFillTx/>
                <a:latin typeface="Actor"/>
                <a:ea typeface="Actor"/>
              </a:rPr>
              <a:t>, and includes icons, infographics &amp; images by </a:t>
            </a:r>
            <a:r>
              <a:rPr b="1" lang="en" sz="1000" strike="noStrike" u="sng">
                <a:solidFill>
                  <a:schemeClr val="dk1"/>
                </a:solidFill>
                <a:effectLst/>
                <a:uFillTx/>
                <a:latin typeface="Actor"/>
                <a:ea typeface="Actor"/>
                <a:hlinkClick r:id="rId5"/>
              </a:rPr>
              <a:t>Freepik</a:t>
            </a:r>
            <a:r>
              <a:rPr b="0" lang="en" sz="1000" strike="noStrike" u="none">
                <a:solidFill>
                  <a:schemeClr val="dk1"/>
                </a:solidFill>
                <a:effectLst/>
                <a:uFillTx/>
                <a:latin typeface="Actor"/>
                <a:ea typeface="Actor"/>
              </a:rPr>
              <a:t> </a:t>
            </a:r>
            <a:endParaRPr b="0" lang="en-IN" sz="1000" strike="noStrike" u="none">
              <a:solidFill>
                <a:srgbClr val="ffffff"/>
              </a:solidFill>
              <a:effectLst/>
              <a:uFillTx/>
              <a:latin typeface="Arial"/>
            </a:endParaRPr>
          </a:p>
        </p:txBody>
      </p:sp>
      <p:grpSp>
        <p:nvGrpSpPr>
          <p:cNvPr id="451" name="Google Shape;683;p23"/>
          <p:cNvGrpSpPr/>
          <p:nvPr/>
        </p:nvGrpSpPr>
        <p:grpSpPr>
          <a:xfrm>
            <a:off x="-2067120" y="2016000"/>
            <a:ext cx="13658760" cy="5644800"/>
            <a:chOff x="-2067120" y="2016000"/>
            <a:chExt cx="13658760" cy="5644800"/>
          </a:xfrm>
        </p:grpSpPr>
        <p:pic>
          <p:nvPicPr>
            <p:cNvPr id="452" name="Google Shape;684;p23" descr=""/>
            <p:cNvPicPr/>
            <p:nvPr/>
          </p:nvPicPr>
          <p:blipFill>
            <a:blip r:embed="rId6">
              <a:alphaModFix amt="50000"/>
            </a:blip>
            <a:stretch/>
          </p:blipFill>
          <p:spPr>
            <a:xfrm flipH="1" rot="2277600">
              <a:off x="7359840" y="3474000"/>
              <a:ext cx="3540960" cy="3463920"/>
            </a:xfrm>
            <a:prstGeom prst="rect">
              <a:avLst/>
            </a:prstGeom>
            <a:noFill/>
            <a:ln w="0">
              <a:noFill/>
            </a:ln>
          </p:spPr>
        </p:pic>
        <p:pic>
          <p:nvPicPr>
            <p:cNvPr id="453" name="Google Shape;685;p23" descr=""/>
            <p:cNvPicPr/>
            <p:nvPr/>
          </p:nvPicPr>
          <p:blipFill>
            <a:blip r:embed="rId7">
              <a:alphaModFix amt="50000"/>
            </a:blip>
            <a:stretch/>
          </p:blipFill>
          <p:spPr>
            <a:xfrm flipH="1" rot="13969200">
              <a:off x="-1387440" y="2741400"/>
              <a:ext cx="3540960" cy="3463920"/>
            </a:xfrm>
            <a:prstGeom prst="rect">
              <a:avLst/>
            </a:prstGeom>
            <a:noFill/>
            <a:ln w="0">
              <a:noFill/>
            </a:ln>
          </p:spPr>
        </p:pic>
      </p:grpSp>
      <p:grpSp>
        <p:nvGrpSpPr>
          <p:cNvPr id="454" name="Google Shape;686;p23"/>
          <p:cNvGrpSpPr/>
          <p:nvPr/>
        </p:nvGrpSpPr>
        <p:grpSpPr>
          <a:xfrm>
            <a:off x="-440640" y="-459000"/>
            <a:ext cx="10004400" cy="2149920"/>
            <a:chOff x="-440640" y="-459000"/>
            <a:chExt cx="10004400" cy="2149920"/>
          </a:xfrm>
        </p:grpSpPr>
        <p:grpSp>
          <p:nvGrpSpPr>
            <p:cNvPr id="455" name="Google Shape;687;p23"/>
            <p:cNvGrpSpPr/>
            <p:nvPr/>
          </p:nvGrpSpPr>
          <p:grpSpPr>
            <a:xfrm>
              <a:off x="7601400" y="-459000"/>
              <a:ext cx="1962360" cy="2056320"/>
              <a:chOff x="7601400" y="-459000"/>
              <a:chExt cx="1962360" cy="2056320"/>
            </a:xfrm>
          </p:grpSpPr>
          <p:pic>
            <p:nvPicPr>
              <p:cNvPr id="456" name="Google Shape;688;p23" descr=""/>
              <p:cNvPicPr/>
              <p:nvPr/>
            </p:nvPicPr>
            <p:blipFill>
              <a:blip r:embed="rId8">
                <a:alphaModFix amt="50000"/>
              </a:blip>
              <a:stretch/>
            </p:blipFill>
            <p:spPr>
              <a:xfrm rot="16200000">
                <a:off x="7579440" y="-437040"/>
                <a:ext cx="2006280" cy="1962360"/>
              </a:xfrm>
              <a:prstGeom prst="rect">
                <a:avLst/>
              </a:prstGeom>
              <a:noFill/>
              <a:ln w="0">
                <a:noFill/>
              </a:ln>
            </p:spPr>
          </p:pic>
          <p:grpSp>
            <p:nvGrpSpPr>
              <p:cNvPr id="457" name="Google Shape;689;p23"/>
              <p:cNvGrpSpPr/>
              <p:nvPr/>
            </p:nvGrpSpPr>
            <p:grpSpPr>
              <a:xfrm>
                <a:off x="8550000" y="1280880"/>
                <a:ext cx="343440" cy="316440"/>
                <a:chOff x="8550000" y="1280880"/>
                <a:chExt cx="343440" cy="316440"/>
              </a:xfrm>
            </p:grpSpPr>
            <p:sp>
              <p:nvSpPr>
                <p:cNvPr id="458" name="Google Shape;690;p23"/>
                <p:cNvSpPr/>
                <p:nvPr/>
              </p:nvSpPr>
              <p:spPr>
                <a:xfrm>
                  <a:off x="8664840" y="133452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59" name="Google Shape;691;p23"/>
                <p:cNvSpPr/>
                <p:nvPr/>
              </p:nvSpPr>
              <p:spPr>
                <a:xfrm>
                  <a:off x="8550000" y="151956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60" name="Google Shape;692;p23"/>
                <p:cNvSpPr/>
                <p:nvPr/>
              </p:nvSpPr>
              <p:spPr>
                <a:xfrm>
                  <a:off x="8583120" y="128088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61" name="Google Shape;693;p23"/>
                <p:cNvSpPr/>
                <p:nvPr/>
              </p:nvSpPr>
              <p:spPr>
                <a:xfrm>
                  <a:off x="8607960" y="148680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462" name="Google Shape;694;p23"/>
              <p:cNvGrpSpPr/>
              <p:nvPr/>
            </p:nvGrpSpPr>
            <p:grpSpPr>
              <a:xfrm>
                <a:off x="8565120" y="6480"/>
                <a:ext cx="313560" cy="313920"/>
                <a:chOff x="8565120" y="6480"/>
                <a:chExt cx="313560" cy="313920"/>
              </a:xfrm>
            </p:grpSpPr>
            <p:sp>
              <p:nvSpPr>
                <p:cNvPr id="463" name="Google Shape;695;p23"/>
                <p:cNvSpPr/>
                <p:nvPr/>
              </p:nvSpPr>
              <p:spPr>
                <a:xfrm>
                  <a:off x="8604360" y="36360"/>
                  <a:ext cx="185040" cy="185760"/>
                </a:xfrm>
                <a:custGeom>
                  <a:avLst/>
                  <a:gdLst>
                    <a:gd name="textAreaLeft" fmla="*/ 0 w 185040"/>
                    <a:gd name="textAreaRight" fmla="*/ 186120 w 185040"/>
                    <a:gd name="textAreaTop" fmla="*/ 0 h 185760"/>
                    <a:gd name="textAreaBottom" fmla="*/ 186840 h 18576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64" name="Google Shape;696;p23"/>
                <p:cNvSpPr/>
                <p:nvPr/>
              </p:nvSpPr>
              <p:spPr>
                <a:xfrm>
                  <a:off x="8565120" y="6480"/>
                  <a:ext cx="313560" cy="313920"/>
                </a:xfrm>
                <a:custGeom>
                  <a:avLst/>
                  <a:gdLst>
                    <a:gd name="textAreaLeft" fmla="*/ 0 w 313560"/>
                    <a:gd name="textAreaRight" fmla="*/ 314640 w 313560"/>
                    <a:gd name="textAreaTop" fmla="*/ 0 h 313920"/>
                    <a:gd name="textAreaBottom" fmla="*/ 315000 h 31392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465" name="Google Shape;697;p23"/>
              <p:cNvGrpSpPr/>
              <p:nvPr/>
            </p:nvGrpSpPr>
            <p:grpSpPr>
              <a:xfrm>
                <a:off x="8543880" y="622440"/>
                <a:ext cx="355320" cy="356400"/>
                <a:chOff x="8543880" y="622440"/>
                <a:chExt cx="355320" cy="356400"/>
              </a:xfrm>
            </p:grpSpPr>
            <p:sp>
              <p:nvSpPr>
                <p:cNvPr id="466" name="Google Shape;698;p23"/>
                <p:cNvSpPr/>
                <p:nvPr/>
              </p:nvSpPr>
              <p:spPr>
                <a:xfrm>
                  <a:off x="8621640" y="832680"/>
                  <a:ext cx="67680" cy="67680"/>
                </a:xfrm>
                <a:custGeom>
                  <a:avLst/>
                  <a:gdLst>
                    <a:gd name="textAreaLeft" fmla="*/ 0 w 67680"/>
                    <a:gd name="textAreaRight" fmla="*/ 68760 w 67680"/>
                    <a:gd name="textAreaTop" fmla="*/ 0 h 67680"/>
                    <a:gd name="textAreaBottom" fmla="*/ 68760 h 676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lIns="90000" rIns="900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67" name="Google Shape;699;p23"/>
                <p:cNvSpPr/>
                <p:nvPr/>
              </p:nvSpPr>
              <p:spPr>
                <a:xfrm>
                  <a:off x="8753760" y="833400"/>
                  <a:ext cx="66960" cy="66600"/>
                </a:xfrm>
                <a:custGeom>
                  <a:avLst/>
                  <a:gdLst>
                    <a:gd name="textAreaLeft" fmla="*/ 0 w 66960"/>
                    <a:gd name="textAreaRight" fmla="*/ 68040 w 66960"/>
                    <a:gd name="textAreaTop" fmla="*/ 0 h 66600"/>
                    <a:gd name="textAreaBottom" fmla="*/ 67680 h 6660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68" name="Google Shape;700;p23"/>
                <p:cNvSpPr/>
                <p:nvPr/>
              </p:nvSpPr>
              <p:spPr>
                <a:xfrm>
                  <a:off x="8621640" y="701280"/>
                  <a:ext cx="66240" cy="66960"/>
                </a:xfrm>
                <a:custGeom>
                  <a:avLst/>
                  <a:gdLst>
                    <a:gd name="textAreaLeft" fmla="*/ 0 w 66240"/>
                    <a:gd name="textAreaRight" fmla="*/ 67320 w 66240"/>
                    <a:gd name="textAreaTop" fmla="*/ 0 h 66960"/>
                    <a:gd name="textAreaBottom" fmla="*/ 68040 h 669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69" name="Google Shape;701;p23"/>
                <p:cNvSpPr/>
                <p:nvPr/>
              </p:nvSpPr>
              <p:spPr>
                <a:xfrm>
                  <a:off x="8751960" y="701280"/>
                  <a:ext cx="68400" cy="68400"/>
                </a:xfrm>
                <a:custGeom>
                  <a:avLst/>
                  <a:gdLst>
                    <a:gd name="textAreaLeft" fmla="*/ 0 w 68400"/>
                    <a:gd name="textAreaRight" fmla="*/ 69480 w 68400"/>
                    <a:gd name="textAreaTop" fmla="*/ 0 h 68400"/>
                    <a:gd name="textAreaBottom" fmla="*/ 69480 h 6840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lIns="90000" rIns="90000" tIns="34560" bIns="34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70" name="Google Shape;702;p23"/>
                <p:cNvSpPr/>
                <p:nvPr/>
              </p:nvSpPr>
              <p:spPr>
                <a:xfrm>
                  <a:off x="8703000" y="784440"/>
                  <a:ext cx="35280" cy="34560"/>
                </a:xfrm>
                <a:custGeom>
                  <a:avLst/>
                  <a:gdLst>
                    <a:gd name="textAreaLeft" fmla="*/ 0 w 35280"/>
                    <a:gd name="textAreaRight" fmla="*/ 36360 w 35280"/>
                    <a:gd name="textAreaTop" fmla="*/ 0 h 34560"/>
                    <a:gd name="textAreaBottom" fmla="*/ 35640 h 3456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lIns="90000" rIns="90000" tIns="17640" bIns="176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71" name="Google Shape;703;p23"/>
                <p:cNvSpPr/>
                <p:nvPr/>
              </p:nvSpPr>
              <p:spPr>
                <a:xfrm>
                  <a:off x="8616240" y="696600"/>
                  <a:ext cx="209160" cy="209160"/>
                </a:xfrm>
                <a:custGeom>
                  <a:avLst/>
                  <a:gdLst>
                    <a:gd name="textAreaLeft" fmla="*/ 0 w 209160"/>
                    <a:gd name="textAreaRight" fmla="*/ 210240 w 209160"/>
                    <a:gd name="textAreaTop" fmla="*/ 0 h 209160"/>
                    <a:gd name="textAreaBottom" fmla="*/ 210240 h 20916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72" name="Google Shape;704;p23"/>
                <p:cNvSpPr/>
                <p:nvPr/>
              </p:nvSpPr>
              <p:spPr>
                <a:xfrm>
                  <a:off x="8543880" y="622440"/>
                  <a:ext cx="355320" cy="356400"/>
                </a:xfrm>
                <a:custGeom>
                  <a:avLst/>
                  <a:gdLst>
                    <a:gd name="textAreaLeft" fmla="*/ 0 w 355320"/>
                    <a:gd name="textAreaRight" fmla="*/ 356400 w 355320"/>
                    <a:gd name="textAreaTop" fmla="*/ 0 h 356400"/>
                    <a:gd name="textAreaBottom" fmla="*/ 357480 h 35640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473" name="Google Shape;705;p23"/>
              <p:cNvGrpSpPr/>
              <p:nvPr/>
            </p:nvGrpSpPr>
            <p:grpSpPr>
              <a:xfrm>
                <a:off x="7987680" y="940680"/>
                <a:ext cx="353880" cy="365760"/>
                <a:chOff x="7987680" y="940680"/>
                <a:chExt cx="353880" cy="365760"/>
              </a:xfrm>
            </p:grpSpPr>
            <p:sp>
              <p:nvSpPr>
                <p:cNvPr id="474" name="Google Shape;706;p23"/>
                <p:cNvSpPr/>
                <p:nvPr/>
              </p:nvSpPr>
              <p:spPr>
                <a:xfrm>
                  <a:off x="7987680" y="940680"/>
                  <a:ext cx="353880" cy="230760"/>
                </a:xfrm>
                <a:custGeom>
                  <a:avLst/>
                  <a:gdLst>
                    <a:gd name="textAreaLeft" fmla="*/ 0 w 353880"/>
                    <a:gd name="textAreaRight" fmla="*/ 354960 w 353880"/>
                    <a:gd name="textAreaTop" fmla="*/ 0 h 230760"/>
                    <a:gd name="textAreaBottom" fmla="*/ 231840 h 2307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75" name="Google Shape;707;p23"/>
                <p:cNvSpPr/>
                <p:nvPr/>
              </p:nvSpPr>
              <p:spPr>
                <a:xfrm>
                  <a:off x="8235720" y="1261080"/>
                  <a:ext cx="43560" cy="45360"/>
                </a:xfrm>
                <a:custGeom>
                  <a:avLst/>
                  <a:gdLst>
                    <a:gd name="textAreaLeft" fmla="*/ 0 w 43560"/>
                    <a:gd name="textAreaRight" fmla="*/ 44640 w 43560"/>
                    <a:gd name="textAreaTop" fmla="*/ 0 h 45360"/>
                    <a:gd name="textAreaBottom" fmla="*/ 46440 h 453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3040" bIns="230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76" name="Google Shape;708;p23"/>
                <p:cNvSpPr/>
                <p:nvPr/>
              </p:nvSpPr>
              <p:spPr>
                <a:xfrm>
                  <a:off x="8179200" y="1190160"/>
                  <a:ext cx="134280" cy="47880"/>
                </a:xfrm>
                <a:custGeom>
                  <a:avLst/>
                  <a:gdLst>
                    <a:gd name="textAreaLeft" fmla="*/ 0 w 134280"/>
                    <a:gd name="textAreaRight" fmla="*/ 135360 w 134280"/>
                    <a:gd name="textAreaTop" fmla="*/ 0 h 47880"/>
                    <a:gd name="textAreaBottom" fmla="*/ 48960 h 478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4480" bIns="244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477" name="Google Shape;709;p23"/>
              <p:cNvGrpSpPr/>
              <p:nvPr/>
            </p:nvGrpSpPr>
            <p:grpSpPr>
              <a:xfrm>
                <a:off x="8001720" y="323280"/>
                <a:ext cx="325800" cy="317880"/>
                <a:chOff x="8001720" y="323280"/>
                <a:chExt cx="325800" cy="317880"/>
              </a:xfrm>
            </p:grpSpPr>
            <p:sp>
              <p:nvSpPr>
                <p:cNvPr id="478" name="Google Shape;710;p23"/>
                <p:cNvSpPr/>
                <p:nvPr/>
              </p:nvSpPr>
              <p:spPr>
                <a:xfrm>
                  <a:off x="8127720" y="620280"/>
                  <a:ext cx="115200" cy="20880"/>
                </a:xfrm>
                <a:custGeom>
                  <a:avLst/>
                  <a:gdLst>
                    <a:gd name="textAreaLeft" fmla="*/ 0 w 115200"/>
                    <a:gd name="textAreaRight" fmla="*/ 116280 w 115200"/>
                    <a:gd name="textAreaTop" fmla="*/ 0 h 20880"/>
                    <a:gd name="textAreaBottom" fmla="*/ 21960 h 2088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79" name="Google Shape;711;p23"/>
                <p:cNvSpPr/>
                <p:nvPr/>
              </p:nvSpPr>
              <p:spPr>
                <a:xfrm>
                  <a:off x="8001720" y="441720"/>
                  <a:ext cx="155160" cy="180360"/>
                </a:xfrm>
                <a:custGeom>
                  <a:avLst/>
                  <a:gdLst>
                    <a:gd name="textAreaLeft" fmla="*/ 0 w 155160"/>
                    <a:gd name="textAreaRight" fmla="*/ 156240 w 155160"/>
                    <a:gd name="textAreaTop" fmla="*/ 0 h 180360"/>
                    <a:gd name="textAreaBottom" fmla="*/ 181440 h 18036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80" name="Google Shape;712;p23"/>
                <p:cNvSpPr/>
                <p:nvPr/>
              </p:nvSpPr>
              <p:spPr>
                <a:xfrm>
                  <a:off x="8139600" y="576000"/>
                  <a:ext cx="156240" cy="22320"/>
                </a:xfrm>
                <a:custGeom>
                  <a:avLst/>
                  <a:gdLst>
                    <a:gd name="textAreaLeft" fmla="*/ 0 w 156240"/>
                    <a:gd name="textAreaRight" fmla="*/ 157320 w 156240"/>
                    <a:gd name="textAreaTop" fmla="*/ 0 h 22320"/>
                    <a:gd name="textAreaBottom" fmla="*/ 23400 h 2232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lIns="90000" rIns="90000" tIns="11520" bIns="11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81" name="Google Shape;713;p23"/>
                <p:cNvSpPr/>
                <p:nvPr/>
              </p:nvSpPr>
              <p:spPr>
                <a:xfrm>
                  <a:off x="8026560" y="323280"/>
                  <a:ext cx="133560" cy="140760"/>
                </a:xfrm>
                <a:custGeom>
                  <a:avLst/>
                  <a:gdLst>
                    <a:gd name="textAreaLeft" fmla="*/ 0 w 133560"/>
                    <a:gd name="textAreaRight" fmla="*/ 134640 w 133560"/>
                    <a:gd name="textAreaTop" fmla="*/ 0 h 140760"/>
                    <a:gd name="textAreaBottom" fmla="*/ 141840 h 14076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82" name="Google Shape;714;p23"/>
                <p:cNvSpPr/>
                <p:nvPr/>
              </p:nvSpPr>
              <p:spPr>
                <a:xfrm>
                  <a:off x="8155080" y="533520"/>
                  <a:ext cx="163440" cy="20520"/>
                </a:xfrm>
                <a:custGeom>
                  <a:avLst/>
                  <a:gdLst>
                    <a:gd name="textAreaLeft" fmla="*/ 0 w 163440"/>
                    <a:gd name="textAreaRight" fmla="*/ 164520 w 163440"/>
                    <a:gd name="textAreaTop" fmla="*/ 0 h 20520"/>
                    <a:gd name="textAreaBottom" fmla="*/ 21600 h 2052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83" name="Google Shape;715;p23"/>
                <p:cNvSpPr/>
                <p:nvPr/>
              </p:nvSpPr>
              <p:spPr>
                <a:xfrm>
                  <a:off x="8170560" y="490680"/>
                  <a:ext cx="156960" cy="20880"/>
                </a:xfrm>
                <a:custGeom>
                  <a:avLst/>
                  <a:gdLst>
                    <a:gd name="textAreaLeft" fmla="*/ 0 w 156960"/>
                    <a:gd name="textAreaRight" fmla="*/ 158040 w 156960"/>
                    <a:gd name="textAreaTop" fmla="*/ 0 h 20880"/>
                    <a:gd name="textAreaBottom" fmla="*/ 21960 h 2088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84" name="Google Shape;716;p23"/>
                <p:cNvSpPr/>
                <p:nvPr/>
              </p:nvSpPr>
              <p:spPr>
                <a:xfrm>
                  <a:off x="8200080" y="398880"/>
                  <a:ext cx="17640" cy="54000"/>
                </a:xfrm>
                <a:custGeom>
                  <a:avLst/>
                  <a:gdLst>
                    <a:gd name="textAreaLeft" fmla="*/ 0 w 17640"/>
                    <a:gd name="textAreaRight" fmla="*/ 18720 w 17640"/>
                    <a:gd name="textAreaTop" fmla="*/ 0 h 54000"/>
                    <a:gd name="textAreaBottom" fmla="*/ 55080 h 5400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lIns="90000" rIns="90000" tIns="27360" bIns="273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85" name="Google Shape;717;p23"/>
                <p:cNvSpPr/>
                <p:nvPr/>
              </p:nvSpPr>
              <p:spPr>
                <a:xfrm>
                  <a:off x="8237520" y="378000"/>
                  <a:ext cx="17280" cy="74880"/>
                </a:xfrm>
                <a:custGeom>
                  <a:avLst/>
                  <a:gdLst>
                    <a:gd name="textAreaLeft" fmla="*/ 0 w 17280"/>
                    <a:gd name="textAreaRight" fmla="*/ 18360 w 17280"/>
                    <a:gd name="textAreaTop" fmla="*/ 0 h 74880"/>
                    <a:gd name="textAreaBottom" fmla="*/ 75960 h 7488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lIns="90000" rIns="90000" tIns="37800" bIns="37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86" name="Google Shape;718;p23"/>
                <p:cNvSpPr/>
                <p:nvPr/>
              </p:nvSpPr>
              <p:spPr>
                <a:xfrm>
                  <a:off x="8274600" y="349200"/>
                  <a:ext cx="17640" cy="103680"/>
                </a:xfrm>
                <a:custGeom>
                  <a:avLst/>
                  <a:gdLst>
                    <a:gd name="textAreaLeft" fmla="*/ 0 w 17640"/>
                    <a:gd name="textAreaRight" fmla="*/ 18720 w 17640"/>
                    <a:gd name="textAreaTop" fmla="*/ 0 h 103680"/>
                    <a:gd name="textAreaBottom" fmla="*/ 104760 h 10368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nvGrpSpPr>
            <p:cNvPr id="487" name="Google Shape;719;p23"/>
            <p:cNvGrpSpPr/>
            <p:nvPr/>
          </p:nvGrpSpPr>
          <p:grpSpPr>
            <a:xfrm>
              <a:off x="-440640" y="-271440"/>
              <a:ext cx="2006280" cy="1962360"/>
              <a:chOff x="-440640" y="-271440"/>
              <a:chExt cx="2006280" cy="1962360"/>
            </a:xfrm>
          </p:grpSpPr>
          <p:pic>
            <p:nvPicPr>
              <p:cNvPr id="488" name="Google Shape;720;p23" descr=""/>
              <p:cNvPicPr/>
              <p:nvPr/>
            </p:nvPicPr>
            <p:blipFill>
              <a:blip r:embed="rId9">
                <a:alphaModFix amt="50000"/>
              </a:blip>
              <a:stretch/>
            </p:blipFill>
            <p:spPr>
              <a:xfrm>
                <a:off x="-440640" y="-271440"/>
                <a:ext cx="2006280" cy="1962360"/>
              </a:xfrm>
              <a:prstGeom prst="rect">
                <a:avLst/>
              </a:prstGeom>
              <a:noFill/>
              <a:ln w="0">
                <a:noFill/>
              </a:ln>
            </p:spPr>
          </p:pic>
          <p:grpSp>
            <p:nvGrpSpPr>
              <p:cNvPr id="489" name="Google Shape;721;p23"/>
              <p:cNvGrpSpPr/>
              <p:nvPr/>
            </p:nvGrpSpPr>
            <p:grpSpPr>
              <a:xfrm>
                <a:off x="-183240" y="109440"/>
                <a:ext cx="343800" cy="316440"/>
                <a:chOff x="-183240" y="109440"/>
                <a:chExt cx="343800" cy="316440"/>
              </a:xfrm>
            </p:grpSpPr>
            <p:sp>
              <p:nvSpPr>
                <p:cNvPr id="490" name="Google Shape;722;p23"/>
                <p:cNvSpPr/>
                <p:nvPr/>
              </p:nvSpPr>
              <p:spPr>
                <a:xfrm>
                  <a:off x="-68400" y="16344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91" name="Google Shape;723;p23"/>
                <p:cNvSpPr/>
                <p:nvPr/>
              </p:nvSpPr>
              <p:spPr>
                <a:xfrm>
                  <a:off x="-183240" y="34812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92" name="Google Shape;724;p23"/>
                <p:cNvSpPr/>
                <p:nvPr/>
              </p:nvSpPr>
              <p:spPr>
                <a:xfrm>
                  <a:off x="-149760" y="10944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93" name="Google Shape;725;p23"/>
                <p:cNvSpPr/>
                <p:nvPr/>
              </p:nvSpPr>
              <p:spPr>
                <a:xfrm>
                  <a:off x="-125280" y="31536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494" name="Google Shape;726;p23"/>
              <p:cNvGrpSpPr/>
              <p:nvPr/>
            </p:nvGrpSpPr>
            <p:grpSpPr>
              <a:xfrm>
                <a:off x="454680" y="110880"/>
                <a:ext cx="313560" cy="313920"/>
                <a:chOff x="454680" y="110880"/>
                <a:chExt cx="313560" cy="313920"/>
              </a:xfrm>
            </p:grpSpPr>
            <p:sp>
              <p:nvSpPr>
                <p:cNvPr id="495" name="Google Shape;727;p23"/>
                <p:cNvSpPr/>
                <p:nvPr/>
              </p:nvSpPr>
              <p:spPr>
                <a:xfrm>
                  <a:off x="493920" y="140760"/>
                  <a:ext cx="185040" cy="185760"/>
                </a:xfrm>
                <a:custGeom>
                  <a:avLst/>
                  <a:gdLst>
                    <a:gd name="textAreaLeft" fmla="*/ 0 w 185040"/>
                    <a:gd name="textAreaRight" fmla="*/ 186120 w 185040"/>
                    <a:gd name="textAreaTop" fmla="*/ 0 h 185760"/>
                    <a:gd name="textAreaBottom" fmla="*/ 186840 h 18576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96" name="Google Shape;728;p23"/>
                <p:cNvSpPr/>
                <p:nvPr/>
              </p:nvSpPr>
              <p:spPr>
                <a:xfrm>
                  <a:off x="454680" y="110880"/>
                  <a:ext cx="313560" cy="313920"/>
                </a:xfrm>
                <a:custGeom>
                  <a:avLst/>
                  <a:gdLst>
                    <a:gd name="textAreaLeft" fmla="*/ 0 w 313560"/>
                    <a:gd name="textAreaRight" fmla="*/ 314640 w 313560"/>
                    <a:gd name="textAreaTop" fmla="*/ 0 h 313920"/>
                    <a:gd name="textAreaBottom" fmla="*/ 315000 h 31392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497" name="Google Shape;729;p23"/>
              <p:cNvGrpSpPr/>
              <p:nvPr/>
            </p:nvGrpSpPr>
            <p:grpSpPr>
              <a:xfrm>
                <a:off x="90360" y="632880"/>
                <a:ext cx="404640" cy="404280"/>
                <a:chOff x="90360" y="632880"/>
                <a:chExt cx="404640" cy="404280"/>
              </a:xfrm>
            </p:grpSpPr>
            <p:sp>
              <p:nvSpPr>
                <p:cNvPr id="498" name="Google Shape;730;p23"/>
                <p:cNvSpPr/>
                <p:nvPr/>
              </p:nvSpPr>
              <p:spPr>
                <a:xfrm>
                  <a:off x="192960" y="632880"/>
                  <a:ext cx="200520" cy="203760"/>
                </a:xfrm>
                <a:custGeom>
                  <a:avLst/>
                  <a:gdLst>
                    <a:gd name="textAreaLeft" fmla="*/ 0 w 200520"/>
                    <a:gd name="textAreaRight" fmla="*/ 201600 w 200520"/>
                    <a:gd name="textAreaTop" fmla="*/ 0 h 203760"/>
                    <a:gd name="textAreaBottom" fmla="*/ 204840 h 20376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99" name="Google Shape;731;p23"/>
                <p:cNvSpPr/>
                <p:nvPr/>
              </p:nvSpPr>
              <p:spPr>
                <a:xfrm>
                  <a:off x="282960" y="725400"/>
                  <a:ext cx="19440" cy="21960"/>
                </a:xfrm>
                <a:custGeom>
                  <a:avLst/>
                  <a:gdLst>
                    <a:gd name="textAreaLeft" fmla="*/ 0 w 19440"/>
                    <a:gd name="textAreaRight" fmla="*/ 20520 w 19440"/>
                    <a:gd name="textAreaTop" fmla="*/ 0 h 21960"/>
                    <a:gd name="textAreaBottom" fmla="*/ 23040 h 2196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lIns="90000" rIns="90000" tIns="11520" bIns="11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00" name="Google Shape;732;p23"/>
                <p:cNvSpPr/>
                <p:nvPr/>
              </p:nvSpPr>
              <p:spPr>
                <a:xfrm>
                  <a:off x="251280" y="860400"/>
                  <a:ext cx="81720" cy="176760"/>
                </a:xfrm>
                <a:custGeom>
                  <a:avLst/>
                  <a:gdLst>
                    <a:gd name="textAreaLeft" fmla="*/ 0 w 81720"/>
                    <a:gd name="textAreaRight" fmla="*/ 82800 w 81720"/>
                    <a:gd name="textAreaTop" fmla="*/ 0 h 176760"/>
                    <a:gd name="textAreaBottom" fmla="*/ 177840 h 17676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01" name="Google Shape;733;p23"/>
                <p:cNvSpPr/>
                <p:nvPr/>
              </p:nvSpPr>
              <p:spPr>
                <a:xfrm>
                  <a:off x="90360" y="820080"/>
                  <a:ext cx="162720" cy="101520"/>
                </a:xfrm>
                <a:custGeom>
                  <a:avLst/>
                  <a:gdLst>
                    <a:gd name="textAreaLeft" fmla="*/ 0 w 162720"/>
                    <a:gd name="textAreaRight" fmla="*/ 163800 w 162720"/>
                    <a:gd name="textAreaTop" fmla="*/ 0 h 101520"/>
                    <a:gd name="textAreaBottom" fmla="*/ 102600 h 10152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02" name="Google Shape;734;p23"/>
                <p:cNvSpPr/>
                <p:nvPr/>
              </p:nvSpPr>
              <p:spPr>
                <a:xfrm>
                  <a:off x="331920" y="816120"/>
                  <a:ext cx="163080" cy="105840"/>
                </a:xfrm>
                <a:custGeom>
                  <a:avLst/>
                  <a:gdLst>
                    <a:gd name="textAreaLeft" fmla="*/ 0 w 163080"/>
                    <a:gd name="textAreaRight" fmla="*/ 164160 w 163080"/>
                    <a:gd name="textAreaTop" fmla="*/ 0 h 105840"/>
                    <a:gd name="textAreaBottom" fmla="*/ 106920 h 10584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80" r:id="rId10"/>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03" name="Google Shape;738;p24" descr=""/>
          <p:cNvPicPr/>
          <p:nvPr/>
        </p:nvPicPr>
        <p:blipFill>
          <a:blip r:embed="rId2"/>
          <a:srcRect l="0" t="1843" r="1845" b="0"/>
          <a:stretch/>
        </p:blipFill>
        <p:spPr>
          <a:xfrm>
            <a:off x="0" y="0"/>
            <a:ext cx="9142920" cy="5142600"/>
          </a:xfrm>
          <a:prstGeom prst="rect">
            <a:avLst/>
          </a:prstGeom>
          <a:noFill/>
          <a:ln w="0">
            <a:noFill/>
          </a:ln>
        </p:spPr>
      </p:pic>
      <p:pic>
        <p:nvPicPr>
          <p:cNvPr id="504" name="Google Shape;739;p24" descr=""/>
          <p:cNvPicPr/>
          <p:nvPr/>
        </p:nvPicPr>
        <p:blipFill>
          <a:blip r:embed="rId3">
            <a:alphaModFix amt="60000"/>
          </a:blip>
          <a:srcRect l="0" t="0" r="0" b="1681"/>
          <a:stretch/>
        </p:blipFill>
        <p:spPr>
          <a:xfrm>
            <a:off x="0" y="0"/>
            <a:ext cx="2739960" cy="5142600"/>
          </a:xfrm>
          <a:prstGeom prst="rect">
            <a:avLst/>
          </a:prstGeom>
          <a:noFill/>
          <a:ln w="0">
            <a:noFill/>
          </a:ln>
        </p:spPr>
      </p:pic>
      <p:grpSp>
        <p:nvGrpSpPr>
          <p:cNvPr id="505" name="Google Shape;740;p24"/>
          <p:cNvGrpSpPr/>
          <p:nvPr/>
        </p:nvGrpSpPr>
        <p:grpSpPr>
          <a:xfrm>
            <a:off x="-1316520" y="-1764360"/>
            <a:ext cx="12137400" cy="8642880"/>
            <a:chOff x="-1316520" y="-1764360"/>
            <a:chExt cx="12137400" cy="8642880"/>
          </a:xfrm>
        </p:grpSpPr>
        <p:pic>
          <p:nvPicPr>
            <p:cNvPr id="506" name="Google Shape;741;p24" descr=""/>
            <p:cNvPicPr/>
            <p:nvPr/>
          </p:nvPicPr>
          <p:blipFill>
            <a:blip r:embed="rId4">
              <a:alphaModFix amt="50000"/>
            </a:blip>
            <a:stretch/>
          </p:blipFill>
          <p:spPr>
            <a:xfrm rot="1120800">
              <a:off x="6818400" y="-1288440"/>
              <a:ext cx="3540960" cy="3463920"/>
            </a:xfrm>
            <a:prstGeom prst="rect">
              <a:avLst/>
            </a:prstGeom>
            <a:noFill/>
            <a:ln w="0">
              <a:noFill/>
            </a:ln>
          </p:spPr>
        </p:pic>
        <p:pic>
          <p:nvPicPr>
            <p:cNvPr id="507" name="Google Shape;742;p24" descr=""/>
            <p:cNvPicPr/>
            <p:nvPr/>
          </p:nvPicPr>
          <p:blipFill>
            <a:blip r:embed="rId5">
              <a:alphaModFix amt="50000"/>
            </a:blip>
            <a:stretch/>
          </p:blipFill>
          <p:spPr>
            <a:xfrm rot="4680600">
              <a:off x="-1024920" y="3054960"/>
              <a:ext cx="3540960" cy="3463920"/>
            </a:xfrm>
            <a:prstGeom prst="rect">
              <a:avLst/>
            </a:prstGeom>
            <a:noFill/>
            <a:ln w="0">
              <a:noFill/>
            </a:ln>
          </p:spPr>
        </p:pic>
      </p:grpSp>
      <p:grpSp>
        <p:nvGrpSpPr>
          <p:cNvPr id="508" name="Google Shape;743;p24"/>
          <p:cNvGrpSpPr/>
          <p:nvPr/>
        </p:nvGrpSpPr>
        <p:grpSpPr>
          <a:xfrm>
            <a:off x="-811800" y="-464040"/>
            <a:ext cx="10245240" cy="6232320"/>
            <a:chOff x="-811800" y="-464040"/>
            <a:chExt cx="10245240" cy="6232320"/>
          </a:xfrm>
        </p:grpSpPr>
        <p:grpSp>
          <p:nvGrpSpPr>
            <p:cNvPr id="509" name="Google Shape;744;p24"/>
            <p:cNvGrpSpPr/>
            <p:nvPr/>
          </p:nvGrpSpPr>
          <p:grpSpPr>
            <a:xfrm>
              <a:off x="-811800" y="-464040"/>
              <a:ext cx="1962360" cy="2006280"/>
              <a:chOff x="-811800" y="-464040"/>
              <a:chExt cx="1962360" cy="2006280"/>
            </a:xfrm>
          </p:grpSpPr>
          <p:pic>
            <p:nvPicPr>
              <p:cNvPr id="510" name="Google Shape;745;p24" descr=""/>
              <p:cNvPicPr/>
              <p:nvPr/>
            </p:nvPicPr>
            <p:blipFill>
              <a:blip r:embed="rId6">
                <a:alphaModFix amt="50000"/>
              </a:blip>
              <a:stretch/>
            </p:blipFill>
            <p:spPr>
              <a:xfrm rot="5400000">
                <a:off x="-833760" y="-442080"/>
                <a:ext cx="2006280" cy="1962360"/>
              </a:xfrm>
              <a:prstGeom prst="rect">
                <a:avLst/>
              </a:prstGeom>
              <a:noFill/>
              <a:ln w="0">
                <a:noFill/>
              </a:ln>
            </p:spPr>
          </p:pic>
          <p:grpSp>
            <p:nvGrpSpPr>
              <p:cNvPr id="511" name="Google Shape;746;p24"/>
              <p:cNvGrpSpPr/>
              <p:nvPr/>
            </p:nvGrpSpPr>
            <p:grpSpPr>
              <a:xfrm>
                <a:off x="432360" y="425520"/>
                <a:ext cx="326160" cy="317520"/>
                <a:chOff x="432360" y="425520"/>
                <a:chExt cx="326160" cy="317520"/>
              </a:xfrm>
            </p:grpSpPr>
            <p:sp>
              <p:nvSpPr>
                <p:cNvPr id="512" name="Google Shape;747;p24"/>
                <p:cNvSpPr/>
                <p:nvPr/>
              </p:nvSpPr>
              <p:spPr>
                <a:xfrm>
                  <a:off x="558720" y="722160"/>
                  <a:ext cx="115200" cy="20880"/>
                </a:xfrm>
                <a:custGeom>
                  <a:avLst/>
                  <a:gdLst>
                    <a:gd name="textAreaLeft" fmla="*/ 0 w 115200"/>
                    <a:gd name="textAreaRight" fmla="*/ 116280 w 115200"/>
                    <a:gd name="textAreaTop" fmla="*/ 0 h 20880"/>
                    <a:gd name="textAreaBottom" fmla="*/ 21960 h 2088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13" name="Google Shape;748;p24"/>
                <p:cNvSpPr/>
                <p:nvPr/>
              </p:nvSpPr>
              <p:spPr>
                <a:xfrm>
                  <a:off x="432360" y="543960"/>
                  <a:ext cx="155160" cy="180360"/>
                </a:xfrm>
                <a:custGeom>
                  <a:avLst/>
                  <a:gdLst>
                    <a:gd name="textAreaLeft" fmla="*/ 0 w 155160"/>
                    <a:gd name="textAreaRight" fmla="*/ 156240 w 155160"/>
                    <a:gd name="textAreaTop" fmla="*/ 0 h 180360"/>
                    <a:gd name="textAreaBottom" fmla="*/ 181440 h 18036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14" name="Google Shape;749;p24"/>
                <p:cNvSpPr/>
                <p:nvPr/>
              </p:nvSpPr>
              <p:spPr>
                <a:xfrm>
                  <a:off x="570240" y="678240"/>
                  <a:ext cx="156240" cy="22320"/>
                </a:xfrm>
                <a:custGeom>
                  <a:avLst/>
                  <a:gdLst>
                    <a:gd name="textAreaLeft" fmla="*/ 0 w 156240"/>
                    <a:gd name="textAreaRight" fmla="*/ 157320 w 156240"/>
                    <a:gd name="textAreaTop" fmla="*/ 0 h 22320"/>
                    <a:gd name="textAreaBottom" fmla="*/ 23400 h 2232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lIns="90000" rIns="90000" tIns="11520" bIns="11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15" name="Google Shape;750;p24"/>
                <p:cNvSpPr/>
                <p:nvPr/>
              </p:nvSpPr>
              <p:spPr>
                <a:xfrm>
                  <a:off x="457560" y="425520"/>
                  <a:ext cx="133560" cy="140760"/>
                </a:xfrm>
                <a:custGeom>
                  <a:avLst/>
                  <a:gdLst>
                    <a:gd name="textAreaLeft" fmla="*/ 0 w 133560"/>
                    <a:gd name="textAreaRight" fmla="*/ 134640 w 133560"/>
                    <a:gd name="textAreaTop" fmla="*/ 0 h 140760"/>
                    <a:gd name="textAreaBottom" fmla="*/ 141840 h 14076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16" name="Google Shape;751;p24"/>
                <p:cNvSpPr/>
                <p:nvPr/>
              </p:nvSpPr>
              <p:spPr>
                <a:xfrm>
                  <a:off x="586080" y="635760"/>
                  <a:ext cx="163440" cy="20520"/>
                </a:xfrm>
                <a:custGeom>
                  <a:avLst/>
                  <a:gdLst>
                    <a:gd name="textAreaLeft" fmla="*/ 0 w 163440"/>
                    <a:gd name="textAreaRight" fmla="*/ 164520 w 163440"/>
                    <a:gd name="textAreaTop" fmla="*/ 0 h 20520"/>
                    <a:gd name="textAreaBottom" fmla="*/ 21600 h 2052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17" name="Google Shape;752;p24"/>
                <p:cNvSpPr/>
                <p:nvPr/>
              </p:nvSpPr>
              <p:spPr>
                <a:xfrm>
                  <a:off x="601560" y="592920"/>
                  <a:ext cx="156960" cy="20880"/>
                </a:xfrm>
                <a:custGeom>
                  <a:avLst/>
                  <a:gdLst>
                    <a:gd name="textAreaLeft" fmla="*/ 0 w 156960"/>
                    <a:gd name="textAreaRight" fmla="*/ 158040 w 156960"/>
                    <a:gd name="textAreaTop" fmla="*/ 0 h 20880"/>
                    <a:gd name="textAreaBottom" fmla="*/ 21960 h 2088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18" name="Google Shape;753;p24"/>
                <p:cNvSpPr/>
                <p:nvPr/>
              </p:nvSpPr>
              <p:spPr>
                <a:xfrm>
                  <a:off x="631080" y="501120"/>
                  <a:ext cx="17640" cy="54000"/>
                </a:xfrm>
                <a:custGeom>
                  <a:avLst/>
                  <a:gdLst>
                    <a:gd name="textAreaLeft" fmla="*/ 0 w 17640"/>
                    <a:gd name="textAreaRight" fmla="*/ 18720 w 17640"/>
                    <a:gd name="textAreaTop" fmla="*/ 0 h 54000"/>
                    <a:gd name="textAreaBottom" fmla="*/ 55080 h 5400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lIns="90000" rIns="90000" tIns="27360" bIns="273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19" name="Google Shape;754;p24"/>
                <p:cNvSpPr/>
                <p:nvPr/>
              </p:nvSpPr>
              <p:spPr>
                <a:xfrm>
                  <a:off x="668520" y="480240"/>
                  <a:ext cx="17280" cy="74880"/>
                </a:xfrm>
                <a:custGeom>
                  <a:avLst/>
                  <a:gdLst>
                    <a:gd name="textAreaLeft" fmla="*/ 0 w 17280"/>
                    <a:gd name="textAreaRight" fmla="*/ 18360 w 17280"/>
                    <a:gd name="textAreaTop" fmla="*/ 0 h 74880"/>
                    <a:gd name="textAreaBottom" fmla="*/ 75960 h 7488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lIns="90000" rIns="90000" tIns="37800" bIns="37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20" name="Google Shape;755;p24"/>
                <p:cNvSpPr/>
                <p:nvPr/>
              </p:nvSpPr>
              <p:spPr>
                <a:xfrm>
                  <a:off x="705600" y="451080"/>
                  <a:ext cx="17640" cy="103680"/>
                </a:xfrm>
                <a:custGeom>
                  <a:avLst/>
                  <a:gdLst>
                    <a:gd name="textAreaLeft" fmla="*/ 0 w 17640"/>
                    <a:gd name="textAreaRight" fmla="*/ 18720 w 17640"/>
                    <a:gd name="textAreaTop" fmla="*/ 0 h 103680"/>
                    <a:gd name="textAreaBottom" fmla="*/ 104760 h 10368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521" name="Google Shape;756;p24"/>
              <p:cNvGrpSpPr/>
              <p:nvPr/>
            </p:nvGrpSpPr>
            <p:grpSpPr>
              <a:xfrm>
                <a:off x="475920" y="1088640"/>
                <a:ext cx="267480" cy="267840"/>
                <a:chOff x="475920" y="1088640"/>
                <a:chExt cx="267480" cy="267840"/>
              </a:xfrm>
            </p:grpSpPr>
            <p:sp>
              <p:nvSpPr>
                <p:cNvPr id="522" name="Google Shape;757;p24"/>
                <p:cNvSpPr/>
                <p:nvPr/>
              </p:nvSpPr>
              <p:spPr>
                <a:xfrm>
                  <a:off x="534240" y="1247040"/>
                  <a:ext cx="50760" cy="50760"/>
                </a:xfrm>
                <a:custGeom>
                  <a:avLst/>
                  <a:gdLst>
                    <a:gd name="textAreaLeft" fmla="*/ 0 w 50760"/>
                    <a:gd name="textAreaRight" fmla="*/ 51840 w 50760"/>
                    <a:gd name="textAreaTop" fmla="*/ 0 h 50760"/>
                    <a:gd name="textAreaBottom" fmla="*/ 51840 h 5076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23" name="Google Shape;758;p24"/>
                <p:cNvSpPr/>
                <p:nvPr/>
              </p:nvSpPr>
              <p:spPr>
                <a:xfrm>
                  <a:off x="633600" y="1247760"/>
                  <a:ext cx="50040" cy="50040"/>
                </a:xfrm>
                <a:custGeom>
                  <a:avLst/>
                  <a:gdLst>
                    <a:gd name="textAreaLeft" fmla="*/ 0 w 50040"/>
                    <a:gd name="textAreaRight" fmla="*/ 51120 w 50040"/>
                    <a:gd name="textAreaTop" fmla="*/ 0 h 50040"/>
                    <a:gd name="textAreaBottom" fmla="*/ 51120 h 5004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lIns="90000" rIns="90000" tIns="25560" bIns="25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24" name="Google Shape;759;p24"/>
                <p:cNvSpPr/>
                <p:nvPr/>
              </p:nvSpPr>
              <p:spPr>
                <a:xfrm>
                  <a:off x="534240" y="1148400"/>
                  <a:ext cx="49680" cy="50040"/>
                </a:xfrm>
                <a:custGeom>
                  <a:avLst/>
                  <a:gdLst>
                    <a:gd name="textAreaLeft" fmla="*/ 0 w 49680"/>
                    <a:gd name="textAreaRight" fmla="*/ 50760 w 49680"/>
                    <a:gd name="textAreaTop" fmla="*/ 0 h 50040"/>
                    <a:gd name="textAreaBottom" fmla="*/ 51120 h 5004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lIns="90000" rIns="90000" tIns="25560" bIns="25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25" name="Google Shape;760;p24"/>
                <p:cNvSpPr/>
                <p:nvPr/>
              </p:nvSpPr>
              <p:spPr>
                <a:xfrm>
                  <a:off x="632520" y="1148400"/>
                  <a:ext cx="51120" cy="51120"/>
                </a:xfrm>
                <a:custGeom>
                  <a:avLst/>
                  <a:gdLst>
                    <a:gd name="textAreaLeft" fmla="*/ 0 w 51120"/>
                    <a:gd name="textAreaRight" fmla="*/ 52200 w 51120"/>
                    <a:gd name="textAreaTop" fmla="*/ 0 h 51120"/>
                    <a:gd name="textAreaBottom" fmla="*/ 52200 h 51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26" name="Google Shape;761;p24"/>
                <p:cNvSpPr/>
                <p:nvPr/>
              </p:nvSpPr>
              <p:spPr>
                <a:xfrm>
                  <a:off x="595440" y="1211040"/>
                  <a:ext cx="26280" cy="25920"/>
                </a:xfrm>
                <a:custGeom>
                  <a:avLst/>
                  <a:gdLst>
                    <a:gd name="textAreaLeft" fmla="*/ 0 w 26280"/>
                    <a:gd name="textAreaRight" fmla="*/ 27360 w 26280"/>
                    <a:gd name="textAreaTop" fmla="*/ 0 h 25920"/>
                    <a:gd name="textAreaBottom" fmla="*/ 27000 h 2592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lIns="90000" rIns="90000" tIns="13320" bIns="133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27" name="Google Shape;762;p24"/>
                <p:cNvSpPr/>
                <p:nvPr/>
              </p:nvSpPr>
              <p:spPr>
                <a:xfrm>
                  <a:off x="530280" y="1144800"/>
                  <a:ext cx="156960" cy="156960"/>
                </a:xfrm>
                <a:custGeom>
                  <a:avLst/>
                  <a:gdLst>
                    <a:gd name="textAreaLeft" fmla="*/ 0 w 156960"/>
                    <a:gd name="textAreaRight" fmla="*/ 158040 w 156960"/>
                    <a:gd name="textAreaTop" fmla="*/ 0 h 156960"/>
                    <a:gd name="textAreaBottom" fmla="*/ 158040 h 15696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28" name="Google Shape;763;p24"/>
                <p:cNvSpPr/>
                <p:nvPr/>
              </p:nvSpPr>
              <p:spPr>
                <a:xfrm>
                  <a:off x="475920" y="1088640"/>
                  <a:ext cx="267480" cy="267840"/>
                </a:xfrm>
                <a:custGeom>
                  <a:avLst/>
                  <a:gdLst>
                    <a:gd name="textAreaLeft" fmla="*/ 0 w 267480"/>
                    <a:gd name="textAreaRight" fmla="*/ 268560 w 267480"/>
                    <a:gd name="textAreaTop" fmla="*/ 0 h 267840"/>
                    <a:gd name="textAreaBottom" fmla="*/ 268920 h 26784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529" name="Google Shape;764;p24"/>
              <p:cNvGrpSpPr/>
              <p:nvPr/>
            </p:nvGrpSpPr>
            <p:grpSpPr>
              <a:xfrm>
                <a:off x="-163800" y="693720"/>
                <a:ext cx="398520" cy="411840"/>
                <a:chOff x="-163800" y="693720"/>
                <a:chExt cx="398520" cy="411840"/>
              </a:xfrm>
            </p:grpSpPr>
            <p:sp>
              <p:nvSpPr>
                <p:cNvPr id="530" name="Google Shape;765;p24"/>
                <p:cNvSpPr/>
                <p:nvPr/>
              </p:nvSpPr>
              <p:spPr>
                <a:xfrm>
                  <a:off x="-163800" y="693720"/>
                  <a:ext cx="398520" cy="260280"/>
                </a:xfrm>
                <a:custGeom>
                  <a:avLst/>
                  <a:gdLst>
                    <a:gd name="textAreaLeft" fmla="*/ 0 w 398520"/>
                    <a:gd name="textAreaRight" fmla="*/ 399600 w 398520"/>
                    <a:gd name="textAreaTop" fmla="*/ 0 h 260280"/>
                    <a:gd name="textAreaBottom" fmla="*/ 261360 h 2602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31" name="Google Shape;766;p24"/>
                <p:cNvSpPr/>
                <p:nvPr/>
              </p:nvSpPr>
              <p:spPr>
                <a:xfrm>
                  <a:off x="115560" y="1054440"/>
                  <a:ext cx="48960" cy="51120"/>
                </a:xfrm>
                <a:custGeom>
                  <a:avLst/>
                  <a:gdLst>
                    <a:gd name="textAreaLeft" fmla="*/ 0 w 48960"/>
                    <a:gd name="textAreaRight" fmla="*/ 50040 w 48960"/>
                    <a:gd name="textAreaTop" fmla="*/ 0 h 51120"/>
                    <a:gd name="textAreaBottom" fmla="*/ 52200 h 5112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32" name="Google Shape;767;p24"/>
                <p:cNvSpPr/>
                <p:nvPr/>
              </p:nvSpPr>
              <p:spPr>
                <a:xfrm>
                  <a:off x="51840" y="974520"/>
                  <a:ext cx="151560" cy="54000"/>
                </a:xfrm>
                <a:custGeom>
                  <a:avLst/>
                  <a:gdLst>
                    <a:gd name="textAreaLeft" fmla="*/ 0 w 151560"/>
                    <a:gd name="textAreaRight" fmla="*/ 152640 w 151560"/>
                    <a:gd name="textAreaTop" fmla="*/ 0 h 54000"/>
                    <a:gd name="textAreaBottom" fmla="*/ 55080 h 540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7360" bIns="273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nvGrpSpPr>
            <p:cNvPr id="533" name="Google Shape;768;p24"/>
            <p:cNvGrpSpPr/>
            <p:nvPr/>
          </p:nvGrpSpPr>
          <p:grpSpPr>
            <a:xfrm>
              <a:off x="7427160" y="3805920"/>
              <a:ext cx="2006280" cy="1962360"/>
              <a:chOff x="7427160" y="3805920"/>
              <a:chExt cx="2006280" cy="1962360"/>
            </a:xfrm>
          </p:grpSpPr>
          <p:pic>
            <p:nvPicPr>
              <p:cNvPr id="534" name="Google Shape;769;p24" descr=""/>
              <p:cNvPicPr/>
              <p:nvPr/>
            </p:nvPicPr>
            <p:blipFill>
              <a:blip r:embed="rId7">
                <a:alphaModFix amt="50000"/>
              </a:blip>
              <a:stretch/>
            </p:blipFill>
            <p:spPr>
              <a:xfrm>
                <a:off x="7427160" y="3805920"/>
                <a:ext cx="2006280" cy="1962360"/>
              </a:xfrm>
              <a:prstGeom prst="rect">
                <a:avLst/>
              </a:prstGeom>
              <a:noFill/>
              <a:ln w="0">
                <a:noFill/>
              </a:ln>
            </p:spPr>
          </p:pic>
          <p:grpSp>
            <p:nvGrpSpPr>
              <p:cNvPr id="535" name="Google Shape;770;p24"/>
              <p:cNvGrpSpPr/>
              <p:nvPr/>
            </p:nvGrpSpPr>
            <p:grpSpPr>
              <a:xfrm>
                <a:off x="7684560" y="4187160"/>
                <a:ext cx="343440" cy="316440"/>
                <a:chOff x="7684560" y="4187160"/>
                <a:chExt cx="343440" cy="316440"/>
              </a:xfrm>
            </p:grpSpPr>
            <p:sp>
              <p:nvSpPr>
                <p:cNvPr id="536" name="Google Shape;771;p24"/>
                <p:cNvSpPr/>
                <p:nvPr/>
              </p:nvSpPr>
              <p:spPr>
                <a:xfrm>
                  <a:off x="7799400" y="424080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37" name="Google Shape;772;p24"/>
                <p:cNvSpPr/>
                <p:nvPr/>
              </p:nvSpPr>
              <p:spPr>
                <a:xfrm>
                  <a:off x="7684560" y="442584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38" name="Google Shape;773;p24"/>
                <p:cNvSpPr/>
                <p:nvPr/>
              </p:nvSpPr>
              <p:spPr>
                <a:xfrm>
                  <a:off x="7717680" y="418716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39" name="Google Shape;774;p24"/>
                <p:cNvSpPr/>
                <p:nvPr/>
              </p:nvSpPr>
              <p:spPr>
                <a:xfrm>
                  <a:off x="7742520" y="439308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540" name="Google Shape;775;p24"/>
              <p:cNvGrpSpPr/>
              <p:nvPr/>
            </p:nvGrpSpPr>
            <p:grpSpPr>
              <a:xfrm>
                <a:off x="8322120" y="4188240"/>
                <a:ext cx="313560" cy="313920"/>
                <a:chOff x="8322120" y="4188240"/>
                <a:chExt cx="313560" cy="313920"/>
              </a:xfrm>
            </p:grpSpPr>
            <p:sp>
              <p:nvSpPr>
                <p:cNvPr id="541" name="Google Shape;776;p24"/>
                <p:cNvSpPr/>
                <p:nvPr/>
              </p:nvSpPr>
              <p:spPr>
                <a:xfrm>
                  <a:off x="8361720" y="4218480"/>
                  <a:ext cx="185040" cy="185760"/>
                </a:xfrm>
                <a:custGeom>
                  <a:avLst/>
                  <a:gdLst>
                    <a:gd name="textAreaLeft" fmla="*/ 0 w 185040"/>
                    <a:gd name="textAreaRight" fmla="*/ 186120 w 185040"/>
                    <a:gd name="textAreaTop" fmla="*/ 0 h 185760"/>
                    <a:gd name="textAreaBottom" fmla="*/ 186840 h 18576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42" name="Google Shape;777;p24"/>
                <p:cNvSpPr/>
                <p:nvPr/>
              </p:nvSpPr>
              <p:spPr>
                <a:xfrm>
                  <a:off x="8322120" y="4188240"/>
                  <a:ext cx="313560" cy="313920"/>
                </a:xfrm>
                <a:custGeom>
                  <a:avLst/>
                  <a:gdLst>
                    <a:gd name="textAreaLeft" fmla="*/ 0 w 313560"/>
                    <a:gd name="textAreaRight" fmla="*/ 314640 w 313560"/>
                    <a:gd name="textAreaTop" fmla="*/ 0 h 313920"/>
                    <a:gd name="textAreaBottom" fmla="*/ 315000 h 31392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543" name="Google Shape;778;p24"/>
              <p:cNvGrpSpPr/>
              <p:nvPr/>
            </p:nvGrpSpPr>
            <p:grpSpPr>
              <a:xfrm>
                <a:off x="7958160" y="4710240"/>
                <a:ext cx="404640" cy="404280"/>
                <a:chOff x="7958160" y="4710240"/>
                <a:chExt cx="404640" cy="404280"/>
              </a:xfrm>
            </p:grpSpPr>
            <p:sp>
              <p:nvSpPr>
                <p:cNvPr id="544" name="Google Shape;779;p24"/>
                <p:cNvSpPr/>
                <p:nvPr/>
              </p:nvSpPr>
              <p:spPr>
                <a:xfrm>
                  <a:off x="8060400" y="4710240"/>
                  <a:ext cx="200520" cy="203760"/>
                </a:xfrm>
                <a:custGeom>
                  <a:avLst/>
                  <a:gdLst>
                    <a:gd name="textAreaLeft" fmla="*/ 0 w 200520"/>
                    <a:gd name="textAreaRight" fmla="*/ 201600 w 200520"/>
                    <a:gd name="textAreaTop" fmla="*/ 0 h 203760"/>
                    <a:gd name="textAreaBottom" fmla="*/ 204840 h 20376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45" name="Google Shape;780;p24"/>
                <p:cNvSpPr/>
                <p:nvPr/>
              </p:nvSpPr>
              <p:spPr>
                <a:xfrm>
                  <a:off x="8150760" y="4802760"/>
                  <a:ext cx="19440" cy="21960"/>
                </a:xfrm>
                <a:custGeom>
                  <a:avLst/>
                  <a:gdLst>
                    <a:gd name="textAreaLeft" fmla="*/ 0 w 19440"/>
                    <a:gd name="textAreaRight" fmla="*/ 20520 w 19440"/>
                    <a:gd name="textAreaTop" fmla="*/ 0 h 21960"/>
                    <a:gd name="textAreaBottom" fmla="*/ 23040 h 2196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lIns="90000" rIns="90000" tIns="11520" bIns="11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46" name="Google Shape;781;p24"/>
                <p:cNvSpPr/>
                <p:nvPr/>
              </p:nvSpPr>
              <p:spPr>
                <a:xfrm>
                  <a:off x="8119080" y="4937760"/>
                  <a:ext cx="81720" cy="176760"/>
                </a:xfrm>
                <a:custGeom>
                  <a:avLst/>
                  <a:gdLst>
                    <a:gd name="textAreaLeft" fmla="*/ 0 w 81720"/>
                    <a:gd name="textAreaRight" fmla="*/ 82800 w 81720"/>
                    <a:gd name="textAreaTop" fmla="*/ 0 h 176760"/>
                    <a:gd name="textAreaBottom" fmla="*/ 177840 h 17676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47" name="Google Shape;782;p24"/>
                <p:cNvSpPr/>
                <p:nvPr/>
              </p:nvSpPr>
              <p:spPr>
                <a:xfrm>
                  <a:off x="7958160" y="4897440"/>
                  <a:ext cx="162720" cy="101520"/>
                </a:xfrm>
                <a:custGeom>
                  <a:avLst/>
                  <a:gdLst>
                    <a:gd name="textAreaLeft" fmla="*/ 0 w 162720"/>
                    <a:gd name="textAreaRight" fmla="*/ 163800 w 162720"/>
                    <a:gd name="textAreaTop" fmla="*/ 0 h 101520"/>
                    <a:gd name="textAreaBottom" fmla="*/ 102600 h 10152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48" name="Google Shape;783;p24"/>
                <p:cNvSpPr/>
                <p:nvPr/>
              </p:nvSpPr>
              <p:spPr>
                <a:xfrm>
                  <a:off x="8199720" y="4893480"/>
                  <a:ext cx="163080" cy="105840"/>
                </a:xfrm>
                <a:custGeom>
                  <a:avLst/>
                  <a:gdLst>
                    <a:gd name="textAreaLeft" fmla="*/ 0 w 163080"/>
                    <a:gd name="textAreaRight" fmla="*/ 164160 w 163080"/>
                    <a:gd name="textAreaTop" fmla="*/ 0 h 105840"/>
                    <a:gd name="textAreaBottom" fmla="*/ 106920 h 10584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82" r:id="rId8"/>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49" name="Google Shape;785;p25" descr=""/>
          <p:cNvPicPr/>
          <p:nvPr/>
        </p:nvPicPr>
        <p:blipFill>
          <a:blip r:embed="rId2"/>
          <a:srcRect l="0" t="1843" r="1845" b="0"/>
          <a:stretch/>
        </p:blipFill>
        <p:spPr>
          <a:xfrm rot="10800000">
            <a:off x="1080" y="0"/>
            <a:ext cx="9142920" cy="5142600"/>
          </a:xfrm>
          <a:prstGeom prst="rect">
            <a:avLst/>
          </a:prstGeom>
          <a:noFill/>
          <a:ln w="0">
            <a:noFill/>
          </a:ln>
        </p:spPr>
      </p:pic>
      <p:pic>
        <p:nvPicPr>
          <p:cNvPr id="550" name="Google Shape;786;p25" descr=""/>
          <p:cNvPicPr/>
          <p:nvPr/>
        </p:nvPicPr>
        <p:blipFill>
          <a:blip r:embed="rId3"/>
          <a:srcRect l="7208" t="0" r="48309" b="45432"/>
          <a:stretch/>
        </p:blipFill>
        <p:spPr>
          <a:xfrm rot="10800000">
            <a:off x="7925760" y="-75240"/>
            <a:ext cx="1218240" cy="2853360"/>
          </a:xfrm>
          <a:prstGeom prst="rect">
            <a:avLst/>
          </a:prstGeom>
          <a:noFill/>
          <a:ln w="0">
            <a:noFill/>
          </a:ln>
        </p:spPr>
      </p:pic>
      <p:grpSp>
        <p:nvGrpSpPr>
          <p:cNvPr id="551" name="Google Shape;787;p25"/>
          <p:cNvGrpSpPr/>
          <p:nvPr/>
        </p:nvGrpSpPr>
        <p:grpSpPr>
          <a:xfrm>
            <a:off x="-1232640" y="-442440"/>
            <a:ext cx="2006280" cy="1962360"/>
            <a:chOff x="-1232640" y="-442440"/>
            <a:chExt cx="2006280" cy="1962360"/>
          </a:xfrm>
        </p:grpSpPr>
        <p:pic>
          <p:nvPicPr>
            <p:cNvPr id="552" name="Google Shape;788;p25" descr=""/>
            <p:cNvPicPr/>
            <p:nvPr/>
          </p:nvPicPr>
          <p:blipFill>
            <a:blip r:embed="rId4">
              <a:alphaModFix amt="50000"/>
            </a:blip>
            <a:stretch/>
          </p:blipFill>
          <p:spPr>
            <a:xfrm>
              <a:off x="-1232640" y="-442440"/>
              <a:ext cx="2006280" cy="1962360"/>
            </a:xfrm>
            <a:prstGeom prst="rect">
              <a:avLst/>
            </a:prstGeom>
            <a:noFill/>
            <a:ln w="0">
              <a:noFill/>
            </a:ln>
          </p:spPr>
        </p:pic>
        <p:grpSp>
          <p:nvGrpSpPr>
            <p:cNvPr id="553" name="Google Shape;789;p25"/>
            <p:cNvGrpSpPr/>
            <p:nvPr/>
          </p:nvGrpSpPr>
          <p:grpSpPr>
            <a:xfrm>
              <a:off x="-111240" y="413280"/>
              <a:ext cx="488520" cy="487800"/>
              <a:chOff x="-111240" y="413280"/>
              <a:chExt cx="488520" cy="487800"/>
            </a:xfrm>
          </p:grpSpPr>
          <p:sp>
            <p:nvSpPr>
              <p:cNvPr id="554" name="Google Shape;790;p25"/>
              <p:cNvSpPr/>
              <p:nvPr/>
            </p:nvSpPr>
            <p:spPr>
              <a:xfrm>
                <a:off x="12240" y="413280"/>
                <a:ext cx="242280" cy="246240"/>
              </a:xfrm>
              <a:custGeom>
                <a:avLst/>
                <a:gdLst>
                  <a:gd name="textAreaLeft" fmla="*/ 0 w 242280"/>
                  <a:gd name="textAreaRight" fmla="*/ 243360 w 242280"/>
                  <a:gd name="textAreaTop" fmla="*/ 0 h 246240"/>
                  <a:gd name="textAreaBottom" fmla="*/ 247320 h 24624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55" name="Google Shape;791;p25"/>
              <p:cNvSpPr/>
              <p:nvPr/>
            </p:nvSpPr>
            <p:spPr>
              <a:xfrm>
                <a:off x="120960" y="524880"/>
                <a:ext cx="23760" cy="26640"/>
              </a:xfrm>
              <a:custGeom>
                <a:avLst/>
                <a:gdLst>
                  <a:gd name="textAreaLeft" fmla="*/ 0 w 23760"/>
                  <a:gd name="textAreaRight" fmla="*/ 24840 w 23760"/>
                  <a:gd name="textAreaTop" fmla="*/ 0 h 26640"/>
                  <a:gd name="textAreaBottom" fmla="*/ 27720 h 2664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lIns="90000" rIns="90000" tIns="13680" bIns="136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56" name="Google Shape;792;p25"/>
              <p:cNvSpPr/>
              <p:nvPr/>
            </p:nvSpPr>
            <p:spPr>
              <a:xfrm>
                <a:off x="82800" y="687600"/>
                <a:ext cx="99000" cy="213480"/>
              </a:xfrm>
              <a:custGeom>
                <a:avLst/>
                <a:gdLst>
                  <a:gd name="textAreaLeft" fmla="*/ 0 w 99000"/>
                  <a:gd name="textAreaRight" fmla="*/ 100080 w 99000"/>
                  <a:gd name="textAreaTop" fmla="*/ 0 h 213480"/>
                  <a:gd name="textAreaBottom" fmla="*/ 214560 h 21348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57" name="Google Shape;793;p25"/>
              <p:cNvSpPr/>
              <p:nvPr/>
            </p:nvSpPr>
            <p:spPr>
              <a:xfrm>
                <a:off x="-111240" y="639000"/>
                <a:ext cx="196920" cy="122760"/>
              </a:xfrm>
              <a:custGeom>
                <a:avLst/>
                <a:gdLst>
                  <a:gd name="textAreaLeft" fmla="*/ 0 w 196920"/>
                  <a:gd name="textAreaRight" fmla="*/ 198000 w 196920"/>
                  <a:gd name="textAreaTop" fmla="*/ 0 h 122760"/>
                  <a:gd name="textAreaBottom" fmla="*/ 123840 h 12276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58" name="Google Shape;794;p25"/>
              <p:cNvSpPr/>
              <p:nvPr/>
            </p:nvSpPr>
            <p:spPr>
              <a:xfrm>
                <a:off x="180000" y="634320"/>
                <a:ext cx="197280" cy="127800"/>
              </a:xfrm>
              <a:custGeom>
                <a:avLst/>
                <a:gdLst>
                  <a:gd name="textAreaLeft" fmla="*/ 0 w 197280"/>
                  <a:gd name="textAreaRight" fmla="*/ 198360 w 197280"/>
                  <a:gd name="textAreaTop" fmla="*/ 0 h 127800"/>
                  <a:gd name="textAreaBottom" fmla="*/ 128880 h 12780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559" name="Google Shape;795;p25"/>
            <p:cNvGrpSpPr/>
            <p:nvPr/>
          </p:nvGrpSpPr>
          <p:grpSpPr>
            <a:xfrm>
              <a:off x="282960" y="-76320"/>
              <a:ext cx="343440" cy="316440"/>
              <a:chOff x="282960" y="-76320"/>
              <a:chExt cx="343440" cy="316440"/>
            </a:xfrm>
          </p:grpSpPr>
          <p:sp>
            <p:nvSpPr>
              <p:cNvPr id="560" name="Google Shape;796;p25"/>
              <p:cNvSpPr/>
              <p:nvPr/>
            </p:nvSpPr>
            <p:spPr>
              <a:xfrm>
                <a:off x="397800" y="-2232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61" name="Google Shape;797;p25"/>
              <p:cNvSpPr/>
              <p:nvPr/>
            </p:nvSpPr>
            <p:spPr>
              <a:xfrm>
                <a:off x="282960" y="16236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62" name="Google Shape;798;p25"/>
              <p:cNvSpPr/>
              <p:nvPr/>
            </p:nvSpPr>
            <p:spPr>
              <a:xfrm>
                <a:off x="316080" y="-7632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63" name="Google Shape;799;p25"/>
              <p:cNvSpPr/>
              <p:nvPr/>
            </p:nvSpPr>
            <p:spPr>
              <a:xfrm>
                <a:off x="340920" y="12996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pic>
        <p:nvPicPr>
          <p:cNvPr id="564" name="Google Shape;800;p25" descr=""/>
          <p:cNvPicPr/>
          <p:nvPr/>
        </p:nvPicPr>
        <p:blipFill>
          <a:blip r:embed="rId5">
            <a:alphaModFix amt="50000"/>
          </a:blip>
          <a:stretch/>
        </p:blipFill>
        <p:spPr>
          <a:xfrm rot="5829600">
            <a:off x="-1654560" y="3237840"/>
            <a:ext cx="3540960" cy="3463920"/>
          </a:xfrm>
          <a:prstGeom prst="rect">
            <a:avLst/>
          </a:prstGeom>
          <a:noFill/>
          <a:ln w="0">
            <a:noFill/>
          </a:ln>
        </p:spPr>
      </p:pic>
    </p:spTree>
  </p:cSld>
  <p:clrMap bg1="lt1" tx1="dk1" bg2="lt2" tx2="dk2" accent1="accent1" accent2="accent2" accent3="accent3" accent4="accent4" accent5="accent5" accent6="accent6" hlink="hlink" folHlink="folHlink"/>
  <p:sldLayoutIdLst>
    <p:sldLayoutId id="2147483684" r:id="rId6"/>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65" name="Google Shape;66;p4" descr=""/>
          <p:cNvPicPr/>
          <p:nvPr/>
        </p:nvPicPr>
        <p:blipFill>
          <a:blip r:embed="rId2"/>
          <a:srcRect l="0" t="1843" r="1845" b="0"/>
          <a:stretch/>
        </p:blipFill>
        <p:spPr>
          <a:xfrm rot="10800000">
            <a:off x="1080" y="0"/>
            <a:ext cx="9142920" cy="5142600"/>
          </a:xfrm>
          <a:prstGeom prst="rect">
            <a:avLst/>
          </a:prstGeom>
          <a:noFill/>
          <a:ln w="0">
            <a:noFill/>
          </a:ln>
        </p:spPr>
      </p:pic>
      <p:pic>
        <p:nvPicPr>
          <p:cNvPr id="566" name="Google Shape;67;p4" descr=""/>
          <p:cNvPicPr/>
          <p:nvPr/>
        </p:nvPicPr>
        <p:blipFill>
          <a:blip r:embed="rId3">
            <a:alphaModFix amt="60000"/>
          </a:blip>
          <a:srcRect l="0" t="0" r="0" b="1681"/>
          <a:stretch/>
        </p:blipFill>
        <p:spPr>
          <a:xfrm flipH="1">
            <a:off x="6489720" y="0"/>
            <a:ext cx="2739960" cy="5142600"/>
          </a:xfrm>
          <a:prstGeom prst="rect">
            <a:avLst/>
          </a:prstGeom>
          <a:noFill/>
          <a:ln w="0">
            <a:noFill/>
          </a:ln>
        </p:spPr>
      </p:pic>
      <p:grpSp>
        <p:nvGrpSpPr>
          <p:cNvPr id="567" name="Google Shape;68;p4"/>
          <p:cNvGrpSpPr/>
          <p:nvPr/>
        </p:nvGrpSpPr>
        <p:grpSpPr>
          <a:xfrm>
            <a:off x="-2377080" y="-2853000"/>
            <a:ext cx="12214440" cy="9287640"/>
            <a:chOff x="-2377080" y="-2853000"/>
            <a:chExt cx="12214440" cy="9287640"/>
          </a:xfrm>
        </p:grpSpPr>
        <p:pic>
          <p:nvPicPr>
            <p:cNvPr id="568" name="Google Shape;69;p4" descr=""/>
            <p:cNvPicPr/>
            <p:nvPr/>
          </p:nvPicPr>
          <p:blipFill>
            <a:blip r:embed="rId4">
              <a:alphaModFix amt="50000"/>
            </a:blip>
            <a:stretch/>
          </p:blipFill>
          <p:spPr>
            <a:xfrm flipH="1" rot="16719600">
              <a:off x="6087960" y="2691360"/>
              <a:ext cx="3540960" cy="3463920"/>
            </a:xfrm>
            <a:prstGeom prst="rect">
              <a:avLst/>
            </a:prstGeom>
            <a:noFill/>
            <a:ln w="0">
              <a:noFill/>
            </a:ln>
          </p:spPr>
        </p:pic>
        <p:pic>
          <p:nvPicPr>
            <p:cNvPr id="569" name="Google Shape;70;p4" descr=""/>
            <p:cNvPicPr/>
            <p:nvPr/>
          </p:nvPicPr>
          <p:blipFill>
            <a:blip r:embed="rId5">
              <a:alphaModFix amt="50000"/>
            </a:blip>
            <a:stretch/>
          </p:blipFill>
          <p:spPr>
            <a:xfrm flipH="1" rot="19275600">
              <a:off x="-1682640" y="-2126160"/>
              <a:ext cx="3540960" cy="3463920"/>
            </a:xfrm>
            <a:prstGeom prst="rect">
              <a:avLst/>
            </a:prstGeom>
            <a:noFill/>
            <a:ln w="0">
              <a:noFill/>
            </a:ln>
          </p:spPr>
        </p:pic>
      </p:grpSp>
      <p:grpSp>
        <p:nvGrpSpPr>
          <p:cNvPr id="570" name="Google Shape;71;p4"/>
          <p:cNvGrpSpPr/>
          <p:nvPr/>
        </p:nvGrpSpPr>
        <p:grpSpPr>
          <a:xfrm>
            <a:off x="7748280" y="-749160"/>
            <a:ext cx="1962360" cy="2056320"/>
            <a:chOff x="7748280" y="-749160"/>
            <a:chExt cx="1962360" cy="2056320"/>
          </a:xfrm>
        </p:grpSpPr>
        <p:pic>
          <p:nvPicPr>
            <p:cNvPr id="571" name="Google Shape;72;p4" descr=""/>
            <p:cNvPicPr/>
            <p:nvPr/>
          </p:nvPicPr>
          <p:blipFill>
            <a:blip r:embed="rId6">
              <a:alphaModFix amt="50000"/>
            </a:blip>
            <a:stretch/>
          </p:blipFill>
          <p:spPr>
            <a:xfrm rot="16200000">
              <a:off x="7726320" y="-727200"/>
              <a:ext cx="2006280" cy="1962360"/>
            </a:xfrm>
            <a:prstGeom prst="rect">
              <a:avLst/>
            </a:prstGeom>
            <a:noFill/>
            <a:ln w="0">
              <a:noFill/>
            </a:ln>
          </p:spPr>
        </p:pic>
        <p:grpSp>
          <p:nvGrpSpPr>
            <p:cNvPr id="572" name="Google Shape;73;p4"/>
            <p:cNvGrpSpPr/>
            <p:nvPr/>
          </p:nvGrpSpPr>
          <p:grpSpPr>
            <a:xfrm>
              <a:off x="8696880" y="990720"/>
              <a:ext cx="343800" cy="316440"/>
              <a:chOff x="8696880" y="990720"/>
              <a:chExt cx="343800" cy="316440"/>
            </a:xfrm>
          </p:grpSpPr>
          <p:sp>
            <p:nvSpPr>
              <p:cNvPr id="573" name="Google Shape;74;p4"/>
              <p:cNvSpPr/>
              <p:nvPr/>
            </p:nvSpPr>
            <p:spPr>
              <a:xfrm>
                <a:off x="8811720" y="104472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74" name="Google Shape;75;p4"/>
              <p:cNvSpPr/>
              <p:nvPr/>
            </p:nvSpPr>
            <p:spPr>
              <a:xfrm>
                <a:off x="8696880" y="122940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75" name="Google Shape;76;p4"/>
              <p:cNvSpPr/>
              <p:nvPr/>
            </p:nvSpPr>
            <p:spPr>
              <a:xfrm>
                <a:off x="8730360" y="99072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76" name="Google Shape;77;p4"/>
              <p:cNvSpPr/>
              <p:nvPr/>
            </p:nvSpPr>
            <p:spPr>
              <a:xfrm>
                <a:off x="8754840" y="119664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577" name="Google Shape;78;p4"/>
            <p:cNvGrpSpPr/>
            <p:nvPr/>
          </p:nvGrpSpPr>
          <p:grpSpPr>
            <a:xfrm>
              <a:off x="8691120" y="332640"/>
              <a:ext cx="355320" cy="356400"/>
              <a:chOff x="8691120" y="332640"/>
              <a:chExt cx="355320" cy="356400"/>
            </a:xfrm>
          </p:grpSpPr>
          <p:sp>
            <p:nvSpPr>
              <p:cNvPr id="578" name="Google Shape;79;p4"/>
              <p:cNvSpPr/>
              <p:nvPr/>
            </p:nvSpPr>
            <p:spPr>
              <a:xfrm>
                <a:off x="8768880" y="542520"/>
                <a:ext cx="67680" cy="67680"/>
              </a:xfrm>
              <a:custGeom>
                <a:avLst/>
                <a:gdLst>
                  <a:gd name="textAreaLeft" fmla="*/ 0 w 67680"/>
                  <a:gd name="textAreaRight" fmla="*/ 68760 w 67680"/>
                  <a:gd name="textAreaTop" fmla="*/ 0 h 67680"/>
                  <a:gd name="textAreaBottom" fmla="*/ 68760 h 676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lIns="90000" rIns="900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79" name="Google Shape;80;p4"/>
              <p:cNvSpPr/>
              <p:nvPr/>
            </p:nvSpPr>
            <p:spPr>
              <a:xfrm>
                <a:off x="8900640" y="543600"/>
                <a:ext cx="66960" cy="66600"/>
              </a:xfrm>
              <a:custGeom>
                <a:avLst/>
                <a:gdLst>
                  <a:gd name="textAreaLeft" fmla="*/ 0 w 66960"/>
                  <a:gd name="textAreaRight" fmla="*/ 68040 w 66960"/>
                  <a:gd name="textAreaTop" fmla="*/ 0 h 66600"/>
                  <a:gd name="textAreaBottom" fmla="*/ 67680 h 6660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80" name="Google Shape;81;p4"/>
              <p:cNvSpPr/>
              <p:nvPr/>
            </p:nvSpPr>
            <p:spPr>
              <a:xfrm>
                <a:off x="8768880" y="411480"/>
                <a:ext cx="66240" cy="66960"/>
              </a:xfrm>
              <a:custGeom>
                <a:avLst/>
                <a:gdLst>
                  <a:gd name="textAreaLeft" fmla="*/ 0 w 66240"/>
                  <a:gd name="textAreaRight" fmla="*/ 67320 w 66240"/>
                  <a:gd name="textAreaTop" fmla="*/ 0 h 66960"/>
                  <a:gd name="textAreaBottom" fmla="*/ 68040 h 669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81" name="Google Shape;82;p4"/>
              <p:cNvSpPr/>
              <p:nvPr/>
            </p:nvSpPr>
            <p:spPr>
              <a:xfrm>
                <a:off x="8899200" y="411480"/>
                <a:ext cx="68400" cy="68400"/>
              </a:xfrm>
              <a:custGeom>
                <a:avLst/>
                <a:gdLst>
                  <a:gd name="textAreaLeft" fmla="*/ 0 w 68400"/>
                  <a:gd name="textAreaRight" fmla="*/ 69480 w 68400"/>
                  <a:gd name="textAreaTop" fmla="*/ 0 h 68400"/>
                  <a:gd name="textAreaBottom" fmla="*/ 69480 h 6840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lIns="90000" rIns="90000" tIns="34560" bIns="34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82" name="Google Shape;83;p4"/>
              <p:cNvSpPr/>
              <p:nvPr/>
            </p:nvSpPr>
            <p:spPr>
              <a:xfrm>
                <a:off x="8850240" y="494640"/>
                <a:ext cx="35280" cy="34560"/>
              </a:xfrm>
              <a:custGeom>
                <a:avLst/>
                <a:gdLst>
                  <a:gd name="textAreaLeft" fmla="*/ 0 w 35280"/>
                  <a:gd name="textAreaRight" fmla="*/ 36360 w 35280"/>
                  <a:gd name="textAreaTop" fmla="*/ 0 h 34560"/>
                  <a:gd name="textAreaBottom" fmla="*/ 35640 h 3456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lIns="90000" rIns="90000" tIns="17640" bIns="176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83" name="Google Shape;84;p4"/>
              <p:cNvSpPr/>
              <p:nvPr/>
            </p:nvSpPr>
            <p:spPr>
              <a:xfrm>
                <a:off x="8763120" y="406800"/>
                <a:ext cx="209160" cy="209160"/>
              </a:xfrm>
              <a:custGeom>
                <a:avLst/>
                <a:gdLst>
                  <a:gd name="textAreaLeft" fmla="*/ 0 w 209160"/>
                  <a:gd name="textAreaRight" fmla="*/ 210240 w 209160"/>
                  <a:gd name="textAreaTop" fmla="*/ 0 h 209160"/>
                  <a:gd name="textAreaBottom" fmla="*/ 210240 h 20916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84" name="Google Shape;85;p4"/>
              <p:cNvSpPr/>
              <p:nvPr/>
            </p:nvSpPr>
            <p:spPr>
              <a:xfrm>
                <a:off x="8691120" y="332640"/>
                <a:ext cx="355320" cy="356400"/>
              </a:xfrm>
              <a:custGeom>
                <a:avLst/>
                <a:gdLst>
                  <a:gd name="textAreaLeft" fmla="*/ 0 w 355320"/>
                  <a:gd name="textAreaRight" fmla="*/ 356400 w 355320"/>
                  <a:gd name="textAreaTop" fmla="*/ 0 h 356400"/>
                  <a:gd name="textAreaBottom" fmla="*/ 357480 h 35640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585" name="Google Shape;86;p4"/>
            <p:cNvGrpSpPr/>
            <p:nvPr/>
          </p:nvGrpSpPr>
          <p:grpSpPr>
            <a:xfrm>
              <a:off x="8134560" y="650880"/>
              <a:ext cx="353880" cy="365760"/>
              <a:chOff x="8134560" y="650880"/>
              <a:chExt cx="353880" cy="365760"/>
            </a:xfrm>
          </p:grpSpPr>
          <p:sp>
            <p:nvSpPr>
              <p:cNvPr id="586" name="Google Shape;87;p4"/>
              <p:cNvSpPr/>
              <p:nvPr/>
            </p:nvSpPr>
            <p:spPr>
              <a:xfrm>
                <a:off x="8134560" y="650880"/>
                <a:ext cx="353880" cy="230760"/>
              </a:xfrm>
              <a:custGeom>
                <a:avLst/>
                <a:gdLst>
                  <a:gd name="textAreaLeft" fmla="*/ 0 w 353880"/>
                  <a:gd name="textAreaRight" fmla="*/ 354960 w 353880"/>
                  <a:gd name="textAreaTop" fmla="*/ 0 h 230760"/>
                  <a:gd name="textAreaBottom" fmla="*/ 231840 h 2307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87" name="Google Shape;88;p4"/>
              <p:cNvSpPr/>
              <p:nvPr/>
            </p:nvSpPr>
            <p:spPr>
              <a:xfrm>
                <a:off x="8382960" y="971280"/>
                <a:ext cx="43560" cy="45360"/>
              </a:xfrm>
              <a:custGeom>
                <a:avLst/>
                <a:gdLst>
                  <a:gd name="textAreaLeft" fmla="*/ 0 w 43560"/>
                  <a:gd name="textAreaRight" fmla="*/ 44640 w 43560"/>
                  <a:gd name="textAreaTop" fmla="*/ 0 h 45360"/>
                  <a:gd name="textAreaBottom" fmla="*/ 46440 h 453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3040" bIns="230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88" name="Google Shape;89;p4"/>
              <p:cNvSpPr/>
              <p:nvPr/>
            </p:nvSpPr>
            <p:spPr>
              <a:xfrm>
                <a:off x="8326440" y="900000"/>
                <a:ext cx="134280" cy="47880"/>
              </a:xfrm>
              <a:custGeom>
                <a:avLst/>
                <a:gdLst>
                  <a:gd name="textAreaLeft" fmla="*/ 0 w 134280"/>
                  <a:gd name="textAreaRight" fmla="*/ 135360 w 134280"/>
                  <a:gd name="textAreaTop" fmla="*/ 0 h 47880"/>
                  <a:gd name="textAreaBottom" fmla="*/ 48960 h 478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4480" bIns="244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sp>
        <p:nvSpPr>
          <p:cNvPr id="589" name="PlaceHolder 1"/>
          <p:cNvSpPr>
            <a:spLocks noGrp="1"/>
          </p:cNvSpPr>
          <p:nvPr>
            <p:ph type="title"/>
          </p:nvPr>
        </p:nvSpPr>
        <p:spPr>
          <a:xfrm>
            <a:off x="457200" y="496800"/>
            <a:ext cx="8228880" cy="274680"/>
          </a:xfrm>
          <a:prstGeom prst="rect">
            <a:avLst/>
          </a:prstGeom>
          <a:noFill/>
          <a:ln w="0">
            <a:noFill/>
          </a:ln>
        </p:spPr>
        <p:txBody>
          <a:bodyPr lIns="0" rIns="0" tIns="0" bIns="0" anchor="ctr">
            <a:spAutoFit/>
          </a:bodyPr>
          <a:p>
            <a:pPr indent="0">
              <a:buNone/>
            </a:pPr>
            <a:r>
              <a:rPr b="0" lang="en-IN" sz="1800" strike="noStrike" u="none">
                <a:solidFill>
                  <a:srgbClr val="ffffff"/>
                </a:solidFill>
                <a:effectLst/>
                <a:uFillTx/>
                <a:latin typeface="Arial"/>
              </a:rPr>
              <a:t>Click to edit the title text format</a:t>
            </a:r>
            <a:endParaRPr b="0" lang="en-IN" sz="1800" strike="noStrike" u="none">
              <a:solidFill>
                <a:srgbClr val="ffffff"/>
              </a:solidFill>
              <a:effectLst/>
              <a:uFillTx/>
              <a:latin typeface="Arial"/>
            </a:endParaRPr>
          </a:p>
        </p:txBody>
      </p:sp>
      <p:sp>
        <p:nvSpPr>
          <p:cNvPr id="590"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effectLst/>
                <a:uFillTx/>
                <a:latin typeface="Arial"/>
              </a:rPr>
              <a:t>Click to edit the outline text format</a:t>
            </a:r>
            <a:endParaRPr b="0" lang="en-IN"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IN" sz="1800" strike="noStrike" u="none">
                <a:solidFill>
                  <a:srgbClr val="ffffff"/>
                </a:solidFill>
                <a:effectLst/>
                <a:uFillTx/>
                <a:latin typeface="Times New Roman"/>
              </a:rPr>
              <a:t>Second Outline Level</a:t>
            </a:r>
            <a:endParaRPr b="0" lang="en-IN"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IN" sz="1800" strike="noStrike" u="none">
                <a:solidFill>
                  <a:srgbClr val="ffffff"/>
                </a:solidFill>
                <a:effectLst/>
                <a:uFillTx/>
                <a:latin typeface="Times New Roman"/>
              </a:rPr>
              <a:t>Third Outline Level</a:t>
            </a:r>
            <a:endParaRPr b="0" lang="en-IN"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IN" sz="1800" strike="noStrike" u="none">
                <a:solidFill>
                  <a:srgbClr val="ffffff"/>
                </a:solidFill>
                <a:effectLst/>
                <a:uFillTx/>
                <a:latin typeface="Times New Roman"/>
              </a:rPr>
              <a:t>Fourth Outline Level</a:t>
            </a:r>
            <a:endParaRPr b="0" lang="en-IN"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IN" sz="1800" strike="noStrike" u="none">
                <a:solidFill>
                  <a:srgbClr val="ffffff"/>
                </a:solidFill>
                <a:effectLst/>
                <a:uFillTx/>
                <a:latin typeface="Times New Roman"/>
              </a:rPr>
              <a:t>Fifth Outline Level</a:t>
            </a:r>
            <a:endParaRPr b="0" lang="en-IN"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IN" sz="1800" strike="noStrike" u="none">
                <a:solidFill>
                  <a:srgbClr val="ffffff"/>
                </a:solidFill>
                <a:effectLst/>
                <a:uFillTx/>
                <a:latin typeface="Times New Roman"/>
              </a:rPr>
              <a:t>Sixth Outline Level</a:t>
            </a:r>
            <a:endParaRPr b="0" lang="en-IN"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IN" sz="1800" strike="noStrike" u="none">
                <a:solidFill>
                  <a:srgbClr val="ffffff"/>
                </a:solidFill>
                <a:effectLst/>
                <a:uFillTx/>
                <a:latin typeface="Times New Roman"/>
              </a:rPr>
              <a:t>Seventh Outline Level</a:t>
            </a:r>
            <a:endParaRPr b="0" lang="en-IN" sz="1800" strike="noStrike" u="none">
              <a:solidFill>
                <a:srgbClr val="ffffff"/>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86" r:id="rId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9" name="Google Shape;248;p11" descr=""/>
          <p:cNvPicPr/>
          <p:nvPr/>
        </p:nvPicPr>
        <p:blipFill>
          <a:blip r:embed="rId2"/>
          <a:srcRect l="0" t="1843" r="1845" b="0"/>
          <a:stretch/>
        </p:blipFill>
        <p:spPr>
          <a:xfrm>
            <a:off x="0" y="0"/>
            <a:ext cx="9142920" cy="5142600"/>
          </a:xfrm>
          <a:prstGeom prst="rect">
            <a:avLst/>
          </a:prstGeom>
          <a:noFill/>
          <a:ln w="0">
            <a:noFill/>
          </a:ln>
        </p:spPr>
      </p:pic>
      <p:pic>
        <p:nvPicPr>
          <p:cNvPr id="10" name="Google Shape;249;p11" descr=""/>
          <p:cNvPicPr/>
          <p:nvPr/>
        </p:nvPicPr>
        <p:blipFill>
          <a:blip r:embed="rId3">
            <a:alphaModFix amt="60000"/>
          </a:blip>
          <a:srcRect l="0" t="0" r="0" b="1681"/>
          <a:stretch/>
        </p:blipFill>
        <p:spPr>
          <a:xfrm flipH="1">
            <a:off x="6404040" y="0"/>
            <a:ext cx="2739960" cy="5142600"/>
          </a:xfrm>
          <a:prstGeom prst="rect">
            <a:avLst/>
          </a:prstGeom>
          <a:noFill/>
          <a:ln w="0">
            <a:noFill/>
          </a:ln>
        </p:spPr>
      </p:pic>
      <p:grpSp>
        <p:nvGrpSpPr>
          <p:cNvPr id="11" name="Google Shape;250;p11"/>
          <p:cNvGrpSpPr/>
          <p:nvPr/>
        </p:nvGrpSpPr>
        <p:grpSpPr>
          <a:xfrm>
            <a:off x="-1879200" y="-2237760"/>
            <a:ext cx="12743640" cy="9191880"/>
            <a:chOff x="-1879200" y="-2237760"/>
            <a:chExt cx="12743640" cy="9191880"/>
          </a:xfrm>
        </p:grpSpPr>
        <p:pic>
          <p:nvPicPr>
            <p:cNvPr id="12" name="Google Shape;251;p11" descr=""/>
            <p:cNvPicPr/>
            <p:nvPr/>
          </p:nvPicPr>
          <p:blipFill>
            <a:blip r:embed="rId4">
              <a:alphaModFix amt="50000"/>
            </a:blip>
            <a:stretch/>
          </p:blipFill>
          <p:spPr>
            <a:xfrm rot="6622200">
              <a:off x="-1409760" y="2959200"/>
              <a:ext cx="3540960" cy="3463920"/>
            </a:xfrm>
            <a:prstGeom prst="rect">
              <a:avLst/>
            </a:prstGeom>
            <a:noFill/>
            <a:ln w="0">
              <a:noFill/>
            </a:ln>
          </p:spPr>
        </p:pic>
        <p:pic>
          <p:nvPicPr>
            <p:cNvPr id="13" name="Google Shape;252;p11" descr=""/>
            <p:cNvPicPr/>
            <p:nvPr/>
          </p:nvPicPr>
          <p:blipFill>
            <a:blip r:embed="rId5">
              <a:alphaModFix amt="50000"/>
            </a:blip>
            <a:stretch/>
          </p:blipFill>
          <p:spPr>
            <a:xfrm rot="4680600">
              <a:off x="7031880" y="-1877760"/>
              <a:ext cx="3540960" cy="3463920"/>
            </a:xfrm>
            <a:prstGeom prst="rect">
              <a:avLst/>
            </a:prstGeom>
            <a:noFill/>
            <a:ln w="0">
              <a:noFill/>
            </a:ln>
          </p:spPr>
        </p:pic>
      </p:grpSp>
      <p:grpSp>
        <p:nvGrpSpPr>
          <p:cNvPr id="14" name="Google Shape;253;p11"/>
          <p:cNvGrpSpPr/>
          <p:nvPr/>
        </p:nvGrpSpPr>
        <p:grpSpPr>
          <a:xfrm>
            <a:off x="-440640" y="-271440"/>
            <a:ext cx="9706680" cy="5878080"/>
            <a:chOff x="-440640" y="-271440"/>
            <a:chExt cx="9706680" cy="5878080"/>
          </a:xfrm>
        </p:grpSpPr>
        <p:grpSp>
          <p:nvGrpSpPr>
            <p:cNvPr id="15" name="Google Shape;254;p11"/>
            <p:cNvGrpSpPr/>
            <p:nvPr/>
          </p:nvGrpSpPr>
          <p:grpSpPr>
            <a:xfrm>
              <a:off x="7303680" y="3600360"/>
              <a:ext cx="1962360" cy="2006280"/>
              <a:chOff x="7303680" y="3600360"/>
              <a:chExt cx="1962360" cy="2006280"/>
            </a:xfrm>
          </p:grpSpPr>
          <p:pic>
            <p:nvPicPr>
              <p:cNvPr id="16" name="Google Shape;255;p11" descr=""/>
              <p:cNvPicPr/>
              <p:nvPr/>
            </p:nvPicPr>
            <p:blipFill>
              <a:blip r:embed="rId6">
                <a:alphaModFix amt="50000"/>
              </a:blip>
              <a:stretch/>
            </p:blipFill>
            <p:spPr>
              <a:xfrm rot="5400000">
                <a:off x="7281720" y="3622320"/>
                <a:ext cx="2006280" cy="1962360"/>
              </a:xfrm>
              <a:prstGeom prst="rect">
                <a:avLst/>
              </a:prstGeom>
              <a:noFill/>
              <a:ln w="0">
                <a:noFill/>
              </a:ln>
            </p:spPr>
          </p:pic>
          <p:grpSp>
            <p:nvGrpSpPr>
              <p:cNvPr id="17" name="Google Shape;256;p11"/>
              <p:cNvGrpSpPr/>
              <p:nvPr/>
            </p:nvGrpSpPr>
            <p:grpSpPr>
              <a:xfrm>
                <a:off x="8547840" y="4489920"/>
                <a:ext cx="326160" cy="317520"/>
                <a:chOff x="8547840" y="4489920"/>
                <a:chExt cx="326160" cy="317520"/>
              </a:xfrm>
            </p:grpSpPr>
            <p:sp>
              <p:nvSpPr>
                <p:cNvPr id="18" name="Google Shape;257;p11"/>
                <p:cNvSpPr/>
                <p:nvPr/>
              </p:nvSpPr>
              <p:spPr>
                <a:xfrm>
                  <a:off x="8674200" y="4786560"/>
                  <a:ext cx="115200" cy="20880"/>
                </a:xfrm>
                <a:custGeom>
                  <a:avLst/>
                  <a:gdLst>
                    <a:gd name="textAreaLeft" fmla="*/ 0 w 115200"/>
                    <a:gd name="textAreaRight" fmla="*/ 116280 w 115200"/>
                    <a:gd name="textAreaTop" fmla="*/ 0 h 20880"/>
                    <a:gd name="textAreaBottom" fmla="*/ 21960 h 2088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 name="Google Shape;258;p11"/>
                <p:cNvSpPr/>
                <p:nvPr/>
              </p:nvSpPr>
              <p:spPr>
                <a:xfrm>
                  <a:off x="8547840" y="4608360"/>
                  <a:ext cx="155160" cy="180360"/>
                </a:xfrm>
                <a:custGeom>
                  <a:avLst/>
                  <a:gdLst>
                    <a:gd name="textAreaLeft" fmla="*/ 0 w 155160"/>
                    <a:gd name="textAreaRight" fmla="*/ 156240 w 155160"/>
                    <a:gd name="textAreaTop" fmla="*/ 0 h 180360"/>
                    <a:gd name="textAreaBottom" fmla="*/ 181440 h 18036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 name="Google Shape;259;p11"/>
                <p:cNvSpPr/>
                <p:nvPr/>
              </p:nvSpPr>
              <p:spPr>
                <a:xfrm>
                  <a:off x="8685720" y="4742640"/>
                  <a:ext cx="156240" cy="22320"/>
                </a:xfrm>
                <a:custGeom>
                  <a:avLst/>
                  <a:gdLst>
                    <a:gd name="textAreaLeft" fmla="*/ 0 w 156240"/>
                    <a:gd name="textAreaRight" fmla="*/ 157320 w 156240"/>
                    <a:gd name="textAreaTop" fmla="*/ 0 h 22320"/>
                    <a:gd name="textAreaBottom" fmla="*/ 23400 h 2232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lIns="90000" rIns="90000" tIns="11520" bIns="11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 name="Google Shape;260;p11"/>
                <p:cNvSpPr/>
                <p:nvPr/>
              </p:nvSpPr>
              <p:spPr>
                <a:xfrm>
                  <a:off x="8572680" y="4489920"/>
                  <a:ext cx="133560" cy="140760"/>
                </a:xfrm>
                <a:custGeom>
                  <a:avLst/>
                  <a:gdLst>
                    <a:gd name="textAreaLeft" fmla="*/ 0 w 133560"/>
                    <a:gd name="textAreaRight" fmla="*/ 134640 w 133560"/>
                    <a:gd name="textAreaTop" fmla="*/ 0 h 140760"/>
                    <a:gd name="textAreaBottom" fmla="*/ 141840 h 14076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 name="Google Shape;261;p11"/>
                <p:cNvSpPr/>
                <p:nvPr/>
              </p:nvSpPr>
              <p:spPr>
                <a:xfrm>
                  <a:off x="8701560" y="4700160"/>
                  <a:ext cx="163440" cy="20520"/>
                </a:xfrm>
                <a:custGeom>
                  <a:avLst/>
                  <a:gdLst>
                    <a:gd name="textAreaLeft" fmla="*/ 0 w 163440"/>
                    <a:gd name="textAreaRight" fmla="*/ 164520 w 163440"/>
                    <a:gd name="textAreaTop" fmla="*/ 0 h 20520"/>
                    <a:gd name="textAreaBottom" fmla="*/ 21600 h 2052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 name="Google Shape;262;p11"/>
                <p:cNvSpPr/>
                <p:nvPr/>
              </p:nvSpPr>
              <p:spPr>
                <a:xfrm>
                  <a:off x="8717040" y="4657320"/>
                  <a:ext cx="156960" cy="20880"/>
                </a:xfrm>
                <a:custGeom>
                  <a:avLst/>
                  <a:gdLst>
                    <a:gd name="textAreaLeft" fmla="*/ 0 w 156960"/>
                    <a:gd name="textAreaRight" fmla="*/ 158040 w 156960"/>
                    <a:gd name="textAreaTop" fmla="*/ 0 h 20880"/>
                    <a:gd name="textAreaBottom" fmla="*/ 21960 h 2088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 name="Google Shape;263;p11"/>
                <p:cNvSpPr/>
                <p:nvPr/>
              </p:nvSpPr>
              <p:spPr>
                <a:xfrm>
                  <a:off x="8746200" y="4565520"/>
                  <a:ext cx="17640" cy="54000"/>
                </a:xfrm>
                <a:custGeom>
                  <a:avLst/>
                  <a:gdLst>
                    <a:gd name="textAreaLeft" fmla="*/ 0 w 17640"/>
                    <a:gd name="textAreaRight" fmla="*/ 18720 w 17640"/>
                    <a:gd name="textAreaTop" fmla="*/ 0 h 54000"/>
                    <a:gd name="textAreaBottom" fmla="*/ 55080 h 5400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lIns="90000" rIns="90000" tIns="27360" bIns="273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 name="Google Shape;264;p11"/>
                <p:cNvSpPr/>
                <p:nvPr/>
              </p:nvSpPr>
              <p:spPr>
                <a:xfrm>
                  <a:off x="8783640" y="4544640"/>
                  <a:ext cx="17280" cy="74880"/>
                </a:xfrm>
                <a:custGeom>
                  <a:avLst/>
                  <a:gdLst>
                    <a:gd name="textAreaLeft" fmla="*/ 0 w 17280"/>
                    <a:gd name="textAreaRight" fmla="*/ 18360 w 17280"/>
                    <a:gd name="textAreaTop" fmla="*/ 0 h 74880"/>
                    <a:gd name="textAreaBottom" fmla="*/ 75960 h 7488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lIns="90000" rIns="90000" tIns="37800" bIns="37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 name="Google Shape;265;p11"/>
                <p:cNvSpPr/>
                <p:nvPr/>
              </p:nvSpPr>
              <p:spPr>
                <a:xfrm>
                  <a:off x="8821080" y="4515840"/>
                  <a:ext cx="17640" cy="103680"/>
                </a:xfrm>
                <a:custGeom>
                  <a:avLst/>
                  <a:gdLst>
                    <a:gd name="textAreaLeft" fmla="*/ 0 w 17640"/>
                    <a:gd name="textAreaRight" fmla="*/ 18720 w 17640"/>
                    <a:gd name="textAreaTop" fmla="*/ 0 h 103680"/>
                    <a:gd name="textAreaBottom" fmla="*/ 104760 h 10368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7" name="Google Shape;266;p11"/>
              <p:cNvGrpSpPr/>
              <p:nvPr/>
            </p:nvGrpSpPr>
            <p:grpSpPr>
              <a:xfrm>
                <a:off x="8591040" y="5153400"/>
                <a:ext cx="267480" cy="267840"/>
                <a:chOff x="8591040" y="5153400"/>
                <a:chExt cx="267480" cy="267840"/>
              </a:xfrm>
            </p:grpSpPr>
            <p:sp>
              <p:nvSpPr>
                <p:cNvPr id="28" name="Google Shape;267;p11"/>
                <p:cNvSpPr/>
                <p:nvPr/>
              </p:nvSpPr>
              <p:spPr>
                <a:xfrm>
                  <a:off x="8649720" y="5311440"/>
                  <a:ext cx="50760" cy="50760"/>
                </a:xfrm>
                <a:custGeom>
                  <a:avLst/>
                  <a:gdLst>
                    <a:gd name="textAreaLeft" fmla="*/ 0 w 50760"/>
                    <a:gd name="textAreaRight" fmla="*/ 51840 w 50760"/>
                    <a:gd name="textAreaTop" fmla="*/ 0 h 50760"/>
                    <a:gd name="textAreaBottom" fmla="*/ 51840 h 5076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 name="Google Shape;268;p11"/>
                <p:cNvSpPr/>
                <p:nvPr/>
              </p:nvSpPr>
              <p:spPr>
                <a:xfrm>
                  <a:off x="8748720" y="5312160"/>
                  <a:ext cx="50040" cy="50040"/>
                </a:xfrm>
                <a:custGeom>
                  <a:avLst/>
                  <a:gdLst>
                    <a:gd name="textAreaLeft" fmla="*/ 0 w 50040"/>
                    <a:gd name="textAreaRight" fmla="*/ 51120 w 50040"/>
                    <a:gd name="textAreaTop" fmla="*/ 0 h 50040"/>
                    <a:gd name="textAreaBottom" fmla="*/ 51120 h 5004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lIns="90000" rIns="90000" tIns="25560" bIns="25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0" name="Google Shape;269;p11"/>
                <p:cNvSpPr/>
                <p:nvPr/>
              </p:nvSpPr>
              <p:spPr>
                <a:xfrm>
                  <a:off x="8649720" y="5212800"/>
                  <a:ext cx="49680" cy="50040"/>
                </a:xfrm>
                <a:custGeom>
                  <a:avLst/>
                  <a:gdLst>
                    <a:gd name="textAreaLeft" fmla="*/ 0 w 49680"/>
                    <a:gd name="textAreaRight" fmla="*/ 50760 w 49680"/>
                    <a:gd name="textAreaTop" fmla="*/ 0 h 50040"/>
                    <a:gd name="textAreaBottom" fmla="*/ 51120 h 5004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lIns="90000" rIns="90000" tIns="25560" bIns="25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1" name="Google Shape;270;p11"/>
                <p:cNvSpPr/>
                <p:nvPr/>
              </p:nvSpPr>
              <p:spPr>
                <a:xfrm>
                  <a:off x="8747640" y="5212800"/>
                  <a:ext cx="51120" cy="51120"/>
                </a:xfrm>
                <a:custGeom>
                  <a:avLst/>
                  <a:gdLst>
                    <a:gd name="textAreaLeft" fmla="*/ 0 w 51120"/>
                    <a:gd name="textAreaRight" fmla="*/ 52200 w 51120"/>
                    <a:gd name="textAreaTop" fmla="*/ 0 h 51120"/>
                    <a:gd name="textAreaBottom" fmla="*/ 52200 h 51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2" name="Google Shape;271;p11"/>
                <p:cNvSpPr/>
                <p:nvPr/>
              </p:nvSpPr>
              <p:spPr>
                <a:xfrm>
                  <a:off x="8710920" y="5275440"/>
                  <a:ext cx="26280" cy="25920"/>
                </a:xfrm>
                <a:custGeom>
                  <a:avLst/>
                  <a:gdLst>
                    <a:gd name="textAreaLeft" fmla="*/ 0 w 26280"/>
                    <a:gd name="textAreaRight" fmla="*/ 27360 w 26280"/>
                    <a:gd name="textAreaTop" fmla="*/ 0 h 25920"/>
                    <a:gd name="textAreaBottom" fmla="*/ 27000 h 2592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lIns="90000" rIns="90000" tIns="13320" bIns="133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3" name="Google Shape;272;p11"/>
                <p:cNvSpPr/>
                <p:nvPr/>
              </p:nvSpPr>
              <p:spPr>
                <a:xfrm>
                  <a:off x="8645400" y="5209200"/>
                  <a:ext cx="156960" cy="156960"/>
                </a:xfrm>
                <a:custGeom>
                  <a:avLst/>
                  <a:gdLst>
                    <a:gd name="textAreaLeft" fmla="*/ 0 w 156960"/>
                    <a:gd name="textAreaRight" fmla="*/ 158040 w 156960"/>
                    <a:gd name="textAreaTop" fmla="*/ 0 h 156960"/>
                    <a:gd name="textAreaBottom" fmla="*/ 158040 h 15696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4" name="Google Shape;273;p11"/>
                <p:cNvSpPr/>
                <p:nvPr/>
              </p:nvSpPr>
              <p:spPr>
                <a:xfrm>
                  <a:off x="8591040" y="5153400"/>
                  <a:ext cx="267480" cy="267840"/>
                </a:xfrm>
                <a:custGeom>
                  <a:avLst/>
                  <a:gdLst>
                    <a:gd name="textAreaLeft" fmla="*/ 0 w 267480"/>
                    <a:gd name="textAreaRight" fmla="*/ 268560 w 267480"/>
                    <a:gd name="textAreaTop" fmla="*/ 0 h 267840"/>
                    <a:gd name="textAreaBottom" fmla="*/ 268920 h 26784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35" name="Google Shape;274;p11"/>
              <p:cNvGrpSpPr/>
              <p:nvPr/>
            </p:nvGrpSpPr>
            <p:grpSpPr>
              <a:xfrm>
                <a:off x="7951680" y="4758120"/>
                <a:ext cx="398520" cy="411840"/>
                <a:chOff x="7951680" y="4758120"/>
                <a:chExt cx="398520" cy="411840"/>
              </a:xfrm>
            </p:grpSpPr>
            <p:sp>
              <p:nvSpPr>
                <p:cNvPr id="36" name="Google Shape;275;p11"/>
                <p:cNvSpPr/>
                <p:nvPr/>
              </p:nvSpPr>
              <p:spPr>
                <a:xfrm>
                  <a:off x="7951680" y="4758120"/>
                  <a:ext cx="398520" cy="260280"/>
                </a:xfrm>
                <a:custGeom>
                  <a:avLst/>
                  <a:gdLst>
                    <a:gd name="textAreaLeft" fmla="*/ 0 w 398520"/>
                    <a:gd name="textAreaRight" fmla="*/ 399600 w 398520"/>
                    <a:gd name="textAreaTop" fmla="*/ 0 h 260280"/>
                    <a:gd name="textAreaBottom" fmla="*/ 261360 h 2602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7" name="Google Shape;276;p11"/>
                <p:cNvSpPr/>
                <p:nvPr/>
              </p:nvSpPr>
              <p:spPr>
                <a:xfrm>
                  <a:off x="8230680" y="5118840"/>
                  <a:ext cx="48960" cy="51120"/>
                </a:xfrm>
                <a:custGeom>
                  <a:avLst/>
                  <a:gdLst>
                    <a:gd name="textAreaLeft" fmla="*/ 0 w 48960"/>
                    <a:gd name="textAreaRight" fmla="*/ 50040 w 48960"/>
                    <a:gd name="textAreaTop" fmla="*/ 0 h 51120"/>
                    <a:gd name="textAreaBottom" fmla="*/ 52200 h 5112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8" name="Google Shape;277;p11"/>
                <p:cNvSpPr/>
                <p:nvPr/>
              </p:nvSpPr>
              <p:spPr>
                <a:xfrm>
                  <a:off x="8167320" y="5038920"/>
                  <a:ext cx="151560" cy="54000"/>
                </a:xfrm>
                <a:custGeom>
                  <a:avLst/>
                  <a:gdLst>
                    <a:gd name="textAreaLeft" fmla="*/ 0 w 151560"/>
                    <a:gd name="textAreaRight" fmla="*/ 152640 w 151560"/>
                    <a:gd name="textAreaTop" fmla="*/ 0 h 54000"/>
                    <a:gd name="textAreaBottom" fmla="*/ 55080 h 540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7360" bIns="273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nvGrpSpPr>
            <p:cNvPr id="39" name="Google Shape;278;p11"/>
            <p:cNvGrpSpPr/>
            <p:nvPr/>
          </p:nvGrpSpPr>
          <p:grpSpPr>
            <a:xfrm>
              <a:off x="-440640" y="-271440"/>
              <a:ext cx="2006280" cy="1962360"/>
              <a:chOff x="-440640" y="-271440"/>
              <a:chExt cx="2006280" cy="1962360"/>
            </a:xfrm>
          </p:grpSpPr>
          <p:pic>
            <p:nvPicPr>
              <p:cNvPr id="40" name="Google Shape;279;p11" descr=""/>
              <p:cNvPicPr/>
              <p:nvPr/>
            </p:nvPicPr>
            <p:blipFill>
              <a:blip r:embed="rId7">
                <a:alphaModFix amt="50000"/>
              </a:blip>
              <a:stretch/>
            </p:blipFill>
            <p:spPr>
              <a:xfrm>
                <a:off x="-440640" y="-271440"/>
                <a:ext cx="2006280" cy="1962360"/>
              </a:xfrm>
              <a:prstGeom prst="rect">
                <a:avLst/>
              </a:prstGeom>
              <a:noFill/>
              <a:ln w="0">
                <a:noFill/>
              </a:ln>
            </p:spPr>
          </p:pic>
          <p:grpSp>
            <p:nvGrpSpPr>
              <p:cNvPr id="41" name="Google Shape;280;p11"/>
              <p:cNvGrpSpPr/>
              <p:nvPr/>
            </p:nvGrpSpPr>
            <p:grpSpPr>
              <a:xfrm>
                <a:off x="-183240" y="109440"/>
                <a:ext cx="343800" cy="316440"/>
                <a:chOff x="-183240" y="109440"/>
                <a:chExt cx="343800" cy="316440"/>
              </a:xfrm>
            </p:grpSpPr>
            <p:sp>
              <p:nvSpPr>
                <p:cNvPr id="42" name="Google Shape;281;p11"/>
                <p:cNvSpPr/>
                <p:nvPr/>
              </p:nvSpPr>
              <p:spPr>
                <a:xfrm>
                  <a:off x="-68400" y="16344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3" name="Google Shape;282;p11"/>
                <p:cNvSpPr/>
                <p:nvPr/>
              </p:nvSpPr>
              <p:spPr>
                <a:xfrm>
                  <a:off x="-183240" y="34812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4" name="Google Shape;283;p11"/>
                <p:cNvSpPr/>
                <p:nvPr/>
              </p:nvSpPr>
              <p:spPr>
                <a:xfrm>
                  <a:off x="-149760" y="10944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5" name="Google Shape;284;p11"/>
                <p:cNvSpPr/>
                <p:nvPr/>
              </p:nvSpPr>
              <p:spPr>
                <a:xfrm>
                  <a:off x="-125280" y="31536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46" name="Google Shape;285;p11"/>
              <p:cNvGrpSpPr/>
              <p:nvPr/>
            </p:nvGrpSpPr>
            <p:grpSpPr>
              <a:xfrm>
                <a:off x="454680" y="110880"/>
                <a:ext cx="313560" cy="313920"/>
                <a:chOff x="454680" y="110880"/>
                <a:chExt cx="313560" cy="313920"/>
              </a:xfrm>
            </p:grpSpPr>
            <p:sp>
              <p:nvSpPr>
                <p:cNvPr id="47" name="Google Shape;286;p11"/>
                <p:cNvSpPr/>
                <p:nvPr/>
              </p:nvSpPr>
              <p:spPr>
                <a:xfrm>
                  <a:off x="493920" y="140760"/>
                  <a:ext cx="185040" cy="185760"/>
                </a:xfrm>
                <a:custGeom>
                  <a:avLst/>
                  <a:gdLst>
                    <a:gd name="textAreaLeft" fmla="*/ 0 w 185040"/>
                    <a:gd name="textAreaRight" fmla="*/ 186120 w 185040"/>
                    <a:gd name="textAreaTop" fmla="*/ 0 h 185760"/>
                    <a:gd name="textAreaBottom" fmla="*/ 186840 h 18576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8" name="Google Shape;287;p11"/>
                <p:cNvSpPr/>
                <p:nvPr/>
              </p:nvSpPr>
              <p:spPr>
                <a:xfrm>
                  <a:off x="454680" y="110880"/>
                  <a:ext cx="313560" cy="313920"/>
                </a:xfrm>
                <a:custGeom>
                  <a:avLst/>
                  <a:gdLst>
                    <a:gd name="textAreaLeft" fmla="*/ 0 w 313560"/>
                    <a:gd name="textAreaRight" fmla="*/ 314640 w 313560"/>
                    <a:gd name="textAreaTop" fmla="*/ 0 h 313920"/>
                    <a:gd name="textAreaBottom" fmla="*/ 315000 h 31392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49" name="Google Shape;288;p11"/>
              <p:cNvGrpSpPr/>
              <p:nvPr/>
            </p:nvGrpSpPr>
            <p:grpSpPr>
              <a:xfrm>
                <a:off x="90360" y="632880"/>
                <a:ext cx="404640" cy="404280"/>
                <a:chOff x="90360" y="632880"/>
                <a:chExt cx="404640" cy="404280"/>
              </a:xfrm>
            </p:grpSpPr>
            <p:sp>
              <p:nvSpPr>
                <p:cNvPr id="50" name="Google Shape;289;p11"/>
                <p:cNvSpPr/>
                <p:nvPr/>
              </p:nvSpPr>
              <p:spPr>
                <a:xfrm>
                  <a:off x="192960" y="632880"/>
                  <a:ext cx="200520" cy="203760"/>
                </a:xfrm>
                <a:custGeom>
                  <a:avLst/>
                  <a:gdLst>
                    <a:gd name="textAreaLeft" fmla="*/ 0 w 200520"/>
                    <a:gd name="textAreaRight" fmla="*/ 201600 w 200520"/>
                    <a:gd name="textAreaTop" fmla="*/ 0 h 203760"/>
                    <a:gd name="textAreaBottom" fmla="*/ 204840 h 20376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1" name="Google Shape;290;p11"/>
                <p:cNvSpPr/>
                <p:nvPr/>
              </p:nvSpPr>
              <p:spPr>
                <a:xfrm>
                  <a:off x="282960" y="725400"/>
                  <a:ext cx="19440" cy="21960"/>
                </a:xfrm>
                <a:custGeom>
                  <a:avLst/>
                  <a:gdLst>
                    <a:gd name="textAreaLeft" fmla="*/ 0 w 19440"/>
                    <a:gd name="textAreaRight" fmla="*/ 20520 w 19440"/>
                    <a:gd name="textAreaTop" fmla="*/ 0 h 21960"/>
                    <a:gd name="textAreaBottom" fmla="*/ 23040 h 2196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lIns="90000" rIns="90000" tIns="11520" bIns="11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2" name="Google Shape;291;p11"/>
                <p:cNvSpPr/>
                <p:nvPr/>
              </p:nvSpPr>
              <p:spPr>
                <a:xfrm>
                  <a:off x="251280" y="860400"/>
                  <a:ext cx="81720" cy="176760"/>
                </a:xfrm>
                <a:custGeom>
                  <a:avLst/>
                  <a:gdLst>
                    <a:gd name="textAreaLeft" fmla="*/ 0 w 81720"/>
                    <a:gd name="textAreaRight" fmla="*/ 82800 w 81720"/>
                    <a:gd name="textAreaTop" fmla="*/ 0 h 176760"/>
                    <a:gd name="textAreaBottom" fmla="*/ 177840 h 17676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3" name="Google Shape;292;p11"/>
                <p:cNvSpPr/>
                <p:nvPr/>
              </p:nvSpPr>
              <p:spPr>
                <a:xfrm>
                  <a:off x="90360" y="820080"/>
                  <a:ext cx="162720" cy="101520"/>
                </a:xfrm>
                <a:custGeom>
                  <a:avLst/>
                  <a:gdLst>
                    <a:gd name="textAreaLeft" fmla="*/ 0 w 162720"/>
                    <a:gd name="textAreaRight" fmla="*/ 163800 w 162720"/>
                    <a:gd name="textAreaTop" fmla="*/ 0 h 101520"/>
                    <a:gd name="textAreaBottom" fmla="*/ 102600 h 10152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4" name="Google Shape;293;p11"/>
                <p:cNvSpPr/>
                <p:nvPr/>
              </p:nvSpPr>
              <p:spPr>
                <a:xfrm>
                  <a:off x="331920" y="816120"/>
                  <a:ext cx="163080" cy="105840"/>
                </a:xfrm>
                <a:custGeom>
                  <a:avLst/>
                  <a:gdLst>
                    <a:gd name="textAreaLeft" fmla="*/ 0 w 163080"/>
                    <a:gd name="textAreaRight" fmla="*/ 164160 w 163080"/>
                    <a:gd name="textAreaTop" fmla="*/ 0 h 105840"/>
                    <a:gd name="textAreaBottom" fmla="*/ 106920 h 10584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51" r:id="rId8"/>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93" name="Google Shape;93;p5" descr=""/>
          <p:cNvPicPr/>
          <p:nvPr/>
        </p:nvPicPr>
        <p:blipFill>
          <a:blip r:embed="rId2"/>
          <a:srcRect l="0" t="1843" r="1845" b="0"/>
          <a:stretch/>
        </p:blipFill>
        <p:spPr>
          <a:xfrm rot="10800000">
            <a:off x="1080" y="0"/>
            <a:ext cx="9142920" cy="5142600"/>
          </a:xfrm>
          <a:prstGeom prst="rect">
            <a:avLst/>
          </a:prstGeom>
          <a:noFill/>
          <a:ln w="0">
            <a:noFill/>
          </a:ln>
        </p:spPr>
      </p:pic>
      <p:pic>
        <p:nvPicPr>
          <p:cNvPr id="594" name="Google Shape;94;p5" descr=""/>
          <p:cNvPicPr/>
          <p:nvPr/>
        </p:nvPicPr>
        <p:blipFill>
          <a:blip r:embed="rId3"/>
          <a:srcRect l="7208" t="0" r="48309" b="45432"/>
          <a:stretch/>
        </p:blipFill>
        <p:spPr>
          <a:xfrm flipH="1">
            <a:off x="7925760" y="2289240"/>
            <a:ext cx="1218240" cy="2853360"/>
          </a:xfrm>
          <a:prstGeom prst="rect">
            <a:avLst/>
          </a:prstGeom>
          <a:noFill/>
          <a:ln w="0">
            <a:noFill/>
          </a:ln>
        </p:spPr>
      </p:pic>
      <p:grpSp>
        <p:nvGrpSpPr>
          <p:cNvPr id="595" name="Google Shape;95;p5"/>
          <p:cNvGrpSpPr/>
          <p:nvPr/>
        </p:nvGrpSpPr>
        <p:grpSpPr>
          <a:xfrm>
            <a:off x="7748280" y="-749160"/>
            <a:ext cx="1962360" cy="2056320"/>
            <a:chOff x="7748280" y="-749160"/>
            <a:chExt cx="1962360" cy="2056320"/>
          </a:xfrm>
        </p:grpSpPr>
        <p:pic>
          <p:nvPicPr>
            <p:cNvPr id="596" name="Google Shape;96;p5" descr=""/>
            <p:cNvPicPr/>
            <p:nvPr/>
          </p:nvPicPr>
          <p:blipFill>
            <a:blip r:embed="rId4">
              <a:alphaModFix amt="50000"/>
            </a:blip>
            <a:stretch/>
          </p:blipFill>
          <p:spPr>
            <a:xfrm rot="16200000">
              <a:off x="7726320" y="-727200"/>
              <a:ext cx="2006280" cy="1962360"/>
            </a:xfrm>
            <a:prstGeom prst="rect">
              <a:avLst/>
            </a:prstGeom>
            <a:noFill/>
            <a:ln w="0">
              <a:noFill/>
            </a:ln>
          </p:spPr>
        </p:pic>
        <p:grpSp>
          <p:nvGrpSpPr>
            <p:cNvPr id="597" name="Google Shape;97;p5"/>
            <p:cNvGrpSpPr/>
            <p:nvPr/>
          </p:nvGrpSpPr>
          <p:grpSpPr>
            <a:xfrm>
              <a:off x="8696880" y="990720"/>
              <a:ext cx="343800" cy="316440"/>
              <a:chOff x="8696880" y="990720"/>
              <a:chExt cx="343800" cy="316440"/>
            </a:xfrm>
          </p:grpSpPr>
          <p:sp>
            <p:nvSpPr>
              <p:cNvPr id="598" name="Google Shape;98;p5"/>
              <p:cNvSpPr/>
              <p:nvPr/>
            </p:nvSpPr>
            <p:spPr>
              <a:xfrm>
                <a:off x="8811720" y="104472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99" name="Google Shape;99;p5"/>
              <p:cNvSpPr/>
              <p:nvPr/>
            </p:nvSpPr>
            <p:spPr>
              <a:xfrm>
                <a:off x="8696880" y="122940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00" name="Google Shape;100;p5"/>
              <p:cNvSpPr/>
              <p:nvPr/>
            </p:nvSpPr>
            <p:spPr>
              <a:xfrm>
                <a:off x="8730360" y="99072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01" name="Google Shape;101;p5"/>
              <p:cNvSpPr/>
              <p:nvPr/>
            </p:nvSpPr>
            <p:spPr>
              <a:xfrm>
                <a:off x="8754840" y="119664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602" name="Google Shape;102;p5"/>
            <p:cNvGrpSpPr/>
            <p:nvPr/>
          </p:nvGrpSpPr>
          <p:grpSpPr>
            <a:xfrm>
              <a:off x="8712000" y="-283320"/>
              <a:ext cx="313560" cy="313920"/>
              <a:chOff x="8712000" y="-283320"/>
              <a:chExt cx="313560" cy="313920"/>
            </a:xfrm>
          </p:grpSpPr>
          <p:sp>
            <p:nvSpPr>
              <p:cNvPr id="603" name="Google Shape;103;p5"/>
              <p:cNvSpPr/>
              <p:nvPr/>
            </p:nvSpPr>
            <p:spPr>
              <a:xfrm>
                <a:off x="8751600" y="-253440"/>
                <a:ext cx="185040" cy="185760"/>
              </a:xfrm>
              <a:custGeom>
                <a:avLst/>
                <a:gdLst>
                  <a:gd name="textAreaLeft" fmla="*/ 0 w 185040"/>
                  <a:gd name="textAreaRight" fmla="*/ 186120 w 185040"/>
                  <a:gd name="textAreaTop" fmla="*/ 0 h 185760"/>
                  <a:gd name="textAreaBottom" fmla="*/ 186840 h 18576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04" name="Google Shape;104;p5"/>
              <p:cNvSpPr/>
              <p:nvPr/>
            </p:nvSpPr>
            <p:spPr>
              <a:xfrm>
                <a:off x="8712000" y="-283320"/>
                <a:ext cx="313560" cy="313920"/>
              </a:xfrm>
              <a:custGeom>
                <a:avLst/>
                <a:gdLst>
                  <a:gd name="textAreaLeft" fmla="*/ 0 w 313560"/>
                  <a:gd name="textAreaRight" fmla="*/ 314640 w 313560"/>
                  <a:gd name="textAreaTop" fmla="*/ 0 h 313920"/>
                  <a:gd name="textAreaBottom" fmla="*/ 315000 h 31392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605" name="Google Shape;105;p5"/>
            <p:cNvGrpSpPr/>
            <p:nvPr/>
          </p:nvGrpSpPr>
          <p:grpSpPr>
            <a:xfrm>
              <a:off x="8691120" y="332640"/>
              <a:ext cx="355320" cy="356400"/>
              <a:chOff x="8691120" y="332640"/>
              <a:chExt cx="355320" cy="356400"/>
            </a:xfrm>
          </p:grpSpPr>
          <p:sp>
            <p:nvSpPr>
              <p:cNvPr id="606" name="Google Shape;106;p5"/>
              <p:cNvSpPr/>
              <p:nvPr/>
            </p:nvSpPr>
            <p:spPr>
              <a:xfrm>
                <a:off x="8768880" y="542520"/>
                <a:ext cx="67680" cy="67680"/>
              </a:xfrm>
              <a:custGeom>
                <a:avLst/>
                <a:gdLst>
                  <a:gd name="textAreaLeft" fmla="*/ 0 w 67680"/>
                  <a:gd name="textAreaRight" fmla="*/ 68760 w 67680"/>
                  <a:gd name="textAreaTop" fmla="*/ 0 h 67680"/>
                  <a:gd name="textAreaBottom" fmla="*/ 68760 h 676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lIns="90000" rIns="900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07" name="Google Shape;107;p5"/>
              <p:cNvSpPr/>
              <p:nvPr/>
            </p:nvSpPr>
            <p:spPr>
              <a:xfrm>
                <a:off x="8900640" y="543600"/>
                <a:ext cx="66960" cy="66600"/>
              </a:xfrm>
              <a:custGeom>
                <a:avLst/>
                <a:gdLst>
                  <a:gd name="textAreaLeft" fmla="*/ 0 w 66960"/>
                  <a:gd name="textAreaRight" fmla="*/ 68040 w 66960"/>
                  <a:gd name="textAreaTop" fmla="*/ 0 h 66600"/>
                  <a:gd name="textAreaBottom" fmla="*/ 67680 h 6660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08" name="Google Shape;108;p5"/>
              <p:cNvSpPr/>
              <p:nvPr/>
            </p:nvSpPr>
            <p:spPr>
              <a:xfrm>
                <a:off x="8768880" y="411480"/>
                <a:ext cx="66240" cy="66960"/>
              </a:xfrm>
              <a:custGeom>
                <a:avLst/>
                <a:gdLst>
                  <a:gd name="textAreaLeft" fmla="*/ 0 w 66240"/>
                  <a:gd name="textAreaRight" fmla="*/ 67320 w 66240"/>
                  <a:gd name="textAreaTop" fmla="*/ 0 h 66960"/>
                  <a:gd name="textAreaBottom" fmla="*/ 68040 h 669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09" name="Google Shape;109;p5"/>
              <p:cNvSpPr/>
              <p:nvPr/>
            </p:nvSpPr>
            <p:spPr>
              <a:xfrm>
                <a:off x="8899200" y="411480"/>
                <a:ext cx="68400" cy="68400"/>
              </a:xfrm>
              <a:custGeom>
                <a:avLst/>
                <a:gdLst>
                  <a:gd name="textAreaLeft" fmla="*/ 0 w 68400"/>
                  <a:gd name="textAreaRight" fmla="*/ 69480 w 68400"/>
                  <a:gd name="textAreaTop" fmla="*/ 0 h 68400"/>
                  <a:gd name="textAreaBottom" fmla="*/ 69480 h 6840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lIns="90000" rIns="90000" tIns="34560" bIns="34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10" name="Google Shape;110;p5"/>
              <p:cNvSpPr/>
              <p:nvPr/>
            </p:nvSpPr>
            <p:spPr>
              <a:xfrm>
                <a:off x="8850240" y="494640"/>
                <a:ext cx="35280" cy="34560"/>
              </a:xfrm>
              <a:custGeom>
                <a:avLst/>
                <a:gdLst>
                  <a:gd name="textAreaLeft" fmla="*/ 0 w 35280"/>
                  <a:gd name="textAreaRight" fmla="*/ 36360 w 35280"/>
                  <a:gd name="textAreaTop" fmla="*/ 0 h 34560"/>
                  <a:gd name="textAreaBottom" fmla="*/ 35640 h 3456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lIns="90000" rIns="90000" tIns="17640" bIns="176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11" name="Google Shape;111;p5"/>
              <p:cNvSpPr/>
              <p:nvPr/>
            </p:nvSpPr>
            <p:spPr>
              <a:xfrm>
                <a:off x="8763120" y="406800"/>
                <a:ext cx="209160" cy="209160"/>
              </a:xfrm>
              <a:custGeom>
                <a:avLst/>
                <a:gdLst>
                  <a:gd name="textAreaLeft" fmla="*/ 0 w 209160"/>
                  <a:gd name="textAreaRight" fmla="*/ 210240 w 209160"/>
                  <a:gd name="textAreaTop" fmla="*/ 0 h 209160"/>
                  <a:gd name="textAreaBottom" fmla="*/ 210240 h 20916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12" name="Google Shape;112;p5"/>
              <p:cNvSpPr/>
              <p:nvPr/>
            </p:nvSpPr>
            <p:spPr>
              <a:xfrm>
                <a:off x="8691120" y="332640"/>
                <a:ext cx="355320" cy="356400"/>
              </a:xfrm>
              <a:custGeom>
                <a:avLst/>
                <a:gdLst>
                  <a:gd name="textAreaLeft" fmla="*/ 0 w 355320"/>
                  <a:gd name="textAreaRight" fmla="*/ 356400 w 355320"/>
                  <a:gd name="textAreaTop" fmla="*/ 0 h 356400"/>
                  <a:gd name="textAreaBottom" fmla="*/ 357480 h 35640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613" name="Google Shape;113;p5"/>
            <p:cNvGrpSpPr/>
            <p:nvPr/>
          </p:nvGrpSpPr>
          <p:grpSpPr>
            <a:xfrm>
              <a:off x="8134560" y="650880"/>
              <a:ext cx="353880" cy="365760"/>
              <a:chOff x="8134560" y="650880"/>
              <a:chExt cx="353880" cy="365760"/>
            </a:xfrm>
          </p:grpSpPr>
          <p:sp>
            <p:nvSpPr>
              <p:cNvPr id="614" name="Google Shape;114;p5"/>
              <p:cNvSpPr/>
              <p:nvPr/>
            </p:nvSpPr>
            <p:spPr>
              <a:xfrm>
                <a:off x="8134560" y="650880"/>
                <a:ext cx="353880" cy="230760"/>
              </a:xfrm>
              <a:custGeom>
                <a:avLst/>
                <a:gdLst>
                  <a:gd name="textAreaLeft" fmla="*/ 0 w 353880"/>
                  <a:gd name="textAreaRight" fmla="*/ 354960 w 353880"/>
                  <a:gd name="textAreaTop" fmla="*/ 0 h 230760"/>
                  <a:gd name="textAreaBottom" fmla="*/ 231840 h 2307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15" name="Google Shape;115;p5"/>
              <p:cNvSpPr/>
              <p:nvPr/>
            </p:nvSpPr>
            <p:spPr>
              <a:xfrm>
                <a:off x="8382960" y="971280"/>
                <a:ext cx="43560" cy="45360"/>
              </a:xfrm>
              <a:custGeom>
                <a:avLst/>
                <a:gdLst>
                  <a:gd name="textAreaLeft" fmla="*/ 0 w 43560"/>
                  <a:gd name="textAreaRight" fmla="*/ 44640 w 43560"/>
                  <a:gd name="textAreaTop" fmla="*/ 0 h 45360"/>
                  <a:gd name="textAreaBottom" fmla="*/ 46440 h 453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3040" bIns="230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16" name="Google Shape;116;p5"/>
              <p:cNvSpPr/>
              <p:nvPr/>
            </p:nvSpPr>
            <p:spPr>
              <a:xfrm>
                <a:off x="8326440" y="900000"/>
                <a:ext cx="134280" cy="47880"/>
              </a:xfrm>
              <a:custGeom>
                <a:avLst/>
                <a:gdLst>
                  <a:gd name="textAreaLeft" fmla="*/ 0 w 134280"/>
                  <a:gd name="textAreaRight" fmla="*/ 135360 w 134280"/>
                  <a:gd name="textAreaTop" fmla="*/ 0 h 47880"/>
                  <a:gd name="textAreaBottom" fmla="*/ 48960 h 478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4480" bIns="244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617" name="Google Shape;117;p5"/>
            <p:cNvGrpSpPr/>
            <p:nvPr/>
          </p:nvGrpSpPr>
          <p:grpSpPr>
            <a:xfrm>
              <a:off x="8148600" y="33480"/>
              <a:ext cx="326160" cy="317520"/>
              <a:chOff x="8148600" y="33480"/>
              <a:chExt cx="326160" cy="317520"/>
            </a:xfrm>
          </p:grpSpPr>
          <p:sp>
            <p:nvSpPr>
              <p:cNvPr id="618" name="Google Shape;118;p5"/>
              <p:cNvSpPr/>
              <p:nvPr/>
            </p:nvSpPr>
            <p:spPr>
              <a:xfrm>
                <a:off x="8274960" y="330120"/>
                <a:ext cx="115200" cy="20880"/>
              </a:xfrm>
              <a:custGeom>
                <a:avLst/>
                <a:gdLst>
                  <a:gd name="textAreaLeft" fmla="*/ 0 w 115200"/>
                  <a:gd name="textAreaRight" fmla="*/ 116280 w 115200"/>
                  <a:gd name="textAreaTop" fmla="*/ 0 h 20880"/>
                  <a:gd name="textAreaBottom" fmla="*/ 21960 h 2088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19" name="Google Shape;119;p5"/>
              <p:cNvSpPr/>
              <p:nvPr/>
            </p:nvSpPr>
            <p:spPr>
              <a:xfrm>
                <a:off x="8148600" y="151920"/>
                <a:ext cx="155160" cy="180360"/>
              </a:xfrm>
              <a:custGeom>
                <a:avLst/>
                <a:gdLst>
                  <a:gd name="textAreaLeft" fmla="*/ 0 w 155160"/>
                  <a:gd name="textAreaRight" fmla="*/ 156240 w 155160"/>
                  <a:gd name="textAreaTop" fmla="*/ 0 h 180360"/>
                  <a:gd name="textAreaBottom" fmla="*/ 181440 h 18036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20" name="Google Shape;120;p5"/>
              <p:cNvSpPr/>
              <p:nvPr/>
            </p:nvSpPr>
            <p:spPr>
              <a:xfrm>
                <a:off x="8286480" y="286200"/>
                <a:ext cx="156240" cy="22320"/>
              </a:xfrm>
              <a:custGeom>
                <a:avLst/>
                <a:gdLst>
                  <a:gd name="textAreaLeft" fmla="*/ 0 w 156240"/>
                  <a:gd name="textAreaRight" fmla="*/ 157320 w 156240"/>
                  <a:gd name="textAreaTop" fmla="*/ 0 h 22320"/>
                  <a:gd name="textAreaBottom" fmla="*/ 23400 h 2232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lIns="90000" rIns="90000" tIns="11520" bIns="11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21" name="Google Shape;121;p5"/>
              <p:cNvSpPr/>
              <p:nvPr/>
            </p:nvSpPr>
            <p:spPr>
              <a:xfrm>
                <a:off x="8173800" y="33480"/>
                <a:ext cx="133560" cy="140760"/>
              </a:xfrm>
              <a:custGeom>
                <a:avLst/>
                <a:gdLst>
                  <a:gd name="textAreaLeft" fmla="*/ 0 w 133560"/>
                  <a:gd name="textAreaRight" fmla="*/ 134640 w 133560"/>
                  <a:gd name="textAreaTop" fmla="*/ 0 h 140760"/>
                  <a:gd name="textAreaBottom" fmla="*/ 141840 h 14076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22" name="Google Shape;122;p5"/>
              <p:cNvSpPr/>
              <p:nvPr/>
            </p:nvSpPr>
            <p:spPr>
              <a:xfrm>
                <a:off x="8302320" y="243720"/>
                <a:ext cx="163440" cy="20520"/>
              </a:xfrm>
              <a:custGeom>
                <a:avLst/>
                <a:gdLst>
                  <a:gd name="textAreaLeft" fmla="*/ 0 w 163440"/>
                  <a:gd name="textAreaRight" fmla="*/ 164520 w 163440"/>
                  <a:gd name="textAreaTop" fmla="*/ 0 h 20520"/>
                  <a:gd name="textAreaBottom" fmla="*/ 21600 h 2052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23" name="Google Shape;123;p5"/>
              <p:cNvSpPr/>
              <p:nvPr/>
            </p:nvSpPr>
            <p:spPr>
              <a:xfrm>
                <a:off x="8317800" y="200880"/>
                <a:ext cx="156960" cy="20880"/>
              </a:xfrm>
              <a:custGeom>
                <a:avLst/>
                <a:gdLst>
                  <a:gd name="textAreaLeft" fmla="*/ 0 w 156960"/>
                  <a:gd name="textAreaRight" fmla="*/ 158040 w 156960"/>
                  <a:gd name="textAreaTop" fmla="*/ 0 h 20880"/>
                  <a:gd name="textAreaBottom" fmla="*/ 21960 h 2088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24" name="Google Shape;124;p5"/>
              <p:cNvSpPr/>
              <p:nvPr/>
            </p:nvSpPr>
            <p:spPr>
              <a:xfrm>
                <a:off x="8346960" y="109080"/>
                <a:ext cx="17640" cy="54000"/>
              </a:xfrm>
              <a:custGeom>
                <a:avLst/>
                <a:gdLst>
                  <a:gd name="textAreaLeft" fmla="*/ 0 w 17640"/>
                  <a:gd name="textAreaRight" fmla="*/ 18720 w 17640"/>
                  <a:gd name="textAreaTop" fmla="*/ 0 h 54000"/>
                  <a:gd name="textAreaBottom" fmla="*/ 55080 h 5400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lIns="90000" rIns="90000" tIns="27360" bIns="273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25" name="Google Shape;125;p5"/>
              <p:cNvSpPr/>
              <p:nvPr/>
            </p:nvSpPr>
            <p:spPr>
              <a:xfrm>
                <a:off x="8384400" y="88200"/>
                <a:ext cx="17280" cy="74880"/>
              </a:xfrm>
              <a:custGeom>
                <a:avLst/>
                <a:gdLst>
                  <a:gd name="textAreaLeft" fmla="*/ 0 w 17280"/>
                  <a:gd name="textAreaRight" fmla="*/ 18360 w 17280"/>
                  <a:gd name="textAreaTop" fmla="*/ 0 h 74880"/>
                  <a:gd name="textAreaBottom" fmla="*/ 75960 h 7488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lIns="90000" rIns="90000" tIns="37800" bIns="37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26" name="Google Shape;126;p5"/>
              <p:cNvSpPr/>
              <p:nvPr/>
            </p:nvSpPr>
            <p:spPr>
              <a:xfrm>
                <a:off x="8421840" y="59040"/>
                <a:ext cx="17640" cy="103680"/>
              </a:xfrm>
              <a:custGeom>
                <a:avLst/>
                <a:gdLst>
                  <a:gd name="textAreaLeft" fmla="*/ 0 w 17640"/>
                  <a:gd name="textAreaRight" fmla="*/ 18720 w 17640"/>
                  <a:gd name="textAreaTop" fmla="*/ 0 h 103680"/>
                  <a:gd name="textAreaBottom" fmla="*/ 104760 h 10368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nvGrpSpPr>
          <p:cNvPr id="627" name="Google Shape;127;p5"/>
          <p:cNvGrpSpPr/>
          <p:nvPr/>
        </p:nvGrpSpPr>
        <p:grpSpPr>
          <a:xfrm>
            <a:off x="-2388960" y="2613240"/>
            <a:ext cx="13980600" cy="5047560"/>
            <a:chOff x="-2388960" y="2613240"/>
            <a:chExt cx="13980600" cy="5047560"/>
          </a:xfrm>
        </p:grpSpPr>
        <p:pic>
          <p:nvPicPr>
            <p:cNvPr id="628" name="Google Shape;128;p5" descr=""/>
            <p:cNvPicPr/>
            <p:nvPr/>
          </p:nvPicPr>
          <p:blipFill>
            <a:blip r:embed="rId5">
              <a:alphaModFix amt="50000"/>
            </a:blip>
            <a:stretch/>
          </p:blipFill>
          <p:spPr>
            <a:xfrm flipH="1" rot="2277600">
              <a:off x="7359840" y="3474000"/>
              <a:ext cx="3540960" cy="3463920"/>
            </a:xfrm>
            <a:prstGeom prst="rect">
              <a:avLst/>
            </a:prstGeom>
            <a:noFill/>
            <a:ln w="0">
              <a:noFill/>
            </a:ln>
          </p:spPr>
        </p:pic>
        <p:pic>
          <p:nvPicPr>
            <p:cNvPr id="629" name="Google Shape;129;p5" descr=""/>
            <p:cNvPicPr/>
            <p:nvPr/>
          </p:nvPicPr>
          <p:blipFill>
            <a:blip r:embed="rId6">
              <a:alphaModFix amt="50000"/>
            </a:blip>
            <a:stretch/>
          </p:blipFill>
          <p:spPr>
            <a:xfrm flipH="1" rot="7843800">
              <a:off x="-1691640" y="3352680"/>
              <a:ext cx="3540960" cy="3463920"/>
            </a:xfrm>
            <a:prstGeom prst="rect">
              <a:avLst/>
            </a:prstGeom>
            <a:noFill/>
            <a:ln w="0">
              <a:noFill/>
            </a:ln>
          </p:spPr>
        </p:pic>
      </p:grpSp>
      <p:sp>
        <p:nvSpPr>
          <p:cNvPr id="630" name="PlaceHolder 1"/>
          <p:cNvSpPr>
            <a:spLocks noGrp="1"/>
          </p:cNvSpPr>
          <p:nvPr>
            <p:ph type="title"/>
          </p:nvPr>
        </p:nvSpPr>
        <p:spPr>
          <a:xfrm>
            <a:off x="457200" y="496800"/>
            <a:ext cx="8228880" cy="274680"/>
          </a:xfrm>
          <a:prstGeom prst="rect">
            <a:avLst/>
          </a:prstGeom>
          <a:noFill/>
          <a:ln w="0">
            <a:noFill/>
          </a:ln>
        </p:spPr>
        <p:txBody>
          <a:bodyPr lIns="0" rIns="0" tIns="0" bIns="0" anchor="ctr">
            <a:spAutoFit/>
          </a:bodyPr>
          <a:p>
            <a:pPr indent="0">
              <a:buNone/>
            </a:pPr>
            <a:r>
              <a:rPr b="0" lang="en-IN" sz="1800" strike="noStrike" u="none">
                <a:solidFill>
                  <a:srgbClr val="ffffff"/>
                </a:solidFill>
                <a:effectLst/>
                <a:uFillTx/>
                <a:latin typeface="Arial"/>
              </a:rPr>
              <a:t>Click to edit the title text format</a:t>
            </a:r>
            <a:endParaRPr b="0" lang="en-IN" sz="1800" strike="noStrike" u="none">
              <a:solidFill>
                <a:srgbClr val="ffffff"/>
              </a:solidFill>
              <a:effectLst/>
              <a:uFillTx/>
              <a:latin typeface="Arial"/>
            </a:endParaRPr>
          </a:p>
        </p:txBody>
      </p:sp>
      <p:sp>
        <p:nvSpPr>
          <p:cNvPr id="631"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effectLst/>
                <a:uFillTx/>
                <a:latin typeface="Arial"/>
              </a:rPr>
              <a:t>Click to edit the outline text format</a:t>
            </a:r>
            <a:endParaRPr b="0" lang="en-IN"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IN" sz="1800" strike="noStrike" u="none">
                <a:solidFill>
                  <a:srgbClr val="ffffff"/>
                </a:solidFill>
                <a:effectLst/>
                <a:uFillTx/>
                <a:latin typeface="Times New Roman"/>
              </a:rPr>
              <a:t>Second Outline Level</a:t>
            </a:r>
            <a:endParaRPr b="0" lang="en-IN"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IN" sz="1800" strike="noStrike" u="none">
                <a:solidFill>
                  <a:srgbClr val="ffffff"/>
                </a:solidFill>
                <a:effectLst/>
                <a:uFillTx/>
                <a:latin typeface="Times New Roman"/>
              </a:rPr>
              <a:t>Third Outline Level</a:t>
            </a:r>
            <a:endParaRPr b="0" lang="en-IN"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IN" sz="1800" strike="noStrike" u="none">
                <a:solidFill>
                  <a:srgbClr val="ffffff"/>
                </a:solidFill>
                <a:effectLst/>
                <a:uFillTx/>
                <a:latin typeface="Times New Roman"/>
              </a:rPr>
              <a:t>Fourth Outline Level</a:t>
            </a:r>
            <a:endParaRPr b="0" lang="en-IN"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IN" sz="1800" strike="noStrike" u="none">
                <a:solidFill>
                  <a:srgbClr val="ffffff"/>
                </a:solidFill>
                <a:effectLst/>
                <a:uFillTx/>
                <a:latin typeface="Times New Roman"/>
              </a:rPr>
              <a:t>Fifth Outline Level</a:t>
            </a:r>
            <a:endParaRPr b="0" lang="en-IN"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IN" sz="1800" strike="noStrike" u="none">
                <a:solidFill>
                  <a:srgbClr val="ffffff"/>
                </a:solidFill>
                <a:effectLst/>
                <a:uFillTx/>
                <a:latin typeface="Times New Roman"/>
              </a:rPr>
              <a:t>Sixth Outline Level</a:t>
            </a:r>
            <a:endParaRPr b="0" lang="en-IN"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IN" sz="1800" strike="noStrike" u="none">
                <a:solidFill>
                  <a:srgbClr val="ffffff"/>
                </a:solidFill>
                <a:effectLst/>
                <a:uFillTx/>
                <a:latin typeface="Times New Roman"/>
              </a:rPr>
              <a:t>Seventh Outline Level</a:t>
            </a:r>
            <a:endParaRPr b="0" lang="en-IN" sz="1800" strike="noStrike" u="none">
              <a:solidFill>
                <a:srgbClr val="ffffff"/>
              </a:solidFill>
              <a:effectLst/>
              <a:uFillTx/>
              <a:latin typeface="Times New Roman"/>
            </a:endParaRPr>
          </a:p>
        </p:txBody>
      </p:sp>
      <p:sp>
        <p:nvSpPr>
          <p:cNvPr id="632"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effectLst/>
                <a:uFillTx/>
                <a:latin typeface="Arial"/>
              </a:rPr>
              <a:t>Click to edit the outline text format</a:t>
            </a:r>
            <a:endParaRPr b="0" lang="en-IN"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IN" sz="1800" strike="noStrike" u="none">
                <a:solidFill>
                  <a:srgbClr val="ffffff"/>
                </a:solidFill>
                <a:effectLst/>
                <a:uFillTx/>
                <a:latin typeface="Times New Roman"/>
              </a:rPr>
              <a:t>Second Outline Level</a:t>
            </a:r>
            <a:endParaRPr b="0" lang="en-IN"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IN" sz="1800" strike="noStrike" u="none">
                <a:solidFill>
                  <a:srgbClr val="ffffff"/>
                </a:solidFill>
                <a:effectLst/>
                <a:uFillTx/>
                <a:latin typeface="Times New Roman"/>
              </a:rPr>
              <a:t>Third Outline Level</a:t>
            </a:r>
            <a:endParaRPr b="0" lang="en-IN"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IN" sz="1800" strike="noStrike" u="none">
                <a:solidFill>
                  <a:srgbClr val="ffffff"/>
                </a:solidFill>
                <a:effectLst/>
                <a:uFillTx/>
                <a:latin typeface="Times New Roman"/>
              </a:rPr>
              <a:t>Fourth Outline Level</a:t>
            </a:r>
            <a:endParaRPr b="0" lang="en-IN"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IN" sz="1800" strike="noStrike" u="none">
                <a:solidFill>
                  <a:srgbClr val="ffffff"/>
                </a:solidFill>
                <a:effectLst/>
                <a:uFillTx/>
                <a:latin typeface="Times New Roman"/>
              </a:rPr>
              <a:t>Fifth Outline Level</a:t>
            </a:r>
            <a:endParaRPr b="0" lang="en-IN"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IN" sz="1800" strike="noStrike" u="none">
                <a:solidFill>
                  <a:srgbClr val="ffffff"/>
                </a:solidFill>
                <a:effectLst/>
                <a:uFillTx/>
                <a:latin typeface="Times New Roman"/>
              </a:rPr>
              <a:t>Sixth Outline Level</a:t>
            </a:r>
            <a:endParaRPr b="0" lang="en-IN"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IN" sz="1800" strike="noStrike" u="none">
                <a:solidFill>
                  <a:srgbClr val="ffffff"/>
                </a:solidFill>
                <a:effectLst/>
                <a:uFillTx/>
                <a:latin typeface="Times New Roman"/>
              </a:rPr>
              <a:t>Seventh Outline Level</a:t>
            </a:r>
            <a:endParaRPr b="0" lang="en-IN" sz="1800" strike="noStrike" u="none">
              <a:solidFill>
                <a:srgbClr val="ffffff"/>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88" r:id="rId7"/>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636" name="Google Shape;136;p6" descr=""/>
          <p:cNvPicPr/>
          <p:nvPr/>
        </p:nvPicPr>
        <p:blipFill>
          <a:blip r:embed="rId2"/>
          <a:srcRect l="0" t="1843" r="1845" b="0"/>
          <a:stretch/>
        </p:blipFill>
        <p:spPr>
          <a:xfrm rot="10800000">
            <a:off x="1080" y="0"/>
            <a:ext cx="9142920" cy="5142600"/>
          </a:xfrm>
          <a:prstGeom prst="rect">
            <a:avLst/>
          </a:prstGeom>
          <a:noFill/>
          <a:ln w="0">
            <a:noFill/>
          </a:ln>
        </p:spPr>
      </p:pic>
      <p:pic>
        <p:nvPicPr>
          <p:cNvPr id="637" name="Google Shape;137;p6" descr=""/>
          <p:cNvPicPr/>
          <p:nvPr/>
        </p:nvPicPr>
        <p:blipFill>
          <a:blip r:embed="rId3"/>
          <a:srcRect l="7208" t="0" r="48309" b="45432"/>
          <a:stretch/>
        </p:blipFill>
        <p:spPr>
          <a:xfrm rot="10800000">
            <a:off x="7925760" y="-75240"/>
            <a:ext cx="1218240" cy="2853360"/>
          </a:xfrm>
          <a:prstGeom prst="rect">
            <a:avLst/>
          </a:prstGeom>
          <a:noFill/>
          <a:ln w="0">
            <a:noFill/>
          </a:ln>
        </p:spPr>
      </p:pic>
      <p:grpSp>
        <p:nvGrpSpPr>
          <p:cNvPr id="638" name="Google Shape;138;p6"/>
          <p:cNvGrpSpPr/>
          <p:nvPr/>
        </p:nvGrpSpPr>
        <p:grpSpPr>
          <a:xfrm>
            <a:off x="-1232640" y="-442440"/>
            <a:ext cx="2006280" cy="1962360"/>
            <a:chOff x="-1232640" y="-442440"/>
            <a:chExt cx="2006280" cy="1962360"/>
          </a:xfrm>
        </p:grpSpPr>
        <p:pic>
          <p:nvPicPr>
            <p:cNvPr id="639" name="Google Shape;139;p6" descr=""/>
            <p:cNvPicPr/>
            <p:nvPr/>
          </p:nvPicPr>
          <p:blipFill>
            <a:blip r:embed="rId4">
              <a:alphaModFix amt="50000"/>
            </a:blip>
            <a:stretch/>
          </p:blipFill>
          <p:spPr>
            <a:xfrm>
              <a:off x="-1232640" y="-442440"/>
              <a:ext cx="2006280" cy="1962360"/>
            </a:xfrm>
            <a:prstGeom prst="rect">
              <a:avLst/>
            </a:prstGeom>
            <a:noFill/>
            <a:ln w="0">
              <a:noFill/>
            </a:ln>
          </p:spPr>
        </p:pic>
        <p:grpSp>
          <p:nvGrpSpPr>
            <p:cNvPr id="640" name="Google Shape;140;p6"/>
            <p:cNvGrpSpPr/>
            <p:nvPr/>
          </p:nvGrpSpPr>
          <p:grpSpPr>
            <a:xfrm>
              <a:off x="-111240" y="413280"/>
              <a:ext cx="488520" cy="487800"/>
              <a:chOff x="-111240" y="413280"/>
              <a:chExt cx="488520" cy="487800"/>
            </a:xfrm>
          </p:grpSpPr>
          <p:sp>
            <p:nvSpPr>
              <p:cNvPr id="641" name="Google Shape;141;p6"/>
              <p:cNvSpPr/>
              <p:nvPr/>
            </p:nvSpPr>
            <p:spPr>
              <a:xfrm>
                <a:off x="12240" y="413280"/>
                <a:ext cx="242280" cy="246240"/>
              </a:xfrm>
              <a:custGeom>
                <a:avLst/>
                <a:gdLst>
                  <a:gd name="textAreaLeft" fmla="*/ 0 w 242280"/>
                  <a:gd name="textAreaRight" fmla="*/ 243360 w 242280"/>
                  <a:gd name="textAreaTop" fmla="*/ 0 h 246240"/>
                  <a:gd name="textAreaBottom" fmla="*/ 247320 h 24624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42" name="Google Shape;142;p6"/>
              <p:cNvSpPr/>
              <p:nvPr/>
            </p:nvSpPr>
            <p:spPr>
              <a:xfrm>
                <a:off x="120960" y="524880"/>
                <a:ext cx="23760" cy="26640"/>
              </a:xfrm>
              <a:custGeom>
                <a:avLst/>
                <a:gdLst>
                  <a:gd name="textAreaLeft" fmla="*/ 0 w 23760"/>
                  <a:gd name="textAreaRight" fmla="*/ 24840 w 23760"/>
                  <a:gd name="textAreaTop" fmla="*/ 0 h 26640"/>
                  <a:gd name="textAreaBottom" fmla="*/ 27720 h 2664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lIns="90000" rIns="90000" tIns="13680" bIns="136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43" name="Google Shape;143;p6"/>
              <p:cNvSpPr/>
              <p:nvPr/>
            </p:nvSpPr>
            <p:spPr>
              <a:xfrm>
                <a:off x="82800" y="687600"/>
                <a:ext cx="99000" cy="213480"/>
              </a:xfrm>
              <a:custGeom>
                <a:avLst/>
                <a:gdLst>
                  <a:gd name="textAreaLeft" fmla="*/ 0 w 99000"/>
                  <a:gd name="textAreaRight" fmla="*/ 100080 w 99000"/>
                  <a:gd name="textAreaTop" fmla="*/ 0 h 213480"/>
                  <a:gd name="textAreaBottom" fmla="*/ 214560 h 21348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44" name="Google Shape;144;p6"/>
              <p:cNvSpPr/>
              <p:nvPr/>
            </p:nvSpPr>
            <p:spPr>
              <a:xfrm>
                <a:off x="-111240" y="639000"/>
                <a:ext cx="196920" cy="122760"/>
              </a:xfrm>
              <a:custGeom>
                <a:avLst/>
                <a:gdLst>
                  <a:gd name="textAreaLeft" fmla="*/ 0 w 196920"/>
                  <a:gd name="textAreaRight" fmla="*/ 198000 w 196920"/>
                  <a:gd name="textAreaTop" fmla="*/ 0 h 122760"/>
                  <a:gd name="textAreaBottom" fmla="*/ 123840 h 12276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45" name="Google Shape;145;p6"/>
              <p:cNvSpPr/>
              <p:nvPr/>
            </p:nvSpPr>
            <p:spPr>
              <a:xfrm>
                <a:off x="180000" y="634320"/>
                <a:ext cx="197280" cy="127800"/>
              </a:xfrm>
              <a:custGeom>
                <a:avLst/>
                <a:gdLst>
                  <a:gd name="textAreaLeft" fmla="*/ 0 w 197280"/>
                  <a:gd name="textAreaRight" fmla="*/ 198360 w 197280"/>
                  <a:gd name="textAreaTop" fmla="*/ 0 h 127800"/>
                  <a:gd name="textAreaBottom" fmla="*/ 128880 h 12780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646" name="Google Shape;146;p6"/>
            <p:cNvGrpSpPr/>
            <p:nvPr/>
          </p:nvGrpSpPr>
          <p:grpSpPr>
            <a:xfrm>
              <a:off x="282960" y="-76320"/>
              <a:ext cx="343440" cy="316440"/>
              <a:chOff x="282960" y="-76320"/>
              <a:chExt cx="343440" cy="316440"/>
            </a:xfrm>
          </p:grpSpPr>
          <p:sp>
            <p:nvSpPr>
              <p:cNvPr id="647" name="Google Shape;147;p6"/>
              <p:cNvSpPr/>
              <p:nvPr/>
            </p:nvSpPr>
            <p:spPr>
              <a:xfrm>
                <a:off x="397800" y="-2232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48" name="Google Shape;148;p6"/>
              <p:cNvSpPr/>
              <p:nvPr/>
            </p:nvSpPr>
            <p:spPr>
              <a:xfrm>
                <a:off x="282960" y="16236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49" name="Google Shape;149;p6"/>
              <p:cNvSpPr/>
              <p:nvPr/>
            </p:nvSpPr>
            <p:spPr>
              <a:xfrm>
                <a:off x="316080" y="-7632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50" name="Google Shape;150;p6"/>
              <p:cNvSpPr/>
              <p:nvPr/>
            </p:nvSpPr>
            <p:spPr>
              <a:xfrm>
                <a:off x="340920" y="12996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pic>
        <p:nvPicPr>
          <p:cNvPr id="651" name="Google Shape;151;p6" descr=""/>
          <p:cNvPicPr/>
          <p:nvPr/>
        </p:nvPicPr>
        <p:blipFill>
          <a:blip r:embed="rId5">
            <a:alphaModFix amt="50000"/>
          </a:blip>
          <a:stretch/>
        </p:blipFill>
        <p:spPr>
          <a:xfrm rot="5829600">
            <a:off x="-1654560" y="3237840"/>
            <a:ext cx="3540960" cy="3463920"/>
          </a:xfrm>
          <a:prstGeom prst="rect">
            <a:avLst/>
          </a:prstGeom>
          <a:noFill/>
          <a:ln w="0">
            <a:noFill/>
          </a:ln>
        </p:spPr>
      </p:pic>
      <p:sp>
        <p:nvSpPr>
          <p:cNvPr id="652" name="PlaceHolder 1"/>
          <p:cNvSpPr>
            <a:spLocks noGrp="1"/>
          </p:cNvSpPr>
          <p:nvPr>
            <p:ph type="title"/>
          </p:nvPr>
        </p:nvSpPr>
        <p:spPr>
          <a:xfrm>
            <a:off x="457200" y="496800"/>
            <a:ext cx="8228880" cy="274680"/>
          </a:xfrm>
          <a:prstGeom prst="rect">
            <a:avLst/>
          </a:prstGeom>
          <a:noFill/>
          <a:ln w="0">
            <a:noFill/>
          </a:ln>
        </p:spPr>
        <p:txBody>
          <a:bodyPr lIns="0" rIns="0" tIns="0" bIns="0" anchor="ctr">
            <a:spAutoFit/>
          </a:bodyPr>
          <a:p>
            <a:pPr indent="0">
              <a:buNone/>
            </a:pPr>
            <a:r>
              <a:rPr b="0" lang="en-IN" sz="1800" strike="noStrike" u="none">
                <a:solidFill>
                  <a:srgbClr val="ffffff"/>
                </a:solidFill>
                <a:effectLst/>
                <a:uFillTx/>
                <a:latin typeface="Arial"/>
              </a:rPr>
              <a:t>Click to edit the title text format</a:t>
            </a:r>
            <a:endParaRPr b="0" lang="en-IN" sz="1800" strike="noStrike" u="none">
              <a:solidFill>
                <a:srgbClr val="ffffff"/>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90" r:id="rId6"/>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654" name="Google Shape;154;p7" descr=""/>
          <p:cNvPicPr/>
          <p:nvPr/>
        </p:nvPicPr>
        <p:blipFill>
          <a:blip r:embed="rId2"/>
          <a:srcRect l="0" t="1843" r="1845" b="0"/>
          <a:stretch/>
        </p:blipFill>
        <p:spPr>
          <a:xfrm flipH="1" rot="10800000">
            <a:off x="0" y="0"/>
            <a:ext cx="9142920" cy="5142600"/>
          </a:xfrm>
          <a:prstGeom prst="rect">
            <a:avLst/>
          </a:prstGeom>
          <a:noFill/>
          <a:ln w="0">
            <a:noFill/>
          </a:ln>
        </p:spPr>
      </p:pic>
      <p:pic>
        <p:nvPicPr>
          <p:cNvPr id="655" name="Google Shape;155;p7" descr=""/>
          <p:cNvPicPr/>
          <p:nvPr/>
        </p:nvPicPr>
        <p:blipFill>
          <a:blip r:embed="rId3"/>
          <a:srcRect l="7208" t="0" r="48309" b="45432"/>
          <a:stretch/>
        </p:blipFill>
        <p:spPr>
          <a:xfrm rot="10800000">
            <a:off x="7925760" y="-75240"/>
            <a:ext cx="1218240" cy="2853360"/>
          </a:xfrm>
          <a:prstGeom prst="rect">
            <a:avLst/>
          </a:prstGeom>
          <a:noFill/>
          <a:ln w="0">
            <a:noFill/>
          </a:ln>
        </p:spPr>
      </p:pic>
      <p:pic>
        <p:nvPicPr>
          <p:cNvPr id="656" name="Google Shape;156;p7" descr=""/>
          <p:cNvPicPr/>
          <p:nvPr/>
        </p:nvPicPr>
        <p:blipFill>
          <a:blip r:embed="rId4">
            <a:alphaModFix amt="50000"/>
          </a:blip>
          <a:stretch/>
        </p:blipFill>
        <p:spPr>
          <a:xfrm rot="4362600">
            <a:off x="6966000" y="2438640"/>
            <a:ext cx="3540960" cy="3463920"/>
          </a:xfrm>
          <a:prstGeom prst="rect">
            <a:avLst/>
          </a:prstGeom>
          <a:noFill/>
          <a:ln w="0">
            <a:noFill/>
          </a:ln>
        </p:spPr>
      </p:pic>
      <p:grpSp>
        <p:nvGrpSpPr>
          <p:cNvPr id="657" name="Google Shape;157;p7"/>
          <p:cNvGrpSpPr/>
          <p:nvPr/>
        </p:nvGrpSpPr>
        <p:grpSpPr>
          <a:xfrm>
            <a:off x="-1079640" y="-463320"/>
            <a:ext cx="1962360" cy="2006280"/>
            <a:chOff x="-1079640" y="-463320"/>
            <a:chExt cx="1962360" cy="2006280"/>
          </a:xfrm>
        </p:grpSpPr>
        <p:pic>
          <p:nvPicPr>
            <p:cNvPr id="658" name="Google Shape;158;p7" descr=""/>
            <p:cNvPicPr/>
            <p:nvPr/>
          </p:nvPicPr>
          <p:blipFill>
            <a:blip r:embed="rId5">
              <a:alphaModFix amt="50000"/>
            </a:blip>
            <a:stretch/>
          </p:blipFill>
          <p:spPr>
            <a:xfrm flipH="1" rot="5400000">
              <a:off x="-1101600" y="-441360"/>
              <a:ext cx="2006280" cy="1962360"/>
            </a:xfrm>
            <a:prstGeom prst="rect">
              <a:avLst/>
            </a:prstGeom>
            <a:noFill/>
            <a:ln w="0">
              <a:noFill/>
            </a:ln>
          </p:spPr>
        </p:pic>
        <p:grpSp>
          <p:nvGrpSpPr>
            <p:cNvPr id="659" name="Google Shape;159;p7"/>
            <p:cNvGrpSpPr/>
            <p:nvPr/>
          </p:nvGrpSpPr>
          <p:grpSpPr>
            <a:xfrm>
              <a:off x="180360" y="344160"/>
              <a:ext cx="313560" cy="313920"/>
              <a:chOff x="180360" y="344160"/>
              <a:chExt cx="313560" cy="313920"/>
            </a:xfrm>
          </p:grpSpPr>
          <p:sp>
            <p:nvSpPr>
              <p:cNvPr id="660" name="Google Shape;160;p7"/>
              <p:cNvSpPr/>
              <p:nvPr/>
            </p:nvSpPr>
            <p:spPr>
              <a:xfrm>
                <a:off x="219600" y="374040"/>
                <a:ext cx="185040" cy="185760"/>
              </a:xfrm>
              <a:custGeom>
                <a:avLst/>
                <a:gdLst>
                  <a:gd name="textAreaLeft" fmla="*/ 0 w 185040"/>
                  <a:gd name="textAreaRight" fmla="*/ 186120 w 185040"/>
                  <a:gd name="textAreaTop" fmla="*/ 0 h 185760"/>
                  <a:gd name="textAreaBottom" fmla="*/ 186840 h 18576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61" name="Google Shape;161;p7"/>
              <p:cNvSpPr/>
              <p:nvPr/>
            </p:nvSpPr>
            <p:spPr>
              <a:xfrm>
                <a:off x="180360" y="344160"/>
                <a:ext cx="313560" cy="313920"/>
              </a:xfrm>
              <a:custGeom>
                <a:avLst/>
                <a:gdLst>
                  <a:gd name="textAreaLeft" fmla="*/ 0 w 313560"/>
                  <a:gd name="textAreaRight" fmla="*/ 314640 w 313560"/>
                  <a:gd name="textAreaTop" fmla="*/ 0 h 313920"/>
                  <a:gd name="textAreaBottom" fmla="*/ 315000 h 31392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662" name="Google Shape;162;p7"/>
            <p:cNvGrpSpPr/>
            <p:nvPr/>
          </p:nvGrpSpPr>
          <p:grpSpPr>
            <a:xfrm>
              <a:off x="149760" y="954360"/>
              <a:ext cx="374760" cy="387360"/>
              <a:chOff x="149760" y="954360"/>
              <a:chExt cx="374760" cy="387360"/>
            </a:xfrm>
          </p:grpSpPr>
          <p:sp>
            <p:nvSpPr>
              <p:cNvPr id="663" name="Google Shape;163;p7"/>
              <p:cNvSpPr/>
              <p:nvPr/>
            </p:nvSpPr>
            <p:spPr>
              <a:xfrm>
                <a:off x="149760" y="954360"/>
                <a:ext cx="374760" cy="244440"/>
              </a:xfrm>
              <a:custGeom>
                <a:avLst/>
                <a:gdLst>
                  <a:gd name="textAreaLeft" fmla="*/ 0 w 374760"/>
                  <a:gd name="textAreaRight" fmla="*/ 375840 w 374760"/>
                  <a:gd name="textAreaTop" fmla="*/ 0 h 244440"/>
                  <a:gd name="textAreaBottom" fmla="*/ 245520 h 24444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64" name="Google Shape;164;p7"/>
              <p:cNvSpPr/>
              <p:nvPr/>
            </p:nvSpPr>
            <p:spPr>
              <a:xfrm>
                <a:off x="412560" y="1293480"/>
                <a:ext cx="46080" cy="48240"/>
              </a:xfrm>
              <a:custGeom>
                <a:avLst/>
                <a:gdLst>
                  <a:gd name="textAreaLeft" fmla="*/ 0 w 46080"/>
                  <a:gd name="textAreaRight" fmla="*/ 47160 w 46080"/>
                  <a:gd name="textAreaTop" fmla="*/ 0 h 48240"/>
                  <a:gd name="textAreaBottom" fmla="*/ 49320 h 482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4480" bIns="244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65" name="Google Shape;165;p7"/>
              <p:cNvSpPr/>
              <p:nvPr/>
            </p:nvSpPr>
            <p:spPr>
              <a:xfrm>
                <a:off x="352800" y="1218240"/>
                <a:ext cx="142200" cy="50760"/>
              </a:xfrm>
              <a:custGeom>
                <a:avLst/>
                <a:gdLst>
                  <a:gd name="textAreaLeft" fmla="*/ 0 w 142200"/>
                  <a:gd name="textAreaRight" fmla="*/ 143280 w 142200"/>
                  <a:gd name="textAreaTop" fmla="*/ 0 h 50760"/>
                  <a:gd name="textAreaBottom" fmla="*/ 51840 h 5076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spTree>
  </p:cSld>
  <p:clrMap bg1="lt1" tx1="dk1" bg2="lt2" tx2="dk2" accent1="accent1" accent2="accent2" accent3="accent3" accent4="accent4" accent5="accent5" accent6="accent6" hlink="hlink" folHlink="folHlink"/>
  <p:sldLayoutIdLst>
    <p:sldLayoutId id="2147483692" r:id="rId6"/>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666" name="Google Shape;170;p8" descr=""/>
          <p:cNvPicPr/>
          <p:nvPr/>
        </p:nvPicPr>
        <p:blipFill>
          <a:blip r:embed="rId2"/>
          <a:srcRect l="0" t="1843" r="1845" b="0"/>
          <a:stretch/>
        </p:blipFill>
        <p:spPr>
          <a:xfrm flipH="1">
            <a:off x="1080" y="0"/>
            <a:ext cx="9142920" cy="5142600"/>
          </a:xfrm>
          <a:prstGeom prst="rect">
            <a:avLst/>
          </a:prstGeom>
          <a:noFill/>
          <a:ln w="0">
            <a:noFill/>
          </a:ln>
        </p:spPr>
      </p:pic>
      <p:pic>
        <p:nvPicPr>
          <p:cNvPr id="667" name="Google Shape;171;p8" descr=""/>
          <p:cNvPicPr/>
          <p:nvPr/>
        </p:nvPicPr>
        <p:blipFill>
          <a:blip r:embed="rId3">
            <a:alphaModFix amt="60000"/>
          </a:blip>
          <a:srcRect l="0" t="0" r="0" b="1681"/>
          <a:stretch/>
        </p:blipFill>
        <p:spPr>
          <a:xfrm flipH="1">
            <a:off x="6489720" y="0"/>
            <a:ext cx="2739960" cy="5142600"/>
          </a:xfrm>
          <a:prstGeom prst="rect">
            <a:avLst/>
          </a:prstGeom>
          <a:noFill/>
          <a:ln w="0">
            <a:noFill/>
          </a:ln>
        </p:spPr>
      </p:pic>
      <p:grpSp>
        <p:nvGrpSpPr>
          <p:cNvPr id="668" name="Google Shape;172;p8"/>
          <p:cNvGrpSpPr/>
          <p:nvPr/>
        </p:nvGrpSpPr>
        <p:grpSpPr>
          <a:xfrm>
            <a:off x="-1879920" y="-2238480"/>
            <a:ext cx="12744360" cy="9192600"/>
            <a:chOff x="-1879920" y="-2238480"/>
            <a:chExt cx="12744360" cy="9192600"/>
          </a:xfrm>
        </p:grpSpPr>
        <p:pic>
          <p:nvPicPr>
            <p:cNvPr id="669" name="Google Shape;173;p8" descr=""/>
            <p:cNvPicPr/>
            <p:nvPr/>
          </p:nvPicPr>
          <p:blipFill>
            <a:blip r:embed="rId4">
              <a:alphaModFix amt="50000"/>
            </a:blip>
            <a:stretch/>
          </p:blipFill>
          <p:spPr>
            <a:xfrm flipH="1" rot="14977800">
              <a:off x="6854040" y="2959200"/>
              <a:ext cx="3540960" cy="3463920"/>
            </a:xfrm>
            <a:prstGeom prst="rect">
              <a:avLst/>
            </a:prstGeom>
            <a:noFill/>
            <a:ln w="0">
              <a:noFill/>
            </a:ln>
          </p:spPr>
        </p:pic>
        <p:pic>
          <p:nvPicPr>
            <p:cNvPr id="670" name="Google Shape;174;p8" descr=""/>
            <p:cNvPicPr/>
            <p:nvPr/>
          </p:nvPicPr>
          <p:blipFill>
            <a:blip r:embed="rId5">
              <a:alphaModFix amt="50000"/>
            </a:blip>
            <a:stretch/>
          </p:blipFill>
          <p:spPr>
            <a:xfrm flipH="1" rot="16919400">
              <a:off x="-1588320" y="-1878840"/>
              <a:ext cx="3540960" cy="3463920"/>
            </a:xfrm>
            <a:prstGeom prst="rect">
              <a:avLst/>
            </a:prstGeom>
            <a:noFill/>
            <a:ln w="0">
              <a:noFill/>
            </a:ln>
          </p:spPr>
        </p:pic>
      </p:grpSp>
      <p:grpSp>
        <p:nvGrpSpPr>
          <p:cNvPr id="671" name="Google Shape;175;p8"/>
          <p:cNvGrpSpPr/>
          <p:nvPr/>
        </p:nvGrpSpPr>
        <p:grpSpPr>
          <a:xfrm>
            <a:off x="7748280" y="-749160"/>
            <a:ext cx="1962360" cy="2056320"/>
            <a:chOff x="7748280" y="-749160"/>
            <a:chExt cx="1962360" cy="2056320"/>
          </a:xfrm>
        </p:grpSpPr>
        <p:pic>
          <p:nvPicPr>
            <p:cNvPr id="672" name="Google Shape;176;p8" descr=""/>
            <p:cNvPicPr/>
            <p:nvPr/>
          </p:nvPicPr>
          <p:blipFill>
            <a:blip r:embed="rId6">
              <a:alphaModFix amt="50000"/>
            </a:blip>
            <a:stretch/>
          </p:blipFill>
          <p:spPr>
            <a:xfrm rot="16200000">
              <a:off x="7726320" y="-727200"/>
              <a:ext cx="2006280" cy="1962360"/>
            </a:xfrm>
            <a:prstGeom prst="rect">
              <a:avLst/>
            </a:prstGeom>
            <a:noFill/>
            <a:ln w="0">
              <a:noFill/>
            </a:ln>
          </p:spPr>
        </p:pic>
        <p:grpSp>
          <p:nvGrpSpPr>
            <p:cNvPr id="673" name="Google Shape;177;p8"/>
            <p:cNvGrpSpPr/>
            <p:nvPr/>
          </p:nvGrpSpPr>
          <p:grpSpPr>
            <a:xfrm>
              <a:off x="8696880" y="990720"/>
              <a:ext cx="343800" cy="316440"/>
              <a:chOff x="8696880" y="990720"/>
              <a:chExt cx="343800" cy="316440"/>
            </a:xfrm>
          </p:grpSpPr>
          <p:sp>
            <p:nvSpPr>
              <p:cNvPr id="674" name="Google Shape;178;p8"/>
              <p:cNvSpPr/>
              <p:nvPr/>
            </p:nvSpPr>
            <p:spPr>
              <a:xfrm>
                <a:off x="8811720" y="104472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75" name="Google Shape;179;p8"/>
              <p:cNvSpPr/>
              <p:nvPr/>
            </p:nvSpPr>
            <p:spPr>
              <a:xfrm>
                <a:off x="8696880" y="122940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76" name="Google Shape;180;p8"/>
              <p:cNvSpPr/>
              <p:nvPr/>
            </p:nvSpPr>
            <p:spPr>
              <a:xfrm>
                <a:off x="8730360" y="99072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77" name="Google Shape;181;p8"/>
              <p:cNvSpPr/>
              <p:nvPr/>
            </p:nvSpPr>
            <p:spPr>
              <a:xfrm>
                <a:off x="8754840" y="119664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678" name="Google Shape;182;p8"/>
            <p:cNvGrpSpPr/>
            <p:nvPr/>
          </p:nvGrpSpPr>
          <p:grpSpPr>
            <a:xfrm>
              <a:off x="8691120" y="332640"/>
              <a:ext cx="355320" cy="356400"/>
              <a:chOff x="8691120" y="332640"/>
              <a:chExt cx="355320" cy="356400"/>
            </a:xfrm>
          </p:grpSpPr>
          <p:sp>
            <p:nvSpPr>
              <p:cNvPr id="679" name="Google Shape;183;p8"/>
              <p:cNvSpPr/>
              <p:nvPr/>
            </p:nvSpPr>
            <p:spPr>
              <a:xfrm>
                <a:off x="8768880" y="542520"/>
                <a:ext cx="67680" cy="67680"/>
              </a:xfrm>
              <a:custGeom>
                <a:avLst/>
                <a:gdLst>
                  <a:gd name="textAreaLeft" fmla="*/ 0 w 67680"/>
                  <a:gd name="textAreaRight" fmla="*/ 68760 w 67680"/>
                  <a:gd name="textAreaTop" fmla="*/ 0 h 67680"/>
                  <a:gd name="textAreaBottom" fmla="*/ 68760 h 676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lIns="90000" rIns="900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0" name="Google Shape;184;p8"/>
              <p:cNvSpPr/>
              <p:nvPr/>
            </p:nvSpPr>
            <p:spPr>
              <a:xfrm>
                <a:off x="8900640" y="543600"/>
                <a:ext cx="66960" cy="66600"/>
              </a:xfrm>
              <a:custGeom>
                <a:avLst/>
                <a:gdLst>
                  <a:gd name="textAreaLeft" fmla="*/ 0 w 66960"/>
                  <a:gd name="textAreaRight" fmla="*/ 68040 w 66960"/>
                  <a:gd name="textAreaTop" fmla="*/ 0 h 66600"/>
                  <a:gd name="textAreaBottom" fmla="*/ 67680 h 6660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1" name="Google Shape;185;p8"/>
              <p:cNvSpPr/>
              <p:nvPr/>
            </p:nvSpPr>
            <p:spPr>
              <a:xfrm>
                <a:off x="8768880" y="411480"/>
                <a:ext cx="66240" cy="66960"/>
              </a:xfrm>
              <a:custGeom>
                <a:avLst/>
                <a:gdLst>
                  <a:gd name="textAreaLeft" fmla="*/ 0 w 66240"/>
                  <a:gd name="textAreaRight" fmla="*/ 67320 w 66240"/>
                  <a:gd name="textAreaTop" fmla="*/ 0 h 66960"/>
                  <a:gd name="textAreaBottom" fmla="*/ 68040 h 669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2" name="Google Shape;186;p8"/>
              <p:cNvSpPr/>
              <p:nvPr/>
            </p:nvSpPr>
            <p:spPr>
              <a:xfrm>
                <a:off x="8899200" y="411480"/>
                <a:ext cx="68400" cy="68400"/>
              </a:xfrm>
              <a:custGeom>
                <a:avLst/>
                <a:gdLst>
                  <a:gd name="textAreaLeft" fmla="*/ 0 w 68400"/>
                  <a:gd name="textAreaRight" fmla="*/ 69480 w 68400"/>
                  <a:gd name="textAreaTop" fmla="*/ 0 h 68400"/>
                  <a:gd name="textAreaBottom" fmla="*/ 69480 h 6840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lIns="90000" rIns="90000" tIns="34560" bIns="34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3" name="Google Shape;187;p8"/>
              <p:cNvSpPr/>
              <p:nvPr/>
            </p:nvSpPr>
            <p:spPr>
              <a:xfrm>
                <a:off x="8850240" y="494640"/>
                <a:ext cx="35280" cy="34560"/>
              </a:xfrm>
              <a:custGeom>
                <a:avLst/>
                <a:gdLst>
                  <a:gd name="textAreaLeft" fmla="*/ 0 w 35280"/>
                  <a:gd name="textAreaRight" fmla="*/ 36360 w 35280"/>
                  <a:gd name="textAreaTop" fmla="*/ 0 h 34560"/>
                  <a:gd name="textAreaBottom" fmla="*/ 35640 h 3456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lIns="90000" rIns="90000" tIns="17640" bIns="176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4" name="Google Shape;188;p8"/>
              <p:cNvSpPr/>
              <p:nvPr/>
            </p:nvSpPr>
            <p:spPr>
              <a:xfrm>
                <a:off x="8763120" y="406800"/>
                <a:ext cx="209160" cy="209160"/>
              </a:xfrm>
              <a:custGeom>
                <a:avLst/>
                <a:gdLst>
                  <a:gd name="textAreaLeft" fmla="*/ 0 w 209160"/>
                  <a:gd name="textAreaRight" fmla="*/ 210240 w 209160"/>
                  <a:gd name="textAreaTop" fmla="*/ 0 h 209160"/>
                  <a:gd name="textAreaBottom" fmla="*/ 210240 h 20916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5" name="Google Shape;189;p8"/>
              <p:cNvSpPr/>
              <p:nvPr/>
            </p:nvSpPr>
            <p:spPr>
              <a:xfrm>
                <a:off x="8691120" y="332640"/>
                <a:ext cx="355320" cy="356400"/>
              </a:xfrm>
              <a:custGeom>
                <a:avLst/>
                <a:gdLst>
                  <a:gd name="textAreaLeft" fmla="*/ 0 w 355320"/>
                  <a:gd name="textAreaRight" fmla="*/ 356400 w 355320"/>
                  <a:gd name="textAreaTop" fmla="*/ 0 h 356400"/>
                  <a:gd name="textAreaBottom" fmla="*/ 357480 h 35640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686" name="Google Shape;190;p8"/>
            <p:cNvGrpSpPr/>
            <p:nvPr/>
          </p:nvGrpSpPr>
          <p:grpSpPr>
            <a:xfrm>
              <a:off x="8134560" y="650880"/>
              <a:ext cx="353880" cy="365760"/>
              <a:chOff x="8134560" y="650880"/>
              <a:chExt cx="353880" cy="365760"/>
            </a:xfrm>
          </p:grpSpPr>
          <p:sp>
            <p:nvSpPr>
              <p:cNvPr id="687" name="Google Shape;191;p8"/>
              <p:cNvSpPr/>
              <p:nvPr/>
            </p:nvSpPr>
            <p:spPr>
              <a:xfrm>
                <a:off x="8134560" y="650880"/>
                <a:ext cx="353880" cy="230760"/>
              </a:xfrm>
              <a:custGeom>
                <a:avLst/>
                <a:gdLst>
                  <a:gd name="textAreaLeft" fmla="*/ 0 w 353880"/>
                  <a:gd name="textAreaRight" fmla="*/ 354960 w 353880"/>
                  <a:gd name="textAreaTop" fmla="*/ 0 h 230760"/>
                  <a:gd name="textAreaBottom" fmla="*/ 231840 h 2307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8" name="Google Shape;192;p8"/>
              <p:cNvSpPr/>
              <p:nvPr/>
            </p:nvSpPr>
            <p:spPr>
              <a:xfrm>
                <a:off x="8382960" y="971280"/>
                <a:ext cx="43560" cy="45360"/>
              </a:xfrm>
              <a:custGeom>
                <a:avLst/>
                <a:gdLst>
                  <a:gd name="textAreaLeft" fmla="*/ 0 w 43560"/>
                  <a:gd name="textAreaRight" fmla="*/ 44640 w 43560"/>
                  <a:gd name="textAreaTop" fmla="*/ 0 h 45360"/>
                  <a:gd name="textAreaBottom" fmla="*/ 46440 h 453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3040" bIns="230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9" name="Google Shape;193;p8"/>
              <p:cNvSpPr/>
              <p:nvPr/>
            </p:nvSpPr>
            <p:spPr>
              <a:xfrm>
                <a:off x="8326440" y="900000"/>
                <a:ext cx="134280" cy="47880"/>
              </a:xfrm>
              <a:custGeom>
                <a:avLst/>
                <a:gdLst>
                  <a:gd name="textAreaLeft" fmla="*/ 0 w 134280"/>
                  <a:gd name="textAreaRight" fmla="*/ 135360 w 134280"/>
                  <a:gd name="textAreaTop" fmla="*/ 0 h 47880"/>
                  <a:gd name="textAreaBottom" fmla="*/ 48960 h 478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4480" bIns="244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spTree>
  </p:cSld>
  <p:clrMap bg1="lt1" tx1="dk1" bg2="lt2" tx2="dk2" accent1="accent1" accent2="accent2" accent3="accent3" accent4="accent4" accent5="accent5" accent6="accent6" hlink="hlink" folHlink="folHlink"/>
  <p:sldLayoutIdLst>
    <p:sldLayoutId id="2147483694" r:id="rId7"/>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690" name="Google Shape;196;p9" descr=""/>
          <p:cNvPicPr/>
          <p:nvPr/>
        </p:nvPicPr>
        <p:blipFill>
          <a:blip r:embed="rId2"/>
          <a:srcRect l="0" t="1843" r="1845" b="0"/>
          <a:stretch/>
        </p:blipFill>
        <p:spPr>
          <a:xfrm>
            <a:off x="0" y="0"/>
            <a:ext cx="9142920" cy="5142600"/>
          </a:xfrm>
          <a:prstGeom prst="rect">
            <a:avLst/>
          </a:prstGeom>
          <a:noFill/>
          <a:ln w="0">
            <a:noFill/>
          </a:ln>
        </p:spPr>
      </p:pic>
      <p:pic>
        <p:nvPicPr>
          <p:cNvPr id="691" name="Google Shape;197;p9" descr=""/>
          <p:cNvPicPr/>
          <p:nvPr/>
        </p:nvPicPr>
        <p:blipFill>
          <a:blip r:embed="rId3">
            <a:alphaModFix amt="60000"/>
          </a:blip>
          <a:srcRect l="0" t="0" r="0" b="1681"/>
          <a:stretch/>
        </p:blipFill>
        <p:spPr>
          <a:xfrm>
            <a:off x="0" y="0"/>
            <a:ext cx="2739960" cy="5142600"/>
          </a:xfrm>
          <a:prstGeom prst="rect">
            <a:avLst/>
          </a:prstGeom>
          <a:noFill/>
          <a:ln w="0">
            <a:noFill/>
          </a:ln>
        </p:spPr>
      </p:pic>
      <p:grpSp>
        <p:nvGrpSpPr>
          <p:cNvPr id="692" name="Google Shape;198;p9"/>
          <p:cNvGrpSpPr/>
          <p:nvPr/>
        </p:nvGrpSpPr>
        <p:grpSpPr>
          <a:xfrm>
            <a:off x="-440640" y="-271440"/>
            <a:ext cx="9706680" cy="5878080"/>
            <a:chOff x="-440640" y="-271440"/>
            <a:chExt cx="9706680" cy="5878080"/>
          </a:xfrm>
        </p:grpSpPr>
        <p:grpSp>
          <p:nvGrpSpPr>
            <p:cNvPr id="693" name="Google Shape;199;p9"/>
            <p:cNvGrpSpPr/>
            <p:nvPr/>
          </p:nvGrpSpPr>
          <p:grpSpPr>
            <a:xfrm>
              <a:off x="7303680" y="3600360"/>
              <a:ext cx="1962360" cy="2006280"/>
              <a:chOff x="7303680" y="3600360"/>
              <a:chExt cx="1962360" cy="2006280"/>
            </a:xfrm>
          </p:grpSpPr>
          <p:pic>
            <p:nvPicPr>
              <p:cNvPr id="694" name="Google Shape;200;p9" descr=""/>
              <p:cNvPicPr/>
              <p:nvPr/>
            </p:nvPicPr>
            <p:blipFill>
              <a:blip r:embed="rId4">
                <a:alphaModFix amt="50000"/>
              </a:blip>
              <a:stretch/>
            </p:blipFill>
            <p:spPr>
              <a:xfrm rot="5400000">
                <a:off x="7281720" y="3622320"/>
                <a:ext cx="2006280" cy="1962360"/>
              </a:xfrm>
              <a:prstGeom prst="rect">
                <a:avLst/>
              </a:prstGeom>
              <a:noFill/>
              <a:ln w="0">
                <a:noFill/>
              </a:ln>
            </p:spPr>
          </p:pic>
          <p:grpSp>
            <p:nvGrpSpPr>
              <p:cNvPr id="695" name="Google Shape;201;p9"/>
              <p:cNvGrpSpPr/>
              <p:nvPr/>
            </p:nvGrpSpPr>
            <p:grpSpPr>
              <a:xfrm>
                <a:off x="8547840" y="4489920"/>
                <a:ext cx="326160" cy="317520"/>
                <a:chOff x="8547840" y="4489920"/>
                <a:chExt cx="326160" cy="317520"/>
              </a:xfrm>
            </p:grpSpPr>
            <p:sp>
              <p:nvSpPr>
                <p:cNvPr id="696" name="Google Shape;202;p9"/>
                <p:cNvSpPr/>
                <p:nvPr/>
              </p:nvSpPr>
              <p:spPr>
                <a:xfrm>
                  <a:off x="8674200" y="4786560"/>
                  <a:ext cx="115200" cy="20880"/>
                </a:xfrm>
                <a:custGeom>
                  <a:avLst/>
                  <a:gdLst>
                    <a:gd name="textAreaLeft" fmla="*/ 0 w 115200"/>
                    <a:gd name="textAreaRight" fmla="*/ 116280 w 115200"/>
                    <a:gd name="textAreaTop" fmla="*/ 0 h 20880"/>
                    <a:gd name="textAreaBottom" fmla="*/ 21960 h 2088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97" name="Google Shape;203;p9"/>
                <p:cNvSpPr/>
                <p:nvPr/>
              </p:nvSpPr>
              <p:spPr>
                <a:xfrm>
                  <a:off x="8547840" y="4608360"/>
                  <a:ext cx="155160" cy="180360"/>
                </a:xfrm>
                <a:custGeom>
                  <a:avLst/>
                  <a:gdLst>
                    <a:gd name="textAreaLeft" fmla="*/ 0 w 155160"/>
                    <a:gd name="textAreaRight" fmla="*/ 156240 w 155160"/>
                    <a:gd name="textAreaTop" fmla="*/ 0 h 180360"/>
                    <a:gd name="textAreaBottom" fmla="*/ 181440 h 18036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98" name="Google Shape;204;p9"/>
                <p:cNvSpPr/>
                <p:nvPr/>
              </p:nvSpPr>
              <p:spPr>
                <a:xfrm>
                  <a:off x="8685720" y="4742640"/>
                  <a:ext cx="156240" cy="22320"/>
                </a:xfrm>
                <a:custGeom>
                  <a:avLst/>
                  <a:gdLst>
                    <a:gd name="textAreaLeft" fmla="*/ 0 w 156240"/>
                    <a:gd name="textAreaRight" fmla="*/ 157320 w 156240"/>
                    <a:gd name="textAreaTop" fmla="*/ 0 h 22320"/>
                    <a:gd name="textAreaBottom" fmla="*/ 23400 h 2232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lIns="90000" rIns="90000" tIns="11520" bIns="11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99" name="Google Shape;205;p9"/>
                <p:cNvSpPr/>
                <p:nvPr/>
              </p:nvSpPr>
              <p:spPr>
                <a:xfrm>
                  <a:off x="8572680" y="4489920"/>
                  <a:ext cx="133560" cy="140760"/>
                </a:xfrm>
                <a:custGeom>
                  <a:avLst/>
                  <a:gdLst>
                    <a:gd name="textAreaLeft" fmla="*/ 0 w 133560"/>
                    <a:gd name="textAreaRight" fmla="*/ 134640 w 133560"/>
                    <a:gd name="textAreaTop" fmla="*/ 0 h 140760"/>
                    <a:gd name="textAreaBottom" fmla="*/ 141840 h 14076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00" name="Google Shape;206;p9"/>
                <p:cNvSpPr/>
                <p:nvPr/>
              </p:nvSpPr>
              <p:spPr>
                <a:xfrm>
                  <a:off x="8701560" y="4700160"/>
                  <a:ext cx="163440" cy="20520"/>
                </a:xfrm>
                <a:custGeom>
                  <a:avLst/>
                  <a:gdLst>
                    <a:gd name="textAreaLeft" fmla="*/ 0 w 163440"/>
                    <a:gd name="textAreaRight" fmla="*/ 164520 w 163440"/>
                    <a:gd name="textAreaTop" fmla="*/ 0 h 20520"/>
                    <a:gd name="textAreaBottom" fmla="*/ 21600 h 2052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01" name="Google Shape;207;p9"/>
                <p:cNvSpPr/>
                <p:nvPr/>
              </p:nvSpPr>
              <p:spPr>
                <a:xfrm>
                  <a:off x="8717040" y="4657320"/>
                  <a:ext cx="156960" cy="20880"/>
                </a:xfrm>
                <a:custGeom>
                  <a:avLst/>
                  <a:gdLst>
                    <a:gd name="textAreaLeft" fmla="*/ 0 w 156960"/>
                    <a:gd name="textAreaRight" fmla="*/ 158040 w 156960"/>
                    <a:gd name="textAreaTop" fmla="*/ 0 h 20880"/>
                    <a:gd name="textAreaBottom" fmla="*/ 21960 h 2088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02" name="Google Shape;208;p9"/>
                <p:cNvSpPr/>
                <p:nvPr/>
              </p:nvSpPr>
              <p:spPr>
                <a:xfrm>
                  <a:off x="8746200" y="4565520"/>
                  <a:ext cx="17640" cy="54000"/>
                </a:xfrm>
                <a:custGeom>
                  <a:avLst/>
                  <a:gdLst>
                    <a:gd name="textAreaLeft" fmla="*/ 0 w 17640"/>
                    <a:gd name="textAreaRight" fmla="*/ 18720 w 17640"/>
                    <a:gd name="textAreaTop" fmla="*/ 0 h 54000"/>
                    <a:gd name="textAreaBottom" fmla="*/ 55080 h 5400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lIns="90000" rIns="90000" tIns="27360" bIns="273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03" name="Google Shape;209;p9"/>
                <p:cNvSpPr/>
                <p:nvPr/>
              </p:nvSpPr>
              <p:spPr>
                <a:xfrm>
                  <a:off x="8783640" y="4544640"/>
                  <a:ext cx="17280" cy="74880"/>
                </a:xfrm>
                <a:custGeom>
                  <a:avLst/>
                  <a:gdLst>
                    <a:gd name="textAreaLeft" fmla="*/ 0 w 17280"/>
                    <a:gd name="textAreaRight" fmla="*/ 18360 w 17280"/>
                    <a:gd name="textAreaTop" fmla="*/ 0 h 74880"/>
                    <a:gd name="textAreaBottom" fmla="*/ 75960 h 7488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lIns="90000" rIns="90000" tIns="37800" bIns="37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04" name="Google Shape;210;p9"/>
                <p:cNvSpPr/>
                <p:nvPr/>
              </p:nvSpPr>
              <p:spPr>
                <a:xfrm>
                  <a:off x="8821080" y="4515840"/>
                  <a:ext cx="17640" cy="103680"/>
                </a:xfrm>
                <a:custGeom>
                  <a:avLst/>
                  <a:gdLst>
                    <a:gd name="textAreaLeft" fmla="*/ 0 w 17640"/>
                    <a:gd name="textAreaRight" fmla="*/ 18720 w 17640"/>
                    <a:gd name="textAreaTop" fmla="*/ 0 h 103680"/>
                    <a:gd name="textAreaBottom" fmla="*/ 104760 h 10368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705" name="Google Shape;211;p9"/>
              <p:cNvGrpSpPr/>
              <p:nvPr/>
            </p:nvGrpSpPr>
            <p:grpSpPr>
              <a:xfrm>
                <a:off x="8591040" y="5153400"/>
                <a:ext cx="267480" cy="267840"/>
                <a:chOff x="8591040" y="5153400"/>
                <a:chExt cx="267480" cy="267840"/>
              </a:xfrm>
            </p:grpSpPr>
            <p:sp>
              <p:nvSpPr>
                <p:cNvPr id="706" name="Google Shape;212;p9"/>
                <p:cNvSpPr/>
                <p:nvPr/>
              </p:nvSpPr>
              <p:spPr>
                <a:xfrm>
                  <a:off x="8649720" y="5311440"/>
                  <a:ext cx="50760" cy="50760"/>
                </a:xfrm>
                <a:custGeom>
                  <a:avLst/>
                  <a:gdLst>
                    <a:gd name="textAreaLeft" fmla="*/ 0 w 50760"/>
                    <a:gd name="textAreaRight" fmla="*/ 51840 w 50760"/>
                    <a:gd name="textAreaTop" fmla="*/ 0 h 50760"/>
                    <a:gd name="textAreaBottom" fmla="*/ 51840 h 5076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07" name="Google Shape;213;p9"/>
                <p:cNvSpPr/>
                <p:nvPr/>
              </p:nvSpPr>
              <p:spPr>
                <a:xfrm>
                  <a:off x="8748720" y="5312160"/>
                  <a:ext cx="50040" cy="50040"/>
                </a:xfrm>
                <a:custGeom>
                  <a:avLst/>
                  <a:gdLst>
                    <a:gd name="textAreaLeft" fmla="*/ 0 w 50040"/>
                    <a:gd name="textAreaRight" fmla="*/ 51120 w 50040"/>
                    <a:gd name="textAreaTop" fmla="*/ 0 h 50040"/>
                    <a:gd name="textAreaBottom" fmla="*/ 51120 h 5004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lIns="90000" rIns="90000" tIns="25560" bIns="25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08" name="Google Shape;214;p9"/>
                <p:cNvSpPr/>
                <p:nvPr/>
              </p:nvSpPr>
              <p:spPr>
                <a:xfrm>
                  <a:off x="8649720" y="5212800"/>
                  <a:ext cx="49680" cy="50040"/>
                </a:xfrm>
                <a:custGeom>
                  <a:avLst/>
                  <a:gdLst>
                    <a:gd name="textAreaLeft" fmla="*/ 0 w 49680"/>
                    <a:gd name="textAreaRight" fmla="*/ 50760 w 49680"/>
                    <a:gd name="textAreaTop" fmla="*/ 0 h 50040"/>
                    <a:gd name="textAreaBottom" fmla="*/ 51120 h 5004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lIns="90000" rIns="90000" tIns="25560" bIns="25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09" name="Google Shape;215;p9"/>
                <p:cNvSpPr/>
                <p:nvPr/>
              </p:nvSpPr>
              <p:spPr>
                <a:xfrm>
                  <a:off x="8747640" y="5212800"/>
                  <a:ext cx="51120" cy="51120"/>
                </a:xfrm>
                <a:custGeom>
                  <a:avLst/>
                  <a:gdLst>
                    <a:gd name="textAreaLeft" fmla="*/ 0 w 51120"/>
                    <a:gd name="textAreaRight" fmla="*/ 52200 w 51120"/>
                    <a:gd name="textAreaTop" fmla="*/ 0 h 51120"/>
                    <a:gd name="textAreaBottom" fmla="*/ 52200 h 51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10" name="Google Shape;216;p9"/>
                <p:cNvSpPr/>
                <p:nvPr/>
              </p:nvSpPr>
              <p:spPr>
                <a:xfrm>
                  <a:off x="8710920" y="5275440"/>
                  <a:ext cx="26280" cy="25920"/>
                </a:xfrm>
                <a:custGeom>
                  <a:avLst/>
                  <a:gdLst>
                    <a:gd name="textAreaLeft" fmla="*/ 0 w 26280"/>
                    <a:gd name="textAreaRight" fmla="*/ 27360 w 26280"/>
                    <a:gd name="textAreaTop" fmla="*/ 0 h 25920"/>
                    <a:gd name="textAreaBottom" fmla="*/ 27000 h 2592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lIns="90000" rIns="90000" tIns="13320" bIns="133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11" name="Google Shape;217;p9"/>
                <p:cNvSpPr/>
                <p:nvPr/>
              </p:nvSpPr>
              <p:spPr>
                <a:xfrm>
                  <a:off x="8645400" y="5209200"/>
                  <a:ext cx="156960" cy="156960"/>
                </a:xfrm>
                <a:custGeom>
                  <a:avLst/>
                  <a:gdLst>
                    <a:gd name="textAreaLeft" fmla="*/ 0 w 156960"/>
                    <a:gd name="textAreaRight" fmla="*/ 158040 w 156960"/>
                    <a:gd name="textAreaTop" fmla="*/ 0 h 156960"/>
                    <a:gd name="textAreaBottom" fmla="*/ 158040 h 15696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12" name="Google Shape;218;p9"/>
                <p:cNvSpPr/>
                <p:nvPr/>
              </p:nvSpPr>
              <p:spPr>
                <a:xfrm>
                  <a:off x="8591040" y="5153400"/>
                  <a:ext cx="267480" cy="267840"/>
                </a:xfrm>
                <a:custGeom>
                  <a:avLst/>
                  <a:gdLst>
                    <a:gd name="textAreaLeft" fmla="*/ 0 w 267480"/>
                    <a:gd name="textAreaRight" fmla="*/ 268560 w 267480"/>
                    <a:gd name="textAreaTop" fmla="*/ 0 h 267840"/>
                    <a:gd name="textAreaBottom" fmla="*/ 268920 h 26784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713" name="Google Shape;219;p9"/>
              <p:cNvGrpSpPr/>
              <p:nvPr/>
            </p:nvGrpSpPr>
            <p:grpSpPr>
              <a:xfrm>
                <a:off x="7951680" y="4758120"/>
                <a:ext cx="398520" cy="411840"/>
                <a:chOff x="7951680" y="4758120"/>
                <a:chExt cx="398520" cy="411840"/>
              </a:xfrm>
            </p:grpSpPr>
            <p:sp>
              <p:nvSpPr>
                <p:cNvPr id="714" name="Google Shape;220;p9"/>
                <p:cNvSpPr/>
                <p:nvPr/>
              </p:nvSpPr>
              <p:spPr>
                <a:xfrm>
                  <a:off x="7951680" y="4758120"/>
                  <a:ext cx="398520" cy="260280"/>
                </a:xfrm>
                <a:custGeom>
                  <a:avLst/>
                  <a:gdLst>
                    <a:gd name="textAreaLeft" fmla="*/ 0 w 398520"/>
                    <a:gd name="textAreaRight" fmla="*/ 399600 w 398520"/>
                    <a:gd name="textAreaTop" fmla="*/ 0 h 260280"/>
                    <a:gd name="textAreaBottom" fmla="*/ 261360 h 2602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15" name="Google Shape;221;p9"/>
                <p:cNvSpPr/>
                <p:nvPr/>
              </p:nvSpPr>
              <p:spPr>
                <a:xfrm>
                  <a:off x="8230680" y="5118840"/>
                  <a:ext cx="48960" cy="51120"/>
                </a:xfrm>
                <a:custGeom>
                  <a:avLst/>
                  <a:gdLst>
                    <a:gd name="textAreaLeft" fmla="*/ 0 w 48960"/>
                    <a:gd name="textAreaRight" fmla="*/ 50040 w 48960"/>
                    <a:gd name="textAreaTop" fmla="*/ 0 h 51120"/>
                    <a:gd name="textAreaBottom" fmla="*/ 52200 h 5112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16" name="Google Shape;222;p9"/>
                <p:cNvSpPr/>
                <p:nvPr/>
              </p:nvSpPr>
              <p:spPr>
                <a:xfrm>
                  <a:off x="8167320" y="5038920"/>
                  <a:ext cx="151560" cy="54000"/>
                </a:xfrm>
                <a:custGeom>
                  <a:avLst/>
                  <a:gdLst>
                    <a:gd name="textAreaLeft" fmla="*/ 0 w 151560"/>
                    <a:gd name="textAreaRight" fmla="*/ 152640 w 151560"/>
                    <a:gd name="textAreaTop" fmla="*/ 0 h 54000"/>
                    <a:gd name="textAreaBottom" fmla="*/ 55080 h 540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7360" bIns="273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nvGrpSpPr>
            <p:cNvPr id="717" name="Google Shape;223;p9"/>
            <p:cNvGrpSpPr/>
            <p:nvPr/>
          </p:nvGrpSpPr>
          <p:grpSpPr>
            <a:xfrm>
              <a:off x="-440640" y="-271440"/>
              <a:ext cx="2006280" cy="1962360"/>
              <a:chOff x="-440640" y="-271440"/>
              <a:chExt cx="2006280" cy="1962360"/>
            </a:xfrm>
          </p:grpSpPr>
          <p:pic>
            <p:nvPicPr>
              <p:cNvPr id="718" name="Google Shape;224;p9" descr=""/>
              <p:cNvPicPr/>
              <p:nvPr/>
            </p:nvPicPr>
            <p:blipFill>
              <a:blip r:embed="rId5">
                <a:alphaModFix amt="50000"/>
              </a:blip>
              <a:stretch/>
            </p:blipFill>
            <p:spPr>
              <a:xfrm>
                <a:off x="-440640" y="-271440"/>
                <a:ext cx="2006280" cy="1962360"/>
              </a:xfrm>
              <a:prstGeom prst="rect">
                <a:avLst/>
              </a:prstGeom>
              <a:noFill/>
              <a:ln w="0">
                <a:noFill/>
              </a:ln>
            </p:spPr>
          </p:pic>
          <p:grpSp>
            <p:nvGrpSpPr>
              <p:cNvPr id="719" name="Google Shape;225;p9"/>
              <p:cNvGrpSpPr/>
              <p:nvPr/>
            </p:nvGrpSpPr>
            <p:grpSpPr>
              <a:xfrm>
                <a:off x="-183240" y="109440"/>
                <a:ext cx="343800" cy="316440"/>
                <a:chOff x="-183240" y="109440"/>
                <a:chExt cx="343800" cy="316440"/>
              </a:xfrm>
            </p:grpSpPr>
            <p:sp>
              <p:nvSpPr>
                <p:cNvPr id="720" name="Google Shape;226;p9"/>
                <p:cNvSpPr/>
                <p:nvPr/>
              </p:nvSpPr>
              <p:spPr>
                <a:xfrm>
                  <a:off x="-68400" y="16344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21" name="Google Shape;227;p9"/>
                <p:cNvSpPr/>
                <p:nvPr/>
              </p:nvSpPr>
              <p:spPr>
                <a:xfrm>
                  <a:off x="-183240" y="34812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22" name="Google Shape;228;p9"/>
                <p:cNvSpPr/>
                <p:nvPr/>
              </p:nvSpPr>
              <p:spPr>
                <a:xfrm>
                  <a:off x="-149760" y="10944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23" name="Google Shape;229;p9"/>
                <p:cNvSpPr/>
                <p:nvPr/>
              </p:nvSpPr>
              <p:spPr>
                <a:xfrm>
                  <a:off x="-125280" y="31536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724" name="Google Shape;230;p9"/>
              <p:cNvGrpSpPr/>
              <p:nvPr/>
            </p:nvGrpSpPr>
            <p:grpSpPr>
              <a:xfrm>
                <a:off x="454680" y="110880"/>
                <a:ext cx="313560" cy="313920"/>
                <a:chOff x="454680" y="110880"/>
                <a:chExt cx="313560" cy="313920"/>
              </a:xfrm>
            </p:grpSpPr>
            <p:sp>
              <p:nvSpPr>
                <p:cNvPr id="725" name="Google Shape;231;p9"/>
                <p:cNvSpPr/>
                <p:nvPr/>
              </p:nvSpPr>
              <p:spPr>
                <a:xfrm>
                  <a:off x="493920" y="140760"/>
                  <a:ext cx="185040" cy="185760"/>
                </a:xfrm>
                <a:custGeom>
                  <a:avLst/>
                  <a:gdLst>
                    <a:gd name="textAreaLeft" fmla="*/ 0 w 185040"/>
                    <a:gd name="textAreaRight" fmla="*/ 186120 w 185040"/>
                    <a:gd name="textAreaTop" fmla="*/ 0 h 185760"/>
                    <a:gd name="textAreaBottom" fmla="*/ 186840 h 18576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26" name="Google Shape;232;p9"/>
                <p:cNvSpPr/>
                <p:nvPr/>
              </p:nvSpPr>
              <p:spPr>
                <a:xfrm>
                  <a:off x="454680" y="110880"/>
                  <a:ext cx="313560" cy="313920"/>
                </a:xfrm>
                <a:custGeom>
                  <a:avLst/>
                  <a:gdLst>
                    <a:gd name="textAreaLeft" fmla="*/ 0 w 313560"/>
                    <a:gd name="textAreaRight" fmla="*/ 314640 w 313560"/>
                    <a:gd name="textAreaTop" fmla="*/ 0 h 313920"/>
                    <a:gd name="textAreaBottom" fmla="*/ 315000 h 31392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727" name="Google Shape;233;p9"/>
              <p:cNvGrpSpPr/>
              <p:nvPr/>
            </p:nvGrpSpPr>
            <p:grpSpPr>
              <a:xfrm>
                <a:off x="90360" y="632880"/>
                <a:ext cx="404640" cy="404280"/>
                <a:chOff x="90360" y="632880"/>
                <a:chExt cx="404640" cy="404280"/>
              </a:xfrm>
            </p:grpSpPr>
            <p:sp>
              <p:nvSpPr>
                <p:cNvPr id="728" name="Google Shape;234;p9"/>
                <p:cNvSpPr/>
                <p:nvPr/>
              </p:nvSpPr>
              <p:spPr>
                <a:xfrm>
                  <a:off x="192960" y="632880"/>
                  <a:ext cx="200520" cy="203760"/>
                </a:xfrm>
                <a:custGeom>
                  <a:avLst/>
                  <a:gdLst>
                    <a:gd name="textAreaLeft" fmla="*/ 0 w 200520"/>
                    <a:gd name="textAreaRight" fmla="*/ 201600 w 200520"/>
                    <a:gd name="textAreaTop" fmla="*/ 0 h 203760"/>
                    <a:gd name="textAreaBottom" fmla="*/ 204840 h 20376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29" name="Google Shape;235;p9"/>
                <p:cNvSpPr/>
                <p:nvPr/>
              </p:nvSpPr>
              <p:spPr>
                <a:xfrm>
                  <a:off x="282960" y="725400"/>
                  <a:ext cx="19440" cy="21960"/>
                </a:xfrm>
                <a:custGeom>
                  <a:avLst/>
                  <a:gdLst>
                    <a:gd name="textAreaLeft" fmla="*/ 0 w 19440"/>
                    <a:gd name="textAreaRight" fmla="*/ 20520 w 19440"/>
                    <a:gd name="textAreaTop" fmla="*/ 0 h 21960"/>
                    <a:gd name="textAreaBottom" fmla="*/ 23040 h 2196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lIns="90000" rIns="90000" tIns="11520" bIns="11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30" name="Google Shape;236;p9"/>
                <p:cNvSpPr/>
                <p:nvPr/>
              </p:nvSpPr>
              <p:spPr>
                <a:xfrm>
                  <a:off x="251280" y="860400"/>
                  <a:ext cx="81720" cy="176760"/>
                </a:xfrm>
                <a:custGeom>
                  <a:avLst/>
                  <a:gdLst>
                    <a:gd name="textAreaLeft" fmla="*/ 0 w 81720"/>
                    <a:gd name="textAreaRight" fmla="*/ 82800 w 81720"/>
                    <a:gd name="textAreaTop" fmla="*/ 0 h 176760"/>
                    <a:gd name="textAreaBottom" fmla="*/ 177840 h 17676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31" name="Google Shape;237;p9"/>
                <p:cNvSpPr/>
                <p:nvPr/>
              </p:nvSpPr>
              <p:spPr>
                <a:xfrm>
                  <a:off x="90360" y="820080"/>
                  <a:ext cx="162720" cy="101520"/>
                </a:xfrm>
                <a:custGeom>
                  <a:avLst/>
                  <a:gdLst>
                    <a:gd name="textAreaLeft" fmla="*/ 0 w 162720"/>
                    <a:gd name="textAreaRight" fmla="*/ 163800 w 162720"/>
                    <a:gd name="textAreaTop" fmla="*/ 0 h 101520"/>
                    <a:gd name="textAreaBottom" fmla="*/ 102600 h 10152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32" name="Google Shape;238;p9"/>
                <p:cNvSpPr/>
                <p:nvPr/>
              </p:nvSpPr>
              <p:spPr>
                <a:xfrm>
                  <a:off x="331920" y="816120"/>
                  <a:ext cx="163080" cy="105840"/>
                </a:xfrm>
                <a:custGeom>
                  <a:avLst/>
                  <a:gdLst>
                    <a:gd name="textAreaLeft" fmla="*/ 0 w 163080"/>
                    <a:gd name="textAreaRight" fmla="*/ 164160 w 163080"/>
                    <a:gd name="textAreaTop" fmla="*/ 0 h 105840"/>
                    <a:gd name="textAreaBottom" fmla="*/ 106920 h 10584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grpSp>
        <p:nvGrpSpPr>
          <p:cNvPr id="733" name="Google Shape;239;p9"/>
          <p:cNvGrpSpPr/>
          <p:nvPr/>
        </p:nvGrpSpPr>
        <p:grpSpPr>
          <a:xfrm>
            <a:off x="-1879200" y="-2237400"/>
            <a:ext cx="12744000" cy="9192240"/>
            <a:chOff x="-1879200" y="-2237400"/>
            <a:chExt cx="12744000" cy="9192240"/>
          </a:xfrm>
        </p:grpSpPr>
        <p:pic>
          <p:nvPicPr>
            <p:cNvPr id="734" name="Google Shape;240;p9" descr=""/>
            <p:cNvPicPr/>
            <p:nvPr/>
          </p:nvPicPr>
          <p:blipFill>
            <a:blip r:embed="rId6">
              <a:alphaModFix amt="50000"/>
            </a:blip>
            <a:stretch/>
          </p:blipFill>
          <p:spPr>
            <a:xfrm rot="17422200">
              <a:off x="6854400" y="-1706400"/>
              <a:ext cx="3540960" cy="3463920"/>
            </a:xfrm>
            <a:prstGeom prst="rect">
              <a:avLst/>
            </a:prstGeom>
            <a:noFill/>
            <a:ln w="0">
              <a:noFill/>
            </a:ln>
          </p:spPr>
        </p:pic>
        <p:pic>
          <p:nvPicPr>
            <p:cNvPr id="735" name="Google Shape;241;p9" descr=""/>
            <p:cNvPicPr/>
            <p:nvPr/>
          </p:nvPicPr>
          <p:blipFill>
            <a:blip r:embed="rId7">
              <a:alphaModFix amt="50000"/>
            </a:blip>
            <a:stretch/>
          </p:blipFill>
          <p:spPr>
            <a:xfrm rot="15480600">
              <a:off x="-1587600" y="3130920"/>
              <a:ext cx="3540960" cy="3463920"/>
            </a:xfrm>
            <a:prstGeom prst="rect">
              <a:avLst/>
            </a:prstGeom>
            <a:noFill/>
            <a:ln w="0">
              <a:noFill/>
            </a:ln>
          </p:spPr>
        </p:pic>
      </p:grpSp>
    </p:spTree>
  </p:cSld>
  <p:clrMap bg1="lt1" tx1="dk1" bg2="lt2" tx2="dk2" accent1="accent1" accent2="accent2" accent3="accent3" accent4="accent4" accent5="accent5" accent6="accent6" hlink="hlink" folHlink="folHlink"/>
  <p:sldLayoutIdLst>
    <p:sldLayoutId id="2147483696" r:id="rId8"/>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8"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0"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2"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5" name="Google Shape;298;p13" descr=""/>
          <p:cNvPicPr/>
          <p:nvPr/>
        </p:nvPicPr>
        <p:blipFill>
          <a:blip r:embed="rId2"/>
          <a:srcRect l="0" t="1843" r="1845" b="0"/>
          <a:stretch/>
        </p:blipFill>
        <p:spPr>
          <a:xfrm>
            <a:off x="0" y="0"/>
            <a:ext cx="9142920" cy="5142600"/>
          </a:xfrm>
          <a:prstGeom prst="rect">
            <a:avLst/>
          </a:prstGeom>
          <a:noFill/>
          <a:ln w="0">
            <a:noFill/>
          </a:ln>
        </p:spPr>
      </p:pic>
      <p:pic>
        <p:nvPicPr>
          <p:cNvPr id="56" name="Google Shape;299;p13" descr=""/>
          <p:cNvPicPr/>
          <p:nvPr/>
        </p:nvPicPr>
        <p:blipFill>
          <a:blip r:embed="rId3">
            <a:alphaModFix amt="60000"/>
          </a:blip>
          <a:srcRect l="0" t="0" r="0" b="1681"/>
          <a:stretch/>
        </p:blipFill>
        <p:spPr>
          <a:xfrm flipH="1">
            <a:off x="6489720" y="0"/>
            <a:ext cx="2739960" cy="5142600"/>
          </a:xfrm>
          <a:prstGeom prst="rect">
            <a:avLst/>
          </a:prstGeom>
          <a:noFill/>
          <a:ln w="0">
            <a:noFill/>
          </a:ln>
        </p:spPr>
      </p:pic>
      <p:grpSp>
        <p:nvGrpSpPr>
          <p:cNvPr id="57" name="Google Shape;300;p13"/>
          <p:cNvGrpSpPr/>
          <p:nvPr/>
        </p:nvGrpSpPr>
        <p:grpSpPr>
          <a:xfrm>
            <a:off x="7427160" y="-528120"/>
            <a:ext cx="2591280" cy="5954760"/>
            <a:chOff x="7427160" y="-528120"/>
            <a:chExt cx="2591280" cy="5954760"/>
          </a:xfrm>
        </p:grpSpPr>
        <p:grpSp>
          <p:nvGrpSpPr>
            <p:cNvPr id="58" name="Google Shape;301;p13"/>
            <p:cNvGrpSpPr/>
            <p:nvPr/>
          </p:nvGrpSpPr>
          <p:grpSpPr>
            <a:xfrm>
              <a:off x="7427160" y="3464280"/>
              <a:ext cx="2006280" cy="1962360"/>
              <a:chOff x="7427160" y="3464280"/>
              <a:chExt cx="2006280" cy="1962360"/>
            </a:xfrm>
          </p:grpSpPr>
          <p:pic>
            <p:nvPicPr>
              <p:cNvPr id="59" name="Google Shape;302;p13" descr=""/>
              <p:cNvPicPr/>
              <p:nvPr/>
            </p:nvPicPr>
            <p:blipFill>
              <a:blip r:embed="rId4">
                <a:alphaModFix amt="50000"/>
              </a:blip>
              <a:stretch/>
            </p:blipFill>
            <p:spPr>
              <a:xfrm>
                <a:off x="7427160" y="3464280"/>
                <a:ext cx="2006280" cy="1962360"/>
              </a:xfrm>
              <a:prstGeom prst="rect">
                <a:avLst/>
              </a:prstGeom>
              <a:noFill/>
              <a:ln w="0">
                <a:noFill/>
              </a:ln>
            </p:spPr>
          </p:pic>
          <p:grpSp>
            <p:nvGrpSpPr>
              <p:cNvPr id="60" name="Google Shape;303;p13"/>
              <p:cNvGrpSpPr/>
              <p:nvPr/>
            </p:nvGrpSpPr>
            <p:grpSpPr>
              <a:xfrm>
                <a:off x="8296200" y="3854520"/>
                <a:ext cx="343440" cy="316440"/>
                <a:chOff x="8296200" y="3854520"/>
                <a:chExt cx="343440" cy="316440"/>
              </a:xfrm>
            </p:grpSpPr>
            <p:sp>
              <p:nvSpPr>
                <p:cNvPr id="61" name="Google Shape;304;p13"/>
                <p:cNvSpPr/>
                <p:nvPr/>
              </p:nvSpPr>
              <p:spPr>
                <a:xfrm>
                  <a:off x="8410680" y="390852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2" name="Google Shape;305;p13"/>
                <p:cNvSpPr/>
                <p:nvPr/>
              </p:nvSpPr>
              <p:spPr>
                <a:xfrm>
                  <a:off x="8296200" y="409320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3" name="Google Shape;306;p13"/>
                <p:cNvSpPr/>
                <p:nvPr/>
              </p:nvSpPr>
              <p:spPr>
                <a:xfrm>
                  <a:off x="8329320" y="385452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4" name="Google Shape;307;p13"/>
                <p:cNvSpPr/>
                <p:nvPr/>
              </p:nvSpPr>
              <p:spPr>
                <a:xfrm>
                  <a:off x="8354160" y="406044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65" name="Google Shape;308;p13"/>
              <p:cNvGrpSpPr/>
              <p:nvPr/>
            </p:nvGrpSpPr>
            <p:grpSpPr>
              <a:xfrm>
                <a:off x="7665480" y="3855600"/>
                <a:ext cx="313560" cy="313920"/>
                <a:chOff x="7665480" y="3855600"/>
                <a:chExt cx="313560" cy="313920"/>
              </a:xfrm>
            </p:grpSpPr>
            <p:sp>
              <p:nvSpPr>
                <p:cNvPr id="66" name="Google Shape;309;p13"/>
                <p:cNvSpPr/>
                <p:nvPr/>
              </p:nvSpPr>
              <p:spPr>
                <a:xfrm>
                  <a:off x="7704720" y="3885840"/>
                  <a:ext cx="185040" cy="185760"/>
                </a:xfrm>
                <a:custGeom>
                  <a:avLst/>
                  <a:gdLst>
                    <a:gd name="textAreaLeft" fmla="*/ 0 w 185040"/>
                    <a:gd name="textAreaRight" fmla="*/ 186120 w 185040"/>
                    <a:gd name="textAreaTop" fmla="*/ 0 h 185760"/>
                    <a:gd name="textAreaBottom" fmla="*/ 186840 h 18576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7" name="Google Shape;310;p13"/>
                <p:cNvSpPr/>
                <p:nvPr/>
              </p:nvSpPr>
              <p:spPr>
                <a:xfrm>
                  <a:off x="7665480" y="3855600"/>
                  <a:ext cx="313560" cy="313920"/>
                </a:xfrm>
                <a:custGeom>
                  <a:avLst/>
                  <a:gdLst>
                    <a:gd name="textAreaLeft" fmla="*/ 0 w 313560"/>
                    <a:gd name="textAreaRight" fmla="*/ 314640 w 313560"/>
                    <a:gd name="textAreaTop" fmla="*/ 0 h 313920"/>
                    <a:gd name="textAreaBottom" fmla="*/ 315000 h 31392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68" name="Google Shape;311;p13"/>
              <p:cNvGrpSpPr/>
              <p:nvPr/>
            </p:nvGrpSpPr>
            <p:grpSpPr>
              <a:xfrm>
                <a:off x="7982640" y="4396680"/>
                <a:ext cx="355320" cy="356400"/>
                <a:chOff x="7982640" y="4396680"/>
                <a:chExt cx="355320" cy="356400"/>
              </a:xfrm>
            </p:grpSpPr>
            <p:sp>
              <p:nvSpPr>
                <p:cNvPr id="69" name="Google Shape;312;p13"/>
                <p:cNvSpPr/>
                <p:nvPr/>
              </p:nvSpPr>
              <p:spPr>
                <a:xfrm>
                  <a:off x="8060400" y="4606560"/>
                  <a:ext cx="67680" cy="67680"/>
                </a:xfrm>
                <a:custGeom>
                  <a:avLst/>
                  <a:gdLst>
                    <a:gd name="textAreaLeft" fmla="*/ 0 w 67680"/>
                    <a:gd name="textAreaRight" fmla="*/ 68760 w 67680"/>
                    <a:gd name="textAreaTop" fmla="*/ 0 h 67680"/>
                    <a:gd name="textAreaBottom" fmla="*/ 68760 h 676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lIns="90000" rIns="900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0" name="Google Shape;313;p13"/>
                <p:cNvSpPr/>
                <p:nvPr/>
              </p:nvSpPr>
              <p:spPr>
                <a:xfrm>
                  <a:off x="8192160" y="4607640"/>
                  <a:ext cx="66960" cy="66600"/>
                </a:xfrm>
                <a:custGeom>
                  <a:avLst/>
                  <a:gdLst>
                    <a:gd name="textAreaLeft" fmla="*/ 0 w 66960"/>
                    <a:gd name="textAreaRight" fmla="*/ 68040 w 66960"/>
                    <a:gd name="textAreaTop" fmla="*/ 0 h 66600"/>
                    <a:gd name="textAreaBottom" fmla="*/ 67680 h 6660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1" name="Google Shape;314;p13"/>
                <p:cNvSpPr/>
                <p:nvPr/>
              </p:nvSpPr>
              <p:spPr>
                <a:xfrm>
                  <a:off x="8060400" y="4475520"/>
                  <a:ext cx="66240" cy="66960"/>
                </a:xfrm>
                <a:custGeom>
                  <a:avLst/>
                  <a:gdLst>
                    <a:gd name="textAreaLeft" fmla="*/ 0 w 66240"/>
                    <a:gd name="textAreaRight" fmla="*/ 67320 w 66240"/>
                    <a:gd name="textAreaTop" fmla="*/ 0 h 66960"/>
                    <a:gd name="textAreaBottom" fmla="*/ 68040 h 669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2" name="Google Shape;315;p13"/>
                <p:cNvSpPr/>
                <p:nvPr/>
              </p:nvSpPr>
              <p:spPr>
                <a:xfrm>
                  <a:off x="8190720" y="4475520"/>
                  <a:ext cx="68400" cy="68400"/>
                </a:xfrm>
                <a:custGeom>
                  <a:avLst/>
                  <a:gdLst>
                    <a:gd name="textAreaLeft" fmla="*/ 0 w 68400"/>
                    <a:gd name="textAreaRight" fmla="*/ 69480 w 68400"/>
                    <a:gd name="textAreaTop" fmla="*/ 0 h 68400"/>
                    <a:gd name="textAreaBottom" fmla="*/ 69480 h 6840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lIns="90000" rIns="90000" tIns="34560" bIns="34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3" name="Google Shape;316;p13"/>
                <p:cNvSpPr/>
                <p:nvPr/>
              </p:nvSpPr>
              <p:spPr>
                <a:xfrm>
                  <a:off x="8141760" y="4558680"/>
                  <a:ext cx="35280" cy="34560"/>
                </a:xfrm>
                <a:custGeom>
                  <a:avLst/>
                  <a:gdLst>
                    <a:gd name="textAreaLeft" fmla="*/ 0 w 35280"/>
                    <a:gd name="textAreaRight" fmla="*/ 36360 w 35280"/>
                    <a:gd name="textAreaTop" fmla="*/ 0 h 34560"/>
                    <a:gd name="textAreaBottom" fmla="*/ 35640 h 3456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lIns="90000" rIns="90000" tIns="17640" bIns="176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4" name="Google Shape;317;p13"/>
                <p:cNvSpPr/>
                <p:nvPr/>
              </p:nvSpPr>
              <p:spPr>
                <a:xfrm>
                  <a:off x="8055000" y="4470840"/>
                  <a:ext cx="209160" cy="209160"/>
                </a:xfrm>
                <a:custGeom>
                  <a:avLst/>
                  <a:gdLst>
                    <a:gd name="textAreaLeft" fmla="*/ 0 w 209160"/>
                    <a:gd name="textAreaRight" fmla="*/ 210240 w 209160"/>
                    <a:gd name="textAreaTop" fmla="*/ 0 h 209160"/>
                    <a:gd name="textAreaBottom" fmla="*/ 210240 h 20916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5" name="Google Shape;318;p13"/>
                <p:cNvSpPr/>
                <p:nvPr/>
              </p:nvSpPr>
              <p:spPr>
                <a:xfrm>
                  <a:off x="7982640" y="4396680"/>
                  <a:ext cx="355320" cy="356400"/>
                </a:xfrm>
                <a:custGeom>
                  <a:avLst/>
                  <a:gdLst>
                    <a:gd name="textAreaLeft" fmla="*/ 0 w 355320"/>
                    <a:gd name="textAreaRight" fmla="*/ 356400 w 355320"/>
                    <a:gd name="textAreaTop" fmla="*/ 0 h 356400"/>
                    <a:gd name="textAreaBottom" fmla="*/ 357480 h 35640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76" name="Google Shape;319;p13"/>
              <p:cNvGrpSpPr/>
              <p:nvPr/>
            </p:nvGrpSpPr>
            <p:grpSpPr>
              <a:xfrm>
                <a:off x="8590320" y="4392000"/>
                <a:ext cx="353880" cy="365400"/>
                <a:chOff x="8590320" y="4392000"/>
                <a:chExt cx="353880" cy="365400"/>
              </a:xfrm>
            </p:grpSpPr>
            <p:sp>
              <p:nvSpPr>
                <p:cNvPr id="77" name="Google Shape;320;p13"/>
                <p:cNvSpPr/>
                <p:nvPr/>
              </p:nvSpPr>
              <p:spPr>
                <a:xfrm>
                  <a:off x="8590320" y="4392000"/>
                  <a:ext cx="353880" cy="230760"/>
                </a:xfrm>
                <a:custGeom>
                  <a:avLst/>
                  <a:gdLst>
                    <a:gd name="textAreaLeft" fmla="*/ 0 w 353880"/>
                    <a:gd name="textAreaRight" fmla="*/ 354960 w 353880"/>
                    <a:gd name="textAreaTop" fmla="*/ 0 h 230760"/>
                    <a:gd name="textAreaBottom" fmla="*/ 231840 h 2307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8" name="Google Shape;321;p13"/>
                <p:cNvSpPr/>
                <p:nvPr/>
              </p:nvSpPr>
              <p:spPr>
                <a:xfrm>
                  <a:off x="8838720" y="4712040"/>
                  <a:ext cx="43560" cy="45360"/>
                </a:xfrm>
                <a:custGeom>
                  <a:avLst/>
                  <a:gdLst>
                    <a:gd name="textAreaLeft" fmla="*/ 0 w 43560"/>
                    <a:gd name="textAreaRight" fmla="*/ 44640 w 43560"/>
                    <a:gd name="textAreaTop" fmla="*/ 0 h 45360"/>
                    <a:gd name="textAreaBottom" fmla="*/ 46440 h 453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3040" bIns="230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9" name="Google Shape;322;p13"/>
                <p:cNvSpPr/>
                <p:nvPr/>
              </p:nvSpPr>
              <p:spPr>
                <a:xfrm>
                  <a:off x="8782200" y="4641120"/>
                  <a:ext cx="134280" cy="47880"/>
                </a:xfrm>
                <a:custGeom>
                  <a:avLst/>
                  <a:gdLst>
                    <a:gd name="textAreaLeft" fmla="*/ 0 w 134280"/>
                    <a:gd name="textAreaRight" fmla="*/ 135360 w 134280"/>
                    <a:gd name="textAreaTop" fmla="*/ 0 h 47880"/>
                    <a:gd name="textAreaBottom" fmla="*/ 48960 h 478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4480" bIns="244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80" name="Google Shape;323;p13"/>
              <p:cNvGrpSpPr/>
              <p:nvPr/>
            </p:nvGrpSpPr>
            <p:grpSpPr>
              <a:xfrm>
                <a:off x="8956800" y="3853800"/>
                <a:ext cx="326160" cy="317880"/>
                <a:chOff x="8956800" y="3853800"/>
                <a:chExt cx="326160" cy="317880"/>
              </a:xfrm>
            </p:grpSpPr>
            <p:sp>
              <p:nvSpPr>
                <p:cNvPr id="81" name="Google Shape;324;p13"/>
                <p:cNvSpPr/>
                <p:nvPr/>
              </p:nvSpPr>
              <p:spPr>
                <a:xfrm>
                  <a:off x="9083160" y="4150800"/>
                  <a:ext cx="115200" cy="20880"/>
                </a:xfrm>
                <a:custGeom>
                  <a:avLst/>
                  <a:gdLst>
                    <a:gd name="textAreaLeft" fmla="*/ 0 w 115200"/>
                    <a:gd name="textAreaRight" fmla="*/ 116280 w 115200"/>
                    <a:gd name="textAreaTop" fmla="*/ 0 h 20880"/>
                    <a:gd name="textAreaBottom" fmla="*/ 21960 h 2088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2" name="Google Shape;325;p13"/>
                <p:cNvSpPr/>
                <p:nvPr/>
              </p:nvSpPr>
              <p:spPr>
                <a:xfrm>
                  <a:off x="8956800" y="3972240"/>
                  <a:ext cx="155160" cy="180360"/>
                </a:xfrm>
                <a:custGeom>
                  <a:avLst/>
                  <a:gdLst>
                    <a:gd name="textAreaLeft" fmla="*/ 0 w 155160"/>
                    <a:gd name="textAreaRight" fmla="*/ 156240 w 155160"/>
                    <a:gd name="textAreaTop" fmla="*/ 0 h 180360"/>
                    <a:gd name="textAreaBottom" fmla="*/ 181440 h 18036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3" name="Google Shape;326;p13"/>
                <p:cNvSpPr/>
                <p:nvPr/>
              </p:nvSpPr>
              <p:spPr>
                <a:xfrm>
                  <a:off x="9094680" y="4106520"/>
                  <a:ext cx="156240" cy="22320"/>
                </a:xfrm>
                <a:custGeom>
                  <a:avLst/>
                  <a:gdLst>
                    <a:gd name="textAreaLeft" fmla="*/ 0 w 156240"/>
                    <a:gd name="textAreaRight" fmla="*/ 157320 w 156240"/>
                    <a:gd name="textAreaTop" fmla="*/ 0 h 22320"/>
                    <a:gd name="textAreaBottom" fmla="*/ 23400 h 2232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lIns="90000" rIns="90000" tIns="11520" bIns="11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4" name="Google Shape;327;p13"/>
                <p:cNvSpPr/>
                <p:nvPr/>
              </p:nvSpPr>
              <p:spPr>
                <a:xfrm>
                  <a:off x="8982000" y="3853800"/>
                  <a:ext cx="133560" cy="140760"/>
                </a:xfrm>
                <a:custGeom>
                  <a:avLst/>
                  <a:gdLst>
                    <a:gd name="textAreaLeft" fmla="*/ 0 w 133560"/>
                    <a:gd name="textAreaRight" fmla="*/ 134640 w 133560"/>
                    <a:gd name="textAreaTop" fmla="*/ 0 h 140760"/>
                    <a:gd name="textAreaBottom" fmla="*/ 141840 h 14076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5" name="Google Shape;328;p13"/>
                <p:cNvSpPr/>
                <p:nvPr/>
              </p:nvSpPr>
              <p:spPr>
                <a:xfrm>
                  <a:off x="9110520" y="4064040"/>
                  <a:ext cx="163440" cy="20520"/>
                </a:xfrm>
                <a:custGeom>
                  <a:avLst/>
                  <a:gdLst>
                    <a:gd name="textAreaLeft" fmla="*/ 0 w 163440"/>
                    <a:gd name="textAreaRight" fmla="*/ 164520 w 163440"/>
                    <a:gd name="textAreaTop" fmla="*/ 0 h 20520"/>
                    <a:gd name="textAreaBottom" fmla="*/ 21600 h 2052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6" name="Google Shape;329;p13"/>
                <p:cNvSpPr/>
                <p:nvPr/>
              </p:nvSpPr>
              <p:spPr>
                <a:xfrm>
                  <a:off x="9126000" y="4021200"/>
                  <a:ext cx="156960" cy="20880"/>
                </a:xfrm>
                <a:custGeom>
                  <a:avLst/>
                  <a:gdLst>
                    <a:gd name="textAreaLeft" fmla="*/ 0 w 156960"/>
                    <a:gd name="textAreaRight" fmla="*/ 158040 w 156960"/>
                    <a:gd name="textAreaTop" fmla="*/ 0 h 20880"/>
                    <a:gd name="textAreaBottom" fmla="*/ 21960 h 2088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7" name="Google Shape;330;p13"/>
                <p:cNvSpPr/>
                <p:nvPr/>
              </p:nvSpPr>
              <p:spPr>
                <a:xfrm>
                  <a:off x="9155160" y="3929400"/>
                  <a:ext cx="17640" cy="54000"/>
                </a:xfrm>
                <a:custGeom>
                  <a:avLst/>
                  <a:gdLst>
                    <a:gd name="textAreaLeft" fmla="*/ 0 w 17640"/>
                    <a:gd name="textAreaRight" fmla="*/ 18720 w 17640"/>
                    <a:gd name="textAreaTop" fmla="*/ 0 h 54000"/>
                    <a:gd name="textAreaBottom" fmla="*/ 55080 h 5400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lIns="90000" rIns="90000" tIns="27360" bIns="273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8" name="Google Shape;331;p13"/>
                <p:cNvSpPr/>
                <p:nvPr/>
              </p:nvSpPr>
              <p:spPr>
                <a:xfrm>
                  <a:off x="9192600" y="3908520"/>
                  <a:ext cx="17280" cy="74880"/>
                </a:xfrm>
                <a:custGeom>
                  <a:avLst/>
                  <a:gdLst>
                    <a:gd name="textAreaLeft" fmla="*/ 0 w 17280"/>
                    <a:gd name="textAreaRight" fmla="*/ 18360 w 17280"/>
                    <a:gd name="textAreaTop" fmla="*/ 0 h 74880"/>
                    <a:gd name="textAreaBottom" fmla="*/ 75960 h 7488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lIns="90000" rIns="90000" tIns="37800" bIns="37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9" name="Google Shape;332;p13"/>
                <p:cNvSpPr/>
                <p:nvPr/>
              </p:nvSpPr>
              <p:spPr>
                <a:xfrm>
                  <a:off x="9230040" y="3879720"/>
                  <a:ext cx="17640" cy="103680"/>
                </a:xfrm>
                <a:custGeom>
                  <a:avLst/>
                  <a:gdLst>
                    <a:gd name="textAreaLeft" fmla="*/ 0 w 17640"/>
                    <a:gd name="textAreaRight" fmla="*/ 18720 w 17640"/>
                    <a:gd name="textAreaTop" fmla="*/ 0 h 103680"/>
                    <a:gd name="textAreaBottom" fmla="*/ 104760 h 10368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nvGrpSpPr>
            <p:cNvPr id="90" name="Google Shape;333;p13"/>
            <p:cNvGrpSpPr/>
            <p:nvPr/>
          </p:nvGrpSpPr>
          <p:grpSpPr>
            <a:xfrm>
              <a:off x="8056080" y="-528120"/>
              <a:ext cx="1962360" cy="2006280"/>
              <a:chOff x="8056080" y="-528120"/>
              <a:chExt cx="1962360" cy="2006280"/>
            </a:xfrm>
          </p:grpSpPr>
          <p:pic>
            <p:nvPicPr>
              <p:cNvPr id="91" name="Google Shape;334;p13" descr=""/>
              <p:cNvPicPr/>
              <p:nvPr/>
            </p:nvPicPr>
            <p:blipFill>
              <a:blip r:embed="rId5">
                <a:alphaModFix amt="50000"/>
              </a:blip>
              <a:stretch/>
            </p:blipFill>
            <p:spPr>
              <a:xfrm rot="16200000">
                <a:off x="8034120" y="-506160"/>
                <a:ext cx="2006280" cy="1962360"/>
              </a:xfrm>
              <a:prstGeom prst="rect">
                <a:avLst/>
              </a:prstGeom>
              <a:noFill/>
              <a:ln w="0">
                <a:noFill/>
              </a:ln>
            </p:spPr>
          </p:pic>
          <p:grpSp>
            <p:nvGrpSpPr>
              <p:cNvPr id="92" name="Google Shape;335;p13"/>
              <p:cNvGrpSpPr/>
              <p:nvPr/>
            </p:nvGrpSpPr>
            <p:grpSpPr>
              <a:xfrm>
                <a:off x="8377200" y="837000"/>
                <a:ext cx="460440" cy="459720"/>
                <a:chOff x="8377200" y="837000"/>
                <a:chExt cx="460440" cy="459720"/>
              </a:xfrm>
            </p:grpSpPr>
            <p:sp>
              <p:nvSpPr>
                <p:cNvPr id="93" name="Google Shape;336;p13"/>
                <p:cNvSpPr/>
                <p:nvPr/>
              </p:nvSpPr>
              <p:spPr>
                <a:xfrm>
                  <a:off x="8493840" y="837000"/>
                  <a:ext cx="227880" cy="231840"/>
                </a:xfrm>
                <a:custGeom>
                  <a:avLst/>
                  <a:gdLst>
                    <a:gd name="textAreaLeft" fmla="*/ 0 w 227880"/>
                    <a:gd name="textAreaRight" fmla="*/ 228960 w 227880"/>
                    <a:gd name="textAreaTop" fmla="*/ 0 h 231840"/>
                    <a:gd name="textAreaBottom" fmla="*/ 232920 h 23184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4" name="Google Shape;337;p13"/>
                <p:cNvSpPr/>
                <p:nvPr/>
              </p:nvSpPr>
              <p:spPr>
                <a:xfrm>
                  <a:off x="8596080" y="942120"/>
                  <a:ext cx="22320" cy="24840"/>
                </a:xfrm>
                <a:custGeom>
                  <a:avLst/>
                  <a:gdLst>
                    <a:gd name="textAreaLeft" fmla="*/ 0 w 22320"/>
                    <a:gd name="textAreaRight" fmla="*/ 23400 w 22320"/>
                    <a:gd name="textAreaTop" fmla="*/ 0 h 24840"/>
                    <a:gd name="textAreaBottom" fmla="*/ 25920 h 2484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lIns="90000" rIns="90000" tIns="12960" bIns="129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5" name="Google Shape;338;p13"/>
                <p:cNvSpPr/>
                <p:nvPr/>
              </p:nvSpPr>
              <p:spPr>
                <a:xfrm>
                  <a:off x="8560440" y="1095480"/>
                  <a:ext cx="92880" cy="201240"/>
                </a:xfrm>
                <a:custGeom>
                  <a:avLst/>
                  <a:gdLst>
                    <a:gd name="textAreaLeft" fmla="*/ 0 w 92880"/>
                    <a:gd name="textAreaRight" fmla="*/ 93960 w 92880"/>
                    <a:gd name="textAreaTop" fmla="*/ 0 h 201240"/>
                    <a:gd name="textAreaBottom" fmla="*/ 202320 h 20124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6" name="Google Shape;339;p13"/>
                <p:cNvSpPr/>
                <p:nvPr/>
              </p:nvSpPr>
              <p:spPr>
                <a:xfrm>
                  <a:off x="8377200" y="1049760"/>
                  <a:ext cx="185400" cy="115560"/>
                </a:xfrm>
                <a:custGeom>
                  <a:avLst/>
                  <a:gdLst>
                    <a:gd name="textAreaLeft" fmla="*/ 0 w 185400"/>
                    <a:gd name="textAreaRight" fmla="*/ 186480 w 185400"/>
                    <a:gd name="textAreaTop" fmla="*/ 0 h 115560"/>
                    <a:gd name="textAreaBottom" fmla="*/ 116640 h 11556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7" name="Google Shape;340;p13"/>
                <p:cNvSpPr/>
                <p:nvPr/>
              </p:nvSpPr>
              <p:spPr>
                <a:xfrm>
                  <a:off x="8651880" y="1045080"/>
                  <a:ext cx="185760" cy="120240"/>
                </a:xfrm>
                <a:custGeom>
                  <a:avLst/>
                  <a:gdLst>
                    <a:gd name="textAreaLeft" fmla="*/ 0 w 185760"/>
                    <a:gd name="textAreaRight" fmla="*/ 186840 w 185760"/>
                    <a:gd name="textAreaTop" fmla="*/ 0 h 120240"/>
                    <a:gd name="textAreaBottom" fmla="*/ 121320 h 12024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98" name="Google Shape;341;p13"/>
              <p:cNvGrpSpPr/>
              <p:nvPr/>
            </p:nvGrpSpPr>
            <p:grpSpPr>
              <a:xfrm>
                <a:off x="8408160" y="235800"/>
                <a:ext cx="398520" cy="399600"/>
                <a:chOff x="8408160" y="235800"/>
                <a:chExt cx="398520" cy="399600"/>
              </a:xfrm>
            </p:grpSpPr>
            <p:sp>
              <p:nvSpPr>
                <p:cNvPr id="99" name="Google Shape;342;p13"/>
                <p:cNvSpPr/>
                <p:nvPr/>
              </p:nvSpPr>
              <p:spPr>
                <a:xfrm>
                  <a:off x="8562600" y="315000"/>
                  <a:ext cx="87120" cy="105480"/>
                </a:xfrm>
                <a:custGeom>
                  <a:avLst/>
                  <a:gdLst>
                    <a:gd name="textAreaLeft" fmla="*/ 0 w 87120"/>
                    <a:gd name="textAreaRight" fmla="*/ 88200 w 87120"/>
                    <a:gd name="textAreaTop" fmla="*/ 0 h 105480"/>
                    <a:gd name="textAreaBottom" fmla="*/ 106560 h 105480"/>
                  </a:gdLst>
                  <a:ah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0" name="Google Shape;343;p13"/>
                <p:cNvSpPr/>
                <p:nvPr/>
              </p:nvSpPr>
              <p:spPr>
                <a:xfrm>
                  <a:off x="8576640" y="235800"/>
                  <a:ext cx="61920" cy="52200"/>
                </a:xfrm>
                <a:custGeom>
                  <a:avLst/>
                  <a:gdLst>
                    <a:gd name="textAreaLeft" fmla="*/ 0 w 61920"/>
                    <a:gd name="textAreaRight" fmla="*/ 63000 w 61920"/>
                    <a:gd name="textAreaTop" fmla="*/ 0 h 52200"/>
                    <a:gd name="textAreaBottom" fmla="*/ 53280 h 52200"/>
                  </a:gdLst>
                  <a:ah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fillRef idx="0"/>
                <a:effectRef idx="0"/>
                <a:fontRef idx="minor"/>
              </p:style>
              <p:txBody>
                <a:bodyPr lIns="90000" rIns="90000" tIns="26640" bIns="266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1" name="Google Shape;344;p13"/>
                <p:cNvSpPr/>
                <p:nvPr/>
              </p:nvSpPr>
              <p:spPr>
                <a:xfrm>
                  <a:off x="8669160" y="396720"/>
                  <a:ext cx="13320" cy="42840"/>
                </a:xfrm>
                <a:custGeom>
                  <a:avLst/>
                  <a:gdLst>
                    <a:gd name="textAreaLeft" fmla="*/ 0 w 13320"/>
                    <a:gd name="textAreaRight" fmla="*/ 14400 w 13320"/>
                    <a:gd name="textAreaTop" fmla="*/ 0 h 42840"/>
                    <a:gd name="textAreaBottom" fmla="*/ 43920 h 42840"/>
                  </a:gdLst>
                  <a:ah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fillRef idx="0"/>
                <a:effectRef idx="0"/>
                <a:fontRef idx="minor"/>
              </p:style>
              <p:txBody>
                <a:bodyPr lIns="90000" rIns="90000" tIns="21960" bIns="219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2" name="Google Shape;345;p13"/>
                <p:cNvSpPr/>
                <p:nvPr/>
              </p:nvSpPr>
              <p:spPr>
                <a:xfrm>
                  <a:off x="8408160" y="288000"/>
                  <a:ext cx="141840" cy="174960"/>
                </a:xfrm>
                <a:custGeom>
                  <a:avLst/>
                  <a:gdLst>
                    <a:gd name="textAreaLeft" fmla="*/ 0 w 141840"/>
                    <a:gd name="textAreaRight" fmla="*/ 142920 w 141840"/>
                    <a:gd name="textAreaTop" fmla="*/ 0 h 174960"/>
                    <a:gd name="textAreaBottom" fmla="*/ 176040 h 174960"/>
                  </a:gdLst>
                  <a:ah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3" name="Google Shape;346;p13"/>
                <p:cNvSpPr/>
                <p:nvPr/>
              </p:nvSpPr>
              <p:spPr>
                <a:xfrm>
                  <a:off x="8664840" y="288000"/>
                  <a:ext cx="141840" cy="174600"/>
                </a:xfrm>
                <a:custGeom>
                  <a:avLst/>
                  <a:gdLst>
                    <a:gd name="textAreaLeft" fmla="*/ 0 w 141840"/>
                    <a:gd name="textAreaRight" fmla="*/ 142920 w 141840"/>
                    <a:gd name="textAreaTop" fmla="*/ 0 h 174600"/>
                    <a:gd name="textAreaBottom" fmla="*/ 175680 h 174600"/>
                  </a:gdLst>
                  <a:ah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4" name="Google Shape;347;p13"/>
                <p:cNvSpPr/>
                <p:nvPr/>
              </p:nvSpPr>
              <p:spPr>
                <a:xfrm>
                  <a:off x="8408160" y="433080"/>
                  <a:ext cx="132840" cy="125280"/>
                </a:xfrm>
                <a:custGeom>
                  <a:avLst/>
                  <a:gdLst>
                    <a:gd name="textAreaLeft" fmla="*/ 0 w 132840"/>
                    <a:gd name="textAreaRight" fmla="*/ 133920 w 132840"/>
                    <a:gd name="textAreaTop" fmla="*/ 0 h 125280"/>
                    <a:gd name="textAreaBottom" fmla="*/ 126360 h 125280"/>
                  </a:gdLst>
                  <a:ah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5" name="Google Shape;348;p13"/>
                <p:cNvSpPr/>
                <p:nvPr/>
              </p:nvSpPr>
              <p:spPr>
                <a:xfrm>
                  <a:off x="8672040" y="437040"/>
                  <a:ext cx="134640" cy="121320"/>
                </a:xfrm>
                <a:custGeom>
                  <a:avLst/>
                  <a:gdLst>
                    <a:gd name="textAreaLeft" fmla="*/ 0 w 134640"/>
                    <a:gd name="textAreaRight" fmla="*/ 135720 w 134640"/>
                    <a:gd name="textAreaTop" fmla="*/ 0 h 121320"/>
                    <a:gd name="textAreaBottom" fmla="*/ 122400 h 121320"/>
                  </a:gdLst>
                  <a:ah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6" name="Google Shape;349;p13"/>
                <p:cNvSpPr/>
                <p:nvPr/>
              </p:nvSpPr>
              <p:spPr>
                <a:xfrm>
                  <a:off x="8444520" y="585720"/>
                  <a:ext cx="325800" cy="49680"/>
                </a:xfrm>
                <a:custGeom>
                  <a:avLst/>
                  <a:gdLst>
                    <a:gd name="textAreaLeft" fmla="*/ 0 w 325800"/>
                    <a:gd name="textAreaRight" fmla="*/ 326880 w 325800"/>
                    <a:gd name="textAreaTop" fmla="*/ 0 h 49680"/>
                    <a:gd name="textAreaBottom" fmla="*/ 50760 h 49680"/>
                  </a:gdLst>
                  <a:ah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fillRef idx="0"/>
                <a:effectRef idx="0"/>
                <a:fontRef idx="minor"/>
              </p:style>
              <p:txBody>
                <a:bodyPr lIns="90000" rIns="90000" tIns="25200" bIns="25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7" name="Google Shape;350;p13"/>
                <p:cNvSpPr/>
                <p:nvPr/>
              </p:nvSpPr>
              <p:spPr>
                <a:xfrm>
                  <a:off x="8532000" y="395280"/>
                  <a:ext cx="16200" cy="46080"/>
                </a:xfrm>
                <a:custGeom>
                  <a:avLst/>
                  <a:gdLst>
                    <a:gd name="textAreaLeft" fmla="*/ 0 w 16200"/>
                    <a:gd name="textAreaRight" fmla="*/ 17280 w 16200"/>
                    <a:gd name="textAreaTop" fmla="*/ 0 h 46080"/>
                    <a:gd name="textAreaBottom" fmla="*/ 47160 h 46080"/>
                  </a:gdLst>
                  <a:ah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fillRef idx="0"/>
                <a:effectRef idx="0"/>
                <a:fontRef idx="minor"/>
              </p:style>
              <p:txBody>
                <a:bodyPr lIns="90000" rIns="90000" tIns="23400" bIns="234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8" name="Google Shape;351;p13"/>
                <p:cNvSpPr/>
                <p:nvPr/>
              </p:nvSpPr>
              <p:spPr>
                <a:xfrm>
                  <a:off x="8523360" y="447480"/>
                  <a:ext cx="167760" cy="110880"/>
                </a:xfrm>
                <a:custGeom>
                  <a:avLst/>
                  <a:gdLst>
                    <a:gd name="textAreaLeft" fmla="*/ 0 w 167760"/>
                    <a:gd name="textAreaRight" fmla="*/ 168840 w 167760"/>
                    <a:gd name="textAreaTop" fmla="*/ 0 h 110880"/>
                    <a:gd name="textAreaBottom" fmla="*/ 111960 h 110880"/>
                  </a:gdLst>
                  <a:ah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09" name="Google Shape;352;p13"/>
              <p:cNvGrpSpPr/>
              <p:nvPr/>
            </p:nvGrpSpPr>
            <p:grpSpPr>
              <a:xfrm>
                <a:off x="8993160" y="584640"/>
                <a:ext cx="343440" cy="316440"/>
                <a:chOff x="8993160" y="584640"/>
                <a:chExt cx="343440" cy="316440"/>
              </a:xfrm>
            </p:grpSpPr>
            <p:sp>
              <p:nvSpPr>
                <p:cNvPr id="110" name="Google Shape;353;p13"/>
                <p:cNvSpPr/>
                <p:nvPr/>
              </p:nvSpPr>
              <p:spPr>
                <a:xfrm>
                  <a:off x="9108000" y="63864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1" name="Google Shape;354;p13"/>
                <p:cNvSpPr/>
                <p:nvPr/>
              </p:nvSpPr>
              <p:spPr>
                <a:xfrm>
                  <a:off x="8993160" y="82332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2" name="Google Shape;355;p13"/>
                <p:cNvSpPr/>
                <p:nvPr/>
              </p:nvSpPr>
              <p:spPr>
                <a:xfrm>
                  <a:off x="9026280" y="58464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3" name="Google Shape;356;p13"/>
                <p:cNvSpPr/>
                <p:nvPr/>
              </p:nvSpPr>
              <p:spPr>
                <a:xfrm>
                  <a:off x="9051120" y="79056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grpSp>
        <p:nvGrpSpPr>
          <p:cNvPr id="114" name="Google Shape;357;p13"/>
          <p:cNvGrpSpPr/>
          <p:nvPr/>
        </p:nvGrpSpPr>
        <p:grpSpPr>
          <a:xfrm>
            <a:off x="-3637440" y="-2808360"/>
            <a:ext cx="5889240" cy="9370080"/>
            <a:chOff x="-3637440" y="-2808360"/>
            <a:chExt cx="5889240" cy="9370080"/>
          </a:xfrm>
        </p:grpSpPr>
        <p:pic>
          <p:nvPicPr>
            <p:cNvPr id="115" name="Google Shape;358;p13" descr=""/>
            <p:cNvPicPr/>
            <p:nvPr/>
          </p:nvPicPr>
          <p:blipFill>
            <a:blip r:embed="rId6">
              <a:alphaModFix amt="50000"/>
            </a:blip>
            <a:stretch/>
          </p:blipFill>
          <p:spPr>
            <a:xfrm rot="3138600">
              <a:off x="-1971720" y="-2080080"/>
              <a:ext cx="3540960" cy="3463920"/>
            </a:xfrm>
            <a:prstGeom prst="rect">
              <a:avLst/>
            </a:prstGeom>
            <a:noFill/>
            <a:ln w="0">
              <a:noFill/>
            </a:ln>
          </p:spPr>
        </p:pic>
        <p:pic>
          <p:nvPicPr>
            <p:cNvPr id="116" name="Google Shape;359;p13" descr=""/>
            <p:cNvPicPr/>
            <p:nvPr/>
          </p:nvPicPr>
          <p:blipFill>
            <a:blip r:embed="rId7">
              <a:alphaModFix amt="50000"/>
            </a:blip>
            <a:stretch/>
          </p:blipFill>
          <p:spPr>
            <a:xfrm rot="2023800">
              <a:off x="-2973600" y="2405880"/>
              <a:ext cx="3540960" cy="3463920"/>
            </a:xfrm>
            <a:prstGeom prst="rect">
              <a:avLst/>
            </a:prstGeom>
            <a:noFill/>
            <a:ln w="0">
              <a:noFill/>
            </a:ln>
          </p:spPr>
        </p:pic>
      </p:grpSp>
    </p:spTree>
  </p:cSld>
  <p:clrMap bg1="lt1" tx1="dk1" bg2="lt2" tx2="dk2" accent1="accent1" accent2="accent2" accent3="accent3" accent4="accent4" accent5="accent5" accent6="accent6" hlink="hlink" folHlink="folHlink"/>
  <p:sldLayoutIdLst>
    <p:sldLayoutId id="2147483655" r:id="rId8"/>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17" name="Google Shape;374;p14" descr=""/>
          <p:cNvPicPr/>
          <p:nvPr/>
        </p:nvPicPr>
        <p:blipFill>
          <a:blip r:embed="rId2"/>
          <a:srcRect l="0" t="1843" r="1845" b="0"/>
          <a:stretch/>
        </p:blipFill>
        <p:spPr>
          <a:xfrm flipH="1">
            <a:off x="1080" y="0"/>
            <a:ext cx="9142920" cy="5142600"/>
          </a:xfrm>
          <a:prstGeom prst="rect">
            <a:avLst/>
          </a:prstGeom>
          <a:noFill/>
          <a:ln w="0">
            <a:noFill/>
          </a:ln>
        </p:spPr>
      </p:pic>
      <p:pic>
        <p:nvPicPr>
          <p:cNvPr id="118" name="Google Shape;375;p14" descr=""/>
          <p:cNvPicPr/>
          <p:nvPr/>
        </p:nvPicPr>
        <p:blipFill>
          <a:blip r:embed="rId3">
            <a:alphaModFix amt="60000"/>
          </a:blip>
          <a:srcRect l="0" t="0" r="0" b="1681"/>
          <a:stretch/>
        </p:blipFill>
        <p:spPr>
          <a:xfrm flipH="1">
            <a:off x="6489720" y="0"/>
            <a:ext cx="2739960" cy="5142600"/>
          </a:xfrm>
          <a:prstGeom prst="rect">
            <a:avLst/>
          </a:prstGeom>
          <a:noFill/>
          <a:ln w="0">
            <a:noFill/>
          </a:ln>
        </p:spPr>
      </p:pic>
      <p:grpSp>
        <p:nvGrpSpPr>
          <p:cNvPr id="119" name="Google Shape;376;p14"/>
          <p:cNvGrpSpPr/>
          <p:nvPr/>
        </p:nvGrpSpPr>
        <p:grpSpPr>
          <a:xfrm>
            <a:off x="-1879920" y="-2238480"/>
            <a:ext cx="12744360" cy="9192600"/>
            <a:chOff x="-1879920" y="-2238480"/>
            <a:chExt cx="12744360" cy="9192600"/>
          </a:xfrm>
        </p:grpSpPr>
        <p:pic>
          <p:nvPicPr>
            <p:cNvPr id="120" name="Google Shape;377;p14" descr=""/>
            <p:cNvPicPr/>
            <p:nvPr/>
          </p:nvPicPr>
          <p:blipFill>
            <a:blip r:embed="rId4">
              <a:alphaModFix amt="50000"/>
            </a:blip>
            <a:stretch/>
          </p:blipFill>
          <p:spPr>
            <a:xfrm flipH="1" rot="14977800">
              <a:off x="6854040" y="2959200"/>
              <a:ext cx="3540960" cy="3463920"/>
            </a:xfrm>
            <a:prstGeom prst="rect">
              <a:avLst/>
            </a:prstGeom>
            <a:noFill/>
            <a:ln w="0">
              <a:noFill/>
            </a:ln>
          </p:spPr>
        </p:pic>
        <p:pic>
          <p:nvPicPr>
            <p:cNvPr id="121" name="Google Shape;378;p14" descr=""/>
            <p:cNvPicPr/>
            <p:nvPr/>
          </p:nvPicPr>
          <p:blipFill>
            <a:blip r:embed="rId5">
              <a:alphaModFix amt="50000"/>
            </a:blip>
            <a:stretch/>
          </p:blipFill>
          <p:spPr>
            <a:xfrm flipH="1" rot="16919400">
              <a:off x="-1588320" y="-1878840"/>
              <a:ext cx="3540960" cy="3463920"/>
            </a:xfrm>
            <a:prstGeom prst="rect">
              <a:avLst/>
            </a:prstGeom>
            <a:noFill/>
            <a:ln w="0">
              <a:noFill/>
            </a:ln>
          </p:spPr>
        </p:pic>
      </p:grpSp>
      <p:grpSp>
        <p:nvGrpSpPr>
          <p:cNvPr id="122" name="Google Shape;379;p14"/>
          <p:cNvGrpSpPr/>
          <p:nvPr/>
        </p:nvGrpSpPr>
        <p:grpSpPr>
          <a:xfrm>
            <a:off x="7748280" y="-749160"/>
            <a:ext cx="1962360" cy="2056320"/>
            <a:chOff x="7748280" y="-749160"/>
            <a:chExt cx="1962360" cy="2056320"/>
          </a:xfrm>
        </p:grpSpPr>
        <p:pic>
          <p:nvPicPr>
            <p:cNvPr id="123" name="Google Shape;380;p14" descr=""/>
            <p:cNvPicPr/>
            <p:nvPr/>
          </p:nvPicPr>
          <p:blipFill>
            <a:blip r:embed="rId6">
              <a:alphaModFix amt="50000"/>
            </a:blip>
            <a:stretch/>
          </p:blipFill>
          <p:spPr>
            <a:xfrm rot="16200000">
              <a:off x="7726320" y="-727200"/>
              <a:ext cx="2006280" cy="1962360"/>
            </a:xfrm>
            <a:prstGeom prst="rect">
              <a:avLst/>
            </a:prstGeom>
            <a:noFill/>
            <a:ln w="0">
              <a:noFill/>
            </a:ln>
          </p:spPr>
        </p:pic>
        <p:grpSp>
          <p:nvGrpSpPr>
            <p:cNvPr id="124" name="Google Shape;381;p14"/>
            <p:cNvGrpSpPr/>
            <p:nvPr/>
          </p:nvGrpSpPr>
          <p:grpSpPr>
            <a:xfrm>
              <a:off x="8696880" y="990720"/>
              <a:ext cx="343800" cy="316440"/>
              <a:chOff x="8696880" y="990720"/>
              <a:chExt cx="343800" cy="316440"/>
            </a:xfrm>
          </p:grpSpPr>
          <p:sp>
            <p:nvSpPr>
              <p:cNvPr id="125" name="Google Shape;382;p14"/>
              <p:cNvSpPr/>
              <p:nvPr/>
            </p:nvSpPr>
            <p:spPr>
              <a:xfrm>
                <a:off x="8811720" y="104472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6" name="Google Shape;383;p14"/>
              <p:cNvSpPr/>
              <p:nvPr/>
            </p:nvSpPr>
            <p:spPr>
              <a:xfrm>
                <a:off x="8696880" y="122940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7" name="Google Shape;384;p14"/>
              <p:cNvSpPr/>
              <p:nvPr/>
            </p:nvSpPr>
            <p:spPr>
              <a:xfrm>
                <a:off x="8730360" y="99072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8" name="Google Shape;385;p14"/>
              <p:cNvSpPr/>
              <p:nvPr/>
            </p:nvSpPr>
            <p:spPr>
              <a:xfrm>
                <a:off x="8754840" y="119664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29" name="Google Shape;386;p14"/>
            <p:cNvGrpSpPr/>
            <p:nvPr/>
          </p:nvGrpSpPr>
          <p:grpSpPr>
            <a:xfrm>
              <a:off x="8691120" y="332640"/>
              <a:ext cx="355320" cy="356400"/>
              <a:chOff x="8691120" y="332640"/>
              <a:chExt cx="355320" cy="356400"/>
            </a:xfrm>
          </p:grpSpPr>
          <p:sp>
            <p:nvSpPr>
              <p:cNvPr id="130" name="Google Shape;387;p14"/>
              <p:cNvSpPr/>
              <p:nvPr/>
            </p:nvSpPr>
            <p:spPr>
              <a:xfrm>
                <a:off x="8768880" y="542520"/>
                <a:ext cx="67680" cy="67680"/>
              </a:xfrm>
              <a:custGeom>
                <a:avLst/>
                <a:gdLst>
                  <a:gd name="textAreaLeft" fmla="*/ 0 w 67680"/>
                  <a:gd name="textAreaRight" fmla="*/ 68760 w 67680"/>
                  <a:gd name="textAreaTop" fmla="*/ 0 h 67680"/>
                  <a:gd name="textAreaBottom" fmla="*/ 68760 h 676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lIns="90000" rIns="900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1" name="Google Shape;388;p14"/>
              <p:cNvSpPr/>
              <p:nvPr/>
            </p:nvSpPr>
            <p:spPr>
              <a:xfrm>
                <a:off x="8900640" y="543600"/>
                <a:ext cx="66960" cy="66600"/>
              </a:xfrm>
              <a:custGeom>
                <a:avLst/>
                <a:gdLst>
                  <a:gd name="textAreaLeft" fmla="*/ 0 w 66960"/>
                  <a:gd name="textAreaRight" fmla="*/ 68040 w 66960"/>
                  <a:gd name="textAreaTop" fmla="*/ 0 h 66600"/>
                  <a:gd name="textAreaBottom" fmla="*/ 67680 h 6660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2" name="Google Shape;389;p14"/>
              <p:cNvSpPr/>
              <p:nvPr/>
            </p:nvSpPr>
            <p:spPr>
              <a:xfrm>
                <a:off x="8768880" y="411480"/>
                <a:ext cx="66240" cy="66960"/>
              </a:xfrm>
              <a:custGeom>
                <a:avLst/>
                <a:gdLst>
                  <a:gd name="textAreaLeft" fmla="*/ 0 w 66240"/>
                  <a:gd name="textAreaRight" fmla="*/ 67320 w 66240"/>
                  <a:gd name="textAreaTop" fmla="*/ 0 h 66960"/>
                  <a:gd name="textAreaBottom" fmla="*/ 68040 h 669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3" name="Google Shape;390;p14"/>
              <p:cNvSpPr/>
              <p:nvPr/>
            </p:nvSpPr>
            <p:spPr>
              <a:xfrm>
                <a:off x="8899200" y="411480"/>
                <a:ext cx="68400" cy="68400"/>
              </a:xfrm>
              <a:custGeom>
                <a:avLst/>
                <a:gdLst>
                  <a:gd name="textAreaLeft" fmla="*/ 0 w 68400"/>
                  <a:gd name="textAreaRight" fmla="*/ 69480 w 68400"/>
                  <a:gd name="textAreaTop" fmla="*/ 0 h 68400"/>
                  <a:gd name="textAreaBottom" fmla="*/ 69480 h 6840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lIns="90000" rIns="90000" tIns="34560" bIns="34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4" name="Google Shape;391;p14"/>
              <p:cNvSpPr/>
              <p:nvPr/>
            </p:nvSpPr>
            <p:spPr>
              <a:xfrm>
                <a:off x="8850240" y="494640"/>
                <a:ext cx="35280" cy="34560"/>
              </a:xfrm>
              <a:custGeom>
                <a:avLst/>
                <a:gdLst>
                  <a:gd name="textAreaLeft" fmla="*/ 0 w 35280"/>
                  <a:gd name="textAreaRight" fmla="*/ 36360 w 35280"/>
                  <a:gd name="textAreaTop" fmla="*/ 0 h 34560"/>
                  <a:gd name="textAreaBottom" fmla="*/ 35640 h 3456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lIns="90000" rIns="90000" tIns="17640" bIns="176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5" name="Google Shape;392;p14"/>
              <p:cNvSpPr/>
              <p:nvPr/>
            </p:nvSpPr>
            <p:spPr>
              <a:xfrm>
                <a:off x="8763120" y="406800"/>
                <a:ext cx="209160" cy="209160"/>
              </a:xfrm>
              <a:custGeom>
                <a:avLst/>
                <a:gdLst>
                  <a:gd name="textAreaLeft" fmla="*/ 0 w 209160"/>
                  <a:gd name="textAreaRight" fmla="*/ 210240 w 209160"/>
                  <a:gd name="textAreaTop" fmla="*/ 0 h 209160"/>
                  <a:gd name="textAreaBottom" fmla="*/ 210240 h 20916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6" name="Google Shape;393;p14"/>
              <p:cNvSpPr/>
              <p:nvPr/>
            </p:nvSpPr>
            <p:spPr>
              <a:xfrm>
                <a:off x="8691120" y="332640"/>
                <a:ext cx="355320" cy="356400"/>
              </a:xfrm>
              <a:custGeom>
                <a:avLst/>
                <a:gdLst>
                  <a:gd name="textAreaLeft" fmla="*/ 0 w 355320"/>
                  <a:gd name="textAreaRight" fmla="*/ 356400 w 355320"/>
                  <a:gd name="textAreaTop" fmla="*/ 0 h 356400"/>
                  <a:gd name="textAreaBottom" fmla="*/ 357480 h 35640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37" name="Google Shape;394;p14"/>
            <p:cNvGrpSpPr/>
            <p:nvPr/>
          </p:nvGrpSpPr>
          <p:grpSpPr>
            <a:xfrm>
              <a:off x="8134560" y="650880"/>
              <a:ext cx="353880" cy="365760"/>
              <a:chOff x="8134560" y="650880"/>
              <a:chExt cx="353880" cy="365760"/>
            </a:xfrm>
          </p:grpSpPr>
          <p:sp>
            <p:nvSpPr>
              <p:cNvPr id="138" name="Google Shape;395;p14"/>
              <p:cNvSpPr/>
              <p:nvPr/>
            </p:nvSpPr>
            <p:spPr>
              <a:xfrm>
                <a:off x="8134560" y="650880"/>
                <a:ext cx="353880" cy="230760"/>
              </a:xfrm>
              <a:custGeom>
                <a:avLst/>
                <a:gdLst>
                  <a:gd name="textAreaLeft" fmla="*/ 0 w 353880"/>
                  <a:gd name="textAreaRight" fmla="*/ 354960 w 353880"/>
                  <a:gd name="textAreaTop" fmla="*/ 0 h 230760"/>
                  <a:gd name="textAreaBottom" fmla="*/ 231840 h 2307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9" name="Google Shape;396;p14"/>
              <p:cNvSpPr/>
              <p:nvPr/>
            </p:nvSpPr>
            <p:spPr>
              <a:xfrm>
                <a:off x="8382960" y="971280"/>
                <a:ext cx="43560" cy="45360"/>
              </a:xfrm>
              <a:custGeom>
                <a:avLst/>
                <a:gdLst>
                  <a:gd name="textAreaLeft" fmla="*/ 0 w 43560"/>
                  <a:gd name="textAreaRight" fmla="*/ 44640 w 43560"/>
                  <a:gd name="textAreaTop" fmla="*/ 0 h 45360"/>
                  <a:gd name="textAreaBottom" fmla="*/ 46440 h 453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3040" bIns="230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0" name="Google Shape;397;p14"/>
              <p:cNvSpPr/>
              <p:nvPr/>
            </p:nvSpPr>
            <p:spPr>
              <a:xfrm>
                <a:off x="8326440" y="900000"/>
                <a:ext cx="134280" cy="47880"/>
              </a:xfrm>
              <a:custGeom>
                <a:avLst/>
                <a:gdLst>
                  <a:gd name="textAreaLeft" fmla="*/ 0 w 134280"/>
                  <a:gd name="textAreaRight" fmla="*/ 135360 w 134280"/>
                  <a:gd name="textAreaTop" fmla="*/ 0 h 47880"/>
                  <a:gd name="textAreaBottom" fmla="*/ 48960 h 478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4480" bIns="244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sp>
        <p:nvSpPr>
          <p:cNvPr id="1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trike="noStrike" u="none">
                <a:solidFill>
                  <a:srgbClr val="ffffff"/>
                </a:solidFill>
                <a:effectLst/>
                <a:uFillTx/>
                <a:latin typeface="Arial"/>
              </a:rPr>
              <a:t>Click to edit the title text format</a:t>
            </a:r>
            <a:endParaRPr b="0" lang="en-IN" sz="4400" strike="noStrike" u="none">
              <a:solidFill>
                <a:srgbClr val="ffffff"/>
              </a:solidFill>
              <a:effectLst/>
              <a:uFillTx/>
              <a:latin typeface="Arial"/>
            </a:endParaRPr>
          </a:p>
        </p:txBody>
      </p:sp>
      <p:sp>
        <p:nvSpPr>
          <p:cNvPr id="14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rgbClr val="ffffff"/>
                </a:solidFill>
                <a:effectLst/>
                <a:uFillTx/>
                <a:latin typeface="Arial"/>
              </a:rPr>
              <a:t>Click to edit the outline text format</a:t>
            </a:r>
            <a:endParaRPr b="0" lang="en-IN" sz="32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IN" sz="2800" strike="noStrike" u="none">
                <a:solidFill>
                  <a:srgbClr val="ffffff"/>
                </a:solidFill>
                <a:effectLst/>
                <a:uFillTx/>
                <a:latin typeface="Times New Roman"/>
              </a:rPr>
              <a:t>Second Outline Level</a:t>
            </a:r>
            <a:endParaRPr b="0" lang="en-IN" sz="2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IN" sz="2400" strike="noStrike" u="none">
                <a:solidFill>
                  <a:srgbClr val="ffffff"/>
                </a:solidFill>
                <a:effectLst/>
                <a:uFillTx/>
                <a:latin typeface="Times New Roman"/>
              </a:rPr>
              <a:t>Third Outline Level</a:t>
            </a:r>
            <a:endParaRPr b="0" lang="en-IN" sz="24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IN" sz="2000" strike="noStrike" u="none">
                <a:solidFill>
                  <a:srgbClr val="ffffff"/>
                </a:solidFill>
                <a:effectLst/>
                <a:uFillTx/>
                <a:latin typeface="Times New Roman"/>
              </a:rPr>
              <a:t>Fourth Outline Level</a:t>
            </a:r>
            <a:endParaRPr b="0" lang="en-IN" sz="20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IN" sz="2000" strike="noStrike" u="none">
                <a:solidFill>
                  <a:srgbClr val="ffffff"/>
                </a:solidFill>
                <a:effectLst/>
                <a:uFillTx/>
                <a:latin typeface="Times New Roman"/>
              </a:rPr>
              <a:t>Fifth Outline Level</a:t>
            </a:r>
            <a:endParaRPr b="0" lang="en-IN" sz="20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IN" sz="2000" strike="noStrike" u="none">
                <a:solidFill>
                  <a:srgbClr val="ffffff"/>
                </a:solidFill>
                <a:effectLst/>
                <a:uFillTx/>
                <a:latin typeface="Times New Roman"/>
              </a:rPr>
              <a:t>Sixth Outline Level</a:t>
            </a:r>
            <a:endParaRPr b="0" lang="en-IN" sz="20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IN" sz="2000" strike="noStrike" u="none">
                <a:solidFill>
                  <a:srgbClr val="ffffff"/>
                </a:solidFill>
                <a:effectLst/>
                <a:uFillTx/>
                <a:latin typeface="Times New Roman"/>
              </a:rPr>
              <a:t>Seventh Outline Level</a:t>
            </a:r>
            <a:endParaRPr b="0" lang="en-IN" sz="2000" strike="noStrike" u="none">
              <a:solidFill>
                <a:srgbClr val="ffffff"/>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7"/>
    <p:sldLayoutId id="2147483658" r:id="rId8"/>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45" name="Google Shape;374;p14" descr=""/>
          <p:cNvPicPr/>
          <p:nvPr/>
        </p:nvPicPr>
        <p:blipFill>
          <a:blip r:embed="rId2"/>
          <a:srcRect l="0" t="1843" r="1845" b="0"/>
          <a:stretch/>
        </p:blipFill>
        <p:spPr>
          <a:xfrm flipH="1">
            <a:off x="1080" y="0"/>
            <a:ext cx="9142920" cy="5142600"/>
          </a:xfrm>
          <a:prstGeom prst="rect">
            <a:avLst/>
          </a:prstGeom>
          <a:noFill/>
          <a:ln w="0">
            <a:noFill/>
          </a:ln>
        </p:spPr>
      </p:pic>
      <p:pic>
        <p:nvPicPr>
          <p:cNvPr id="146" name="Google Shape;375;p14" descr=""/>
          <p:cNvPicPr/>
          <p:nvPr/>
        </p:nvPicPr>
        <p:blipFill>
          <a:blip r:embed="rId3">
            <a:alphaModFix amt="60000"/>
          </a:blip>
          <a:srcRect l="0" t="0" r="0" b="1681"/>
          <a:stretch/>
        </p:blipFill>
        <p:spPr>
          <a:xfrm flipH="1">
            <a:off x="6489720" y="0"/>
            <a:ext cx="2739960" cy="5142600"/>
          </a:xfrm>
          <a:prstGeom prst="rect">
            <a:avLst/>
          </a:prstGeom>
          <a:noFill/>
          <a:ln w="0">
            <a:noFill/>
          </a:ln>
        </p:spPr>
      </p:pic>
      <p:grpSp>
        <p:nvGrpSpPr>
          <p:cNvPr id="147" name="Google Shape;376;p14"/>
          <p:cNvGrpSpPr/>
          <p:nvPr/>
        </p:nvGrpSpPr>
        <p:grpSpPr>
          <a:xfrm>
            <a:off x="-1879920" y="-2238480"/>
            <a:ext cx="12744360" cy="9192600"/>
            <a:chOff x="-1879920" y="-2238480"/>
            <a:chExt cx="12744360" cy="9192600"/>
          </a:xfrm>
        </p:grpSpPr>
        <p:pic>
          <p:nvPicPr>
            <p:cNvPr id="148" name="Google Shape;377;p14" descr=""/>
            <p:cNvPicPr/>
            <p:nvPr/>
          </p:nvPicPr>
          <p:blipFill>
            <a:blip r:embed="rId4">
              <a:alphaModFix amt="50000"/>
            </a:blip>
            <a:stretch/>
          </p:blipFill>
          <p:spPr>
            <a:xfrm flipH="1" rot="14977800">
              <a:off x="6854040" y="2959200"/>
              <a:ext cx="3540960" cy="3463920"/>
            </a:xfrm>
            <a:prstGeom prst="rect">
              <a:avLst/>
            </a:prstGeom>
            <a:noFill/>
            <a:ln w="0">
              <a:noFill/>
            </a:ln>
          </p:spPr>
        </p:pic>
        <p:pic>
          <p:nvPicPr>
            <p:cNvPr id="149" name="Google Shape;378;p14" descr=""/>
            <p:cNvPicPr/>
            <p:nvPr/>
          </p:nvPicPr>
          <p:blipFill>
            <a:blip r:embed="rId5">
              <a:alphaModFix amt="50000"/>
            </a:blip>
            <a:stretch/>
          </p:blipFill>
          <p:spPr>
            <a:xfrm flipH="1" rot="16919400">
              <a:off x="-1588320" y="-1878840"/>
              <a:ext cx="3540960" cy="3463920"/>
            </a:xfrm>
            <a:prstGeom prst="rect">
              <a:avLst/>
            </a:prstGeom>
            <a:noFill/>
            <a:ln w="0">
              <a:noFill/>
            </a:ln>
          </p:spPr>
        </p:pic>
      </p:grpSp>
      <p:grpSp>
        <p:nvGrpSpPr>
          <p:cNvPr id="150" name="Google Shape;379;p14"/>
          <p:cNvGrpSpPr/>
          <p:nvPr/>
        </p:nvGrpSpPr>
        <p:grpSpPr>
          <a:xfrm>
            <a:off x="7748280" y="-749160"/>
            <a:ext cx="1962360" cy="2056320"/>
            <a:chOff x="7748280" y="-749160"/>
            <a:chExt cx="1962360" cy="2056320"/>
          </a:xfrm>
        </p:grpSpPr>
        <p:pic>
          <p:nvPicPr>
            <p:cNvPr id="151" name="Google Shape;380;p14" descr=""/>
            <p:cNvPicPr/>
            <p:nvPr/>
          </p:nvPicPr>
          <p:blipFill>
            <a:blip r:embed="rId6">
              <a:alphaModFix amt="50000"/>
            </a:blip>
            <a:stretch/>
          </p:blipFill>
          <p:spPr>
            <a:xfrm rot="16200000">
              <a:off x="7726320" y="-727200"/>
              <a:ext cx="2006280" cy="1962360"/>
            </a:xfrm>
            <a:prstGeom prst="rect">
              <a:avLst/>
            </a:prstGeom>
            <a:noFill/>
            <a:ln w="0">
              <a:noFill/>
            </a:ln>
          </p:spPr>
        </p:pic>
        <p:grpSp>
          <p:nvGrpSpPr>
            <p:cNvPr id="152" name="Google Shape;381;p14"/>
            <p:cNvGrpSpPr/>
            <p:nvPr/>
          </p:nvGrpSpPr>
          <p:grpSpPr>
            <a:xfrm>
              <a:off x="8696880" y="990720"/>
              <a:ext cx="343800" cy="316440"/>
              <a:chOff x="8696880" y="990720"/>
              <a:chExt cx="343800" cy="316440"/>
            </a:xfrm>
          </p:grpSpPr>
          <p:sp>
            <p:nvSpPr>
              <p:cNvPr id="153" name="Google Shape;382;p14"/>
              <p:cNvSpPr/>
              <p:nvPr/>
            </p:nvSpPr>
            <p:spPr>
              <a:xfrm>
                <a:off x="8811720" y="104472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4" name="Google Shape;383;p14"/>
              <p:cNvSpPr/>
              <p:nvPr/>
            </p:nvSpPr>
            <p:spPr>
              <a:xfrm>
                <a:off x="8696880" y="122940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5" name="Google Shape;384;p14"/>
              <p:cNvSpPr/>
              <p:nvPr/>
            </p:nvSpPr>
            <p:spPr>
              <a:xfrm>
                <a:off x="8730360" y="99072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6" name="Google Shape;385;p14"/>
              <p:cNvSpPr/>
              <p:nvPr/>
            </p:nvSpPr>
            <p:spPr>
              <a:xfrm>
                <a:off x="8754840" y="119664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57" name="Google Shape;386;p14"/>
            <p:cNvGrpSpPr/>
            <p:nvPr/>
          </p:nvGrpSpPr>
          <p:grpSpPr>
            <a:xfrm>
              <a:off x="8691120" y="332640"/>
              <a:ext cx="355320" cy="356400"/>
              <a:chOff x="8691120" y="332640"/>
              <a:chExt cx="355320" cy="356400"/>
            </a:xfrm>
          </p:grpSpPr>
          <p:sp>
            <p:nvSpPr>
              <p:cNvPr id="158" name="Google Shape;387;p14"/>
              <p:cNvSpPr/>
              <p:nvPr/>
            </p:nvSpPr>
            <p:spPr>
              <a:xfrm>
                <a:off x="8768880" y="542520"/>
                <a:ext cx="67680" cy="67680"/>
              </a:xfrm>
              <a:custGeom>
                <a:avLst/>
                <a:gdLst>
                  <a:gd name="textAreaLeft" fmla="*/ 0 w 67680"/>
                  <a:gd name="textAreaRight" fmla="*/ 68760 w 67680"/>
                  <a:gd name="textAreaTop" fmla="*/ 0 h 67680"/>
                  <a:gd name="textAreaBottom" fmla="*/ 68760 h 676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lIns="90000" rIns="900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9" name="Google Shape;388;p14"/>
              <p:cNvSpPr/>
              <p:nvPr/>
            </p:nvSpPr>
            <p:spPr>
              <a:xfrm>
                <a:off x="8900640" y="543600"/>
                <a:ext cx="66960" cy="66600"/>
              </a:xfrm>
              <a:custGeom>
                <a:avLst/>
                <a:gdLst>
                  <a:gd name="textAreaLeft" fmla="*/ 0 w 66960"/>
                  <a:gd name="textAreaRight" fmla="*/ 68040 w 66960"/>
                  <a:gd name="textAreaTop" fmla="*/ 0 h 66600"/>
                  <a:gd name="textAreaBottom" fmla="*/ 67680 h 6660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0" name="Google Shape;389;p14"/>
              <p:cNvSpPr/>
              <p:nvPr/>
            </p:nvSpPr>
            <p:spPr>
              <a:xfrm>
                <a:off x="8768880" y="411480"/>
                <a:ext cx="66240" cy="66960"/>
              </a:xfrm>
              <a:custGeom>
                <a:avLst/>
                <a:gdLst>
                  <a:gd name="textAreaLeft" fmla="*/ 0 w 66240"/>
                  <a:gd name="textAreaRight" fmla="*/ 67320 w 66240"/>
                  <a:gd name="textAreaTop" fmla="*/ 0 h 66960"/>
                  <a:gd name="textAreaBottom" fmla="*/ 68040 h 669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1" name="Google Shape;390;p14"/>
              <p:cNvSpPr/>
              <p:nvPr/>
            </p:nvSpPr>
            <p:spPr>
              <a:xfrm>
                <a:off x="8899200" y="411480"/>
                <a:ext cx="68400" cy="68400"/>
              </a:xfrm>
              <a:custGeom>
                <a:avLst/>
                <a:gdLst>
                  <a:gd name="textAreaLeft" fmla="*/ 0 w 68400"/>
                  <a:gd name="textAreaRight" fmla="*/ 69480 w 68400"/>
                  <a:gd name="textAreaTop" fmla="*/ 0 h 68400"/>
                  <a:gd name="textAreaBottom" fmla="*/ 69480 h 6840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lIns="90000" rIns="90000" tIns="34560" bIns="34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2" name="Google Shape;391;p14"/>
              <p:cNvSpPr/>
              <p:nvPr/>
            </p:nvSpPr>
            <p:spPr>
              <a:xfrm>
                <a:off x="8850240" y="494640"/>
                <a:ext cx="35280" cy="34560"/>
              </a:xfrm>
              <a:custGeom>
                <a:avLst/>
                <a:gdLst>
                  <a:gd name="textAreaLeft" fmla="*/ 0 w 35280"/>
                  <a:gd name="textAreaRight" fmla="*/ 36360 w 35280"/>
                  <a:gd name="textAreaTop" fmla="*/ 0 h 34560"/>
                  <a:gd name="textAreaBottom" fmla="*/ 35640 h 3456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lIns="90000" rIns="90000" tIns="17640" bIns="176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3" name="Google Shape;392;p14"/>
              <p:cNvSpPr/>
              <p:nvPr/>
            </p:nvSpPr>
            <p:spPr>
              <a:xfrm>
                <a:off x="8763120" y="406800"/>
                <a:ext cx="209160" cy="209160"/>
              </a:xfrm>
              <a:custGeom>
                <a:avLst/>
                <a:gdLst>
                  <a:gd name="textAreaLeft" fmla="*/ 0 w 209160"/>
                  <a:gd name="textAreaRight" fmla="*/ 210240 w 209160"/>
                  <a:gd name="textAreaTop" fmla="*/ 0 h 209160"/>
                  <a:gd name="textAreaBottom" fmla="*/ 210240 h 20916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4" name="Google Shape;393;p14"/>
              <p:cNvSpPr/>
              <p:nvPr/>
            </p:nvSpPr>
            <p:spPr>
              <a:xfrm>
                <a:off x="8691120" y="332640"/>
                <a:ext cx="355320" cy="356400"/>
              </a:xfrm>
              <a:custGeom>
                <a:avLst/>
                <a:gdLst>
                  <a:gd name="textAreaLeft" fmla="*/ 0 w 355320"/>
                  <a:gd name="textAreaRight" fmla="*/ 356400 w 355320"/>
                  <a:gd name="textAreaTop" fmla="*/ 0 h 356400"/>
                  <a:gd name="textAreaBottom" fmla="*/ 357480 h 35640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65" name="Google Shape;394;p14"/>
            <p:cNvGrpSpPr/>
            <p:nvPr/>
          </p:nvGrpSpPr>
          <p:grpSpPr>
            <a:xfrm>
              <a:off x="8134560" y="650880"/>
              <a:ext cx="353880" cy="365760"/>
              <a:chOff x="8134560" y="650880"/>
              <a:chExt cx="353880" cy="365760"/>
            </a:xfrm>
          </p:grpSpPr>
          <p:sp>
            <p:nvSpPr>
              <p:cNvPr id="166" name="Google Shape;395;p14"/>
              <p:cNvSpPr/>
              <p:nvPr/>
            </p:nvSpPr>
            <p:spPr>
              <a:xfrm>
                <a:off x="8134560" y="650880"/>
                <a:ext cx="353880" cy="230760"/>
              </a:xfrm>
              <a:custGeom>
                <a:avLst/>
                <a:gdLst>
                  <a:gd name="textAreaLeft" fmla="*/ 0 w 353880"/>
                  <a:gd name="textAreaRight" fmla="*/ 354960 w 353880"/>
                  <a:gd name="textAreaTop" fmla="*/ 0 h 230760"/>
                  <a:gd name="textAreaBottom" fmla="*/ 231840 h 2307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7" name="Google Shape;396;p14"/>
              <p:cNvSpPr/>
              <p:nvPr/>
            </p:nvSpPr>
            <p:spPr>
              <a:xfrm>
                <a:off x="8382960" y="971280"/>
                <a:ext cx="43560" cy="45360"/>
              </a:xfrm>
              <a:custGeom>
                <a:avLst/>
                <a:gdLst>
                  <a:gd name="textAreaLeft" fmla="*/ 0 w 43560"/>
                  <a:gd name="textAreaRight" fmla="*/ 44640 w 43560"/>
                  <a:gd name="textAreaTop" fmla="*/ 0 h 45360"/>
                  <a:gd name="textAreaBottom" fmla="*/ 46440 h 453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3040" bIns="230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8" name="Google Shape;397;p14"/>
              <p:cNvSpPr/>
              <p:nvPr/>
            </p:nvSpPr>
            <p:spPr>
              <a:xfrm>
                <a:off x="8326440" y="900000"/>
                <a:ext cx="134280" cy="47880"/>
              </a:xfrm>
              <a:custGeom>
                <a:avLst/>
                <a:gdLst>
                  <a:gd name="textAreaLeft" fmla="*/ 0 w 134280"/>
                  <a:gd name="textAreaRight" fmla="*/ 135360 w 134280"/>
                  <a:gd name="textAreaTop" fmla="*/ 0 h 47880"/>
                  <a:gd name="textAreaBottom" fmla="*/ 48960 h 478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4480" bIns="244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sp>
        <p:nvSpPr>
          <p:cNvPr id="169" name="PlaceHolder 1"/>
          <p:cNvSpPr>
            <a:spLocks noGrp="1"/>
          </p:cNvSpPr>
          <p:nvPr>
            <p:ph type="title"/>
          </p:nvPr>
        </p:nvSpPr>
        <p:spPr>
          <a:xfrm>
            <a:off x="457200" y="496800"/>
            <a:ext cx="8228880" cy="274680"/>
          </a:xfrm>
          <a:prstGeom prst="rect">
            <a:avLst/>
          </a:prstGeom>
          <a:noFill/>
          <a:ln w="0">
            <a:noFill/>
          </a:ln>
        </p:spPr>
        <p:txBody>
          <a:bodyPr lIns="0" rIns="0" tIns="0" bIns="0" anchor="ctr">
            <a:spAutoFit/>
          </a:bodyPr>
          <a:p>
            <a:pPr indent="0">
              <a:buNone/>
            </a:pPr>
            <a:r>
              <a:rPr b="0" lang="en-IN" sz="1800" strike="noStrike" u="none">
                <a:solidFill>
                  <a:srgbClr val="ffffff"/>
                </a:solidFill>
                <a:effectLst/>
                <a:uFillTx/>
                <a:latin typeface="Arial"/>
              </a:rPr>
              <a:t>Click to edit the title text format</a:t>
            </a:r>
            <a:endParaRPr b="0" lang="en-IN" sz="1800" strike="noStrike" u="none">
              <a:solidFill>
                <a:srgbClr val="ffffff"/>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60" r:id="rId7"/>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72" name="Google Shape;401;p15" descr=""/>
          <p:cNvPicPr/>
          <p:nvPr/>
        </p:nvPicPr>
        <p:blipFill>
          <a:blip r:embed="rId2"/>
          <a:srcRect l="0" t="1843" r="1845" b="0"/>
          <a:stretch/>
        </p:blipFill>
        <p:spPr>
          <a:xfrm flipH="1">
            <a:off x="1080" y="0"/>
            <a:ext cx="9142920" cy="5142600"/>
          </a:xfrm>
          <a:prstGeom prst="rect">
            <a:avLst/>
          </a:prstGeom>
          <a:noFill/>
          <a:ln w="0">
            <a:noFill/>
          </a:ln>
        </p:spPr>
      </p:pic>
      <p:pic>
        <p:nvPicPr>
          <p:cNvPr id="173" name="Google Shape;402;p15" descr=""/>
          <p:cNvPicPr/>
          <p:nvPr/>
        </p:nvPicPr>
        <p:blipFill>
          <a:blip r:embed="rId3"/>
          <a:srcRect l="7208" t="0" r="48309" b="45432"/>
          <a:stretch/>
        </p:blipFill>
        <p:spPr>
          <a:xfrm flipH="1">
            <a:off x="7925760" y="2289240"/>
            <a:ext cx="1218240" cy="2853360"/>
          </a:xfrm>
          <a:prstGeom prst="rect">
            <a:avLst/>
          </a:prstGeom>
          <a:noFill/>
          <a:ln w="0">
            <a:noFill/>
          </a:ln>
        </p:spPr>
      </p:pic>
      <p:grpSp>
        <p:nvGrpSpPr>
          <p:cNvPr id="174" name="Google Shape;403;p15"/>
          <p:cNvGrpSpPr/>
          <p:nvPr/>
        </p:nvGrpSpPr>
        <p:grpSpPr>
          <a:xfrm>
            <a:off x="-1879200" y="-2237400"/>
            <a:ext cx="12744000" cy="9192240"/>
            <a:chOff x="-1879200" y="-2237400"/>
            <a:chExt cx="12744000" cy="9192240"/>
          </a:xfrm>
        </p:grpSpPr>
        <p:pic>
          <p:nvPicPr>
            <p:cNvPr id="175" name="Google Shape;404;p15" descr=""/>
            <p:cNvPicPr/>
            <p:nvPr/>
          </p:nvPicPr>
          <p:blipFill>
            <a:blip r:embed="rId4">
              <a:alphaModFix amt="50000"/>
            </a:blip>
            <a:stretch/>
          </p:blipFill>
          <p:spPr>
            <a:xfrm rot="17422200">
              <a:off x="6854400" y="-1706400"/>
              <a:ext cx="3540960" cy="3463920"/>
            </a:xfrm>
            <a:prstGeom prst="rect">
              <a:avLst/>
            </a:prstGeom>
            <a:noFill/>
            <a:ln w="0">
              <a:noFill/>
            </a:ln>
          </p:spPr>
        </p:pic>
        <p:pic>
          <p:nvPicPr>
            <p:cNvPr id="176" name="Google Shape;405;p15" descr=""/>
            <p:cNvPicPr/>
            <p:nvPr/>
          </p:nvPicPr>
          <p:blipFill>
            <a:blip r:embed="rId5">
              <a:alphaModFix amt="50000"/>
            </a:blip>
            <a:stretch/>
          </p:blipFill>
          <p:spPr>
            <a:xfrm rot="15480600">
              <a:off x="-1587600" y="3130920"/>
              <a:ext cx="3540960" cy="3463920"/>
            </a:xfrm>
            <a:prstGeom prst="rect">
              <a:avLst/>
            </a:prstGeom>
            <a:noFill/>
            <a:ln w="0">
              <a:noFill/>
            </a:ln>
          </p:spPr>
        </p:pic>
      </p:grpSp>
      <p:grpSp>
        <p:nvGrpSpPr>
          <p:cNvPr id="177" name="Google Shape;406;p15"/>
          <p:cNvGrpSpPr/>
          <p:nvPr/>
        </p:nvGrpSpPr>
        <p:grpSpPr>
          <a:xfrm>
            <a:off x="-1079640" y="-463320"/>
            <a:ext cx="1962360" cy="2006280"/>
            <a:chOff x="-1079640" y="-463320"/>
            <a:chExt cx="1962360" cy="2006280"/>
          </a:xfrm>
        </p:grpSpPr>
        <p:pic>
          <p:nvPicPr>
            <p:cNvPr id="178" name="Google Shape;407;p15" descr=""/>
            <p:cNvPicPr/>
            <p:nvPr/>
          </p:nvPicPr>
          <p:blipFill>
            <a:blip r:embed="rId6">
              <a:alphaModFix amt="50000"/>
            </a:blip>
            <a:stretch/>
          </p:blipFill>
          <p:spPr>
            <a:xfrm flipH="1" rot="5400000">
              <a:off x="-1101600" y="-441360"/>
              <a:ext cx="2006280" cy="1962360"/>
            </a:xfrm>
            <a:prstGeom prst="rect">
              <a:avLst/>
            </a:prstGeom>
            <a:noFill/>
            <a:ln w="0">
              <a:noFill/>
            </a:ln>
          </p:spPr>
        </p:pic>
        <p:grpSp>
          <p:nvGrpSpPr>
            <p:cNvPr id="179" name="Google Shape;408;p15"/>
            <p:cNvGrpSpPr/>
            <p:nvPr/>
          </p:nvGrpSpPr>
          <p:grpSpPr>
            <a:xfrm>
              <a:off x="180360" y="344160"/>
              <a:ext cx="313560" cy="313920"/>
              <a:chOff x="180360" y="344160"/>
              <a:chExt cx="313560" cy="313920"/>
            </a:xfrm>
          </p:grpSpPr>
          <p:sp>
            <p:nvSpPr>
              <p:cNvPr id="180" name="Google Shape;409;p15"/>
              <p:cNvSpPr/>
              <p:nvPr/>
            </p:nvSpPr>
            <p:spPr>
              <a:xfrm>
                <a:off x="219600" y="374040"/>
                <a:ext cx="185040" cy="185760"/>
              </a:xfrm>
              <a:custGeom>
                <a:avLst/>
                <a:gdLst>
                  <a:gd name="textAreaLeft" fmla="*/ 0 w 185040"/>
                  <a:gd name="textAreaRight" fmla="*/ 186120 w 185040"/>
                  <a:gd name="textAreaTop" fmla="*/ 0 h 185760"/>
                  <a:gd name="textAreaBottom" fmla="*/ 186840 h 18576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1" name="Google Shape;410;p15"/>
              <p:cNvSpPr/>
              <p:nvPr/>
            </p:nvSpPr>
            <p:spPr>
              <a:xfrm>
                <a:off x="180360" y="344160"/>
                <a:ext cx="313560" cy="313920"/>
              </a:xfrm>
              <a:custGeom>
                <a:avLst/>
                <a:gdLst>
                  <a:gd name="textAreaLeft" fmla="*/ 0 w 313560"/>
                  <a:gd name="textAreaRight" fmla="*/ 314640 w 313560"/>
                  <a:gd name="textAreaTop" fmla="*/ 0 h 313920"/>
                  <a:gd name="textAreaBottom" fmla="*/ 315000 h 31392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82" name="Google Shape;411;p15"/>
            <p:cNvGrpSpPr/>
            <p:nvPr/>
          </p:nvGrpSpPr>
          <p:grpSpPr>
            <a:xfrm>
              <a:off x="149760" y="954360"/>
              <a:ext cx="374760" cy="387360"/>
              <a:chOff x="149760" y="954360"/>
              <a:chExt cx="374760" cy="387360"/>
            </a:xfrm>
          </p:grpSpPr>
          <p:sp>
            <p:nvSpPr>
              <p:cNvPr id="183" name="Google Shape;412;p15"/>
              <p:cNvSpPr/>
              <p:nvPr/>
            </p:nvSpPr>
            <p:spPr>
              <a:xfrm>
                <a:off x="149760" y="954360"/>
                <a:ext cx="374760" cy="244440"/>
              </a:xfrm>
              <a:custGeom>
                <a:avLst/>
                <a:gdLst>
                  <a:gd name="textAreaLeft" fmla="*/ 0 w 374760"/>
                  <a:gd name="textAreaRight" fmla="*/ 375840 w 374760"/>
                  <a:gd name="textAreaTop" fmla="*/ 0 h 244440"/>
                  <a:gd name="textAreaBottom" fmla="*/ 245520 h 24444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4" name="Google Shape;413;p15"/>
              <p:cNvSpPr/>
              <p:nvPr/>
            </p:nvSpPr>
            <p:spPr>
              <a:xfrm>
                <a:off x="412560" y="1293480"/>
                <a:ext cx="46080" cy="48240"/>
              </a:xfrm>
              <a:custGeom>
                <a:avLst/>
                <a:gdLst>
                  <a:gd name="textAreaLeft" fmla="*/ 0 w 46080"/>
                  <a:gd name="textAreaRight" fmla="*/ 47160 w 46080"/>
                  <a:gd name="textAreaTop" fmla="*/ 0 h 48240"/>
                  <a:gd name="textAreaBottom" fmla="*/ 49320 h 482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4480" bIns="244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5" name="Google Shape;414;p15"/>
              <p:cNvSpPr/>
              <p:nvPr/>
            </p:nvSpPr>
            <p:spPr>
              <a:xfrm>
                <a:off x="352800" y="1218240"/>
                <a:ext cx="142200" cy="50760"/>
              </a:xfrm>
              <a:custGeom>
                <a:avLst/>
                <a:gdLst>
                  <a:gd name="textAreaLeft" fmla="*/ 0 w 142200"/>
                  <a:gd name="textAreaRight" fmla="*/ 143280 w 142200"/>
                  <a:gd name="textAreaTop" fmla="*/ 0 h 50760"/>
                  <a:gd name="textAreaBottom" fmla="*/ 51840 h 5076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spTree>
  </p:cSld>
  <p:clrMap bg1="lt1" tx1="dk1" bg2="lt2" tx2="dk2" accent1="accent1" accent2="accent2" accent3="accent3" accent4="accent4" accent5="accent5" accent6="accent6" hlink="hlink" folHlink="folHlink"/>
  <p:sldLayoutIdLst>
    <p:sldLayoutId id="2147483662" r:id="rId7"/>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86" name="Google Shape;421;p16" descr=""/>
          <p:cNvPicPr/>
          <p:nvPr/>
        </p:nvPicPr>
        <p:blipFill>
          <a:blip r:embed="rId2"/>
          <a:srcRect l="0" t="1843" r="1845" b="0"/>
          <a:stretch/>
        </p:blipFill>
        <p:spPr>
          <a:xfrm flipH="1" rot="10800000">
            <a:off x="0" y="0"/>
            <a:ext cx="9142920" cy="5142600"/>
          </a:xfrm>
          <a:prstGeom prst="rect">
            <a:avLst/>
          </a:prstGeom>
          <a:noFill/>
          <a:ln w="0">
            <a:noFill/>
          </a:ln>
        </p:spPr>
      </p:pic>
      <p:pic>
        <p:nvPicPr>
          <p:cNvPr id="187" name="Google Shape;422;p16" descr=""/>
          <p:cNvPicPr/>
          <p:nvPr/>
        </p:nvPicPr>
        <p:blipFill>
          <a:blip r:embed="rId3"/>
          <a:srcRect l="7208" t="0" r="48309" b="45432"/>
          <a:stretch/>
        </p:blipFill>
        <p:spPr>
          <a:xfrm rot="10800000">
            <a:off x="7925760" y="-75240"/>
            <a:ext cx="1218240" cy="2853360"/>
          </a:xfrm>
          <a:prstGeom prst="rect">
            <a:avLst/>
          </a:prstGeom>
          <a:noFill/>
          <a:ln w="0">
            <a:noFill/>
          </a:ln>
        </p:spPr>
      </p:pic>
      <p:pic>
        <p:nvPicPr>
          <p:cNvPr id="188" name="Google Shape;423;p16" descr=""/>
          <p:cNvPicPr/>
          <p:nvPr/>
        </p:nvPicPr>
        <p:blipFill>
          <a:blip r:embed="rId4">
            <a:alphaModFix amt="50000"/>
          </a:blip>
          <a:stretch/>
        </p:blipFill>
        <p:spPr>
          <a:xfrm rot="4362600">
            <a:off x="6966000" y="2438640"/>
            <a:ext cx="3540960" cy="3463920"/>
          </a:xfrm>
          <a:prstGeom prst="rect">
            <a:avLst/>
          </a:prstGeom>
          <a:noFill/>
          <a:ln w="0">
            <a:noFill/>
          </a:ln>
        </p:spPr>
      </p:pic>
      <p:grpSp>
        <p:nvGrpSpPr>
          <p:cNvPr id="189" name="Google Shape;424;p16"/>
          <p:cNvGrpSpPr/>
          <p:nvPr/>
        </p:nvGrpSpPr>
        <p:grpSpPr>
          <a:xfrm>
            <a:off x="-1079640" y="-463320"/>
            <a:ext cx="1962360" cy="2006280"/>
            <a:chOff x="-1079640" y="-463320"/>
            <a:chExt cx="1962360" cy="2006280"/>
          </a:xfrm>
        </p:grpSpPr>
        <p:pic>
          <p:nvPicPr>
            <p:cNvPr id="190" name="Google Shape;425;p16" descr=""/>
            <p:cNvPicPr/>
            <p:nvPr/>
          </p:nvPicPr>
          <p:blipFill>
            <a:blip r:embed="rId5">
              <a:alphaModFix amt="50000"/>
            </a:blip>
            <a:stretch/>
          </p:blipFill>
          <p:spPr>
            <a:xfrm flipH="1" rot="5400000">
              <a:off x="-1101600" y="-441360"/>
              <a:ext cx="2006280" cy="1962360"/>
            </a:xfrm>
            <a:prstGeom prst="rect">
              <a:avLst/>
            </a:prstGeom>
            <a:noFill/>
            <a:ln w="0">
              <a:noFill/>
            </a:ln>
          </p:spPr>
        </p:pic>
        <p:grpSp>
          <p:nvGrpSpPr>
            <p:cNvPr id="191" name="Google Shape;426;p16"/>
            <p:cNvGrpSpPr/>
            <p:nvPr/>
          </p:nvGrpSpPr>
          <p:grpSpPr>
            <a:xfrm>
              <a:off x="180360" y="344160"/>
              <a:ext cx="313560" cy="313920"/>
              <a:chOff x="180360" y="344160"/>
              <a:chExt cx="313560" cy="313920"/>
            </a:xfrm>
          </p:grpSpPr>
          <p:sp>
            <p:nvSpPr>
              <p:cNvPr id="192" name="Google Shape;427;p16"/>
              <p:cNvSpPr/>
              <p:nvPr/>
            </p:nvSpPr>
            <p:spPr>
              <a:xfrm>
                <a:off x="219600" y="374040"/>
                <a:ext cx="185040" cy="185760"/>
              </a:xfrm>
              <a:custGeom>
                <a:avLst/>
                <a:gdLst>
                  <a:gd name="textAreaLeft" fmla="*/ 0 w 185040"/>
                  <a:gd name="textAreaRight" fmla="*/ 186120 w 185040"/>
                  <a:gd name="textAreaTop" fmla="*/ 0 h 185760"/>
                  <a:gd name="textAreaBottom" fmla="*/ 186840 h 18576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3" name="Google Shape;428;p16"/>
              <p:cNvSpPr/>
              <p:nvPr/>
            </p:nvSpPr>
            <p:spPr>
              <a:xfrm>
                <a:off x="180360" y="344160"/>
                <a:ext cx="313560" cy="313920"/>
              </a:xfrm>
              <a:custGeom>
                <a:avLst/>
                <a:gdLst>
                  <a:gd name="textAreaLeft" fmla="*/ 0 w 313560"/>
                  <a:gd name="textAreaRight" fmla="*/ 314640 w 313560"/>
                  <a:gd name="textAreaTop" fmla="*/ 0 h 313920"/>
                  <a:gd name="textAreaBottom" fmla="*/ 315000 h 31392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94" name="Google Shape;429;p16"/>
            <p:cNvGrpSpPr/>
            <p:nvPr/>
          </p:nvGrpSpPr>
          <p:grpSpPr>
            <a:xfrm>
              <a:off x="149760" y="954360"/>
              <a:ext cx="374760" cy="387360"/>
              <a:chOff x="149760" y="954360"/>
              <a:chExt cx="374760" cy="387360"/>
            </a:xfrm>
          </p:grpSpPr>
          <p:sp>
            <p:nvSpPr>
              <p:cNvPr id="195" name="Google Shape;430;p16"/>
              <p:cNvSpPr/>
              <p:nvPr/>
            </p:nvSpPr>
            <p:spPr>
              <a:xfrm>
                <a:off x="149760" y="954360"/>
                <a:ext cx="374760" cy="244440"/>
              </a:xfrm>
              <a:custGeom>
                <a:avLst/>
                <a:gdLst>
                  <a:gd name="textAreaLeft" fmla="*/ 0 w 374760"/>
                  <a:gd name="textAreaRight" fmla="*/ 375840 w 374760"/>
                  <a:gd name="textAreaTop" fmla="*/ 0 h 244440"/>
                  <a:gd name="textAreaBottom" fmla="*/ 245520 h 24444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6" name="Google Shape;431;p16"/>
              <p:cNvSpPr/>
              <p:nvPr/>
            </p:nvSpPr>
            <p:spPr>
              <a:xfrm>
                <a:off x="412560" y="1293480"/>
                <a:ext cx="46080" cy="48240"/>
              </a:xfrm>
              <a:custGeom>
                <a:avLst/>
                <a:gdLst>
                  <a:gd name="textAreaLeft" fmla="*/ 0 w 46080"/>
                  <a:gd name="textAreaRight" fmla="*/ 47160 w 46080"/>
                  <a:gd name="textAreaTop" fmla="*/ 0 h 48240"/>
                  <a:gd name="textAreaBottom" fmla="*/ 49320 h 482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4480" bIns="244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7" name="Google Shape;432;p16"/>
              <p:cNvSpPr/>
              <p:nvPr/>
            </p:nvSpPr>
            <p:spPr>
              <a:xfrm>
                <a:off x="352800" y="1218240"/>
                <a:ext cx="142200" cy="50760"/>
              </a:xfrm>
              <a:custGeom>
                <a:avLst/>
                <a:gdLst>
                  <a:gd name="textAreaLeft" fmla="*/ 0 w 142200"/>
                  <a:gd name="textAreaRight" fmla="*/ 143280 w 142200"/>
                  <a:gd name="textAreaTop" fmla="*/ 0 h 50760"/>
                  <a:gd name="textAreaBottom" fmla="*/ 51840 h 5076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5920" bIns="259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sp>
        <p:nvSpPr>
          <p:cNvPr id="1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trike="noStrike" u="none">
                <a:solidFill>
                  <a:srgbClr val="ffffff"/>
                </a:solidFill>
                <a:effectLst/>
                <a:uFillTx/>
                <a:latin typeface="Arial"/>
              </a:rPr>
              <a:t>Click to edit the title text format</a:t>
            </a:r>
            <a:endParaRPr b="0" lang="en-IN" sz="4400" strike="noStrike" u="none">
              <a:solidFill>
                <a:srgbClr val="ffffff"/>
              </a:solidFill>
              <a:effectLst/>
              <a:uFillTx/>
              <a:latin typeface="Arial"/>
            </a:endParaRPr>
          </a:p>
        </p:txBody>
      </p:sp>
      <p:sp>
        <p:nvSpPr>
          <p:cNvPr id="19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rgbClr val="ffffff"/>
                </a:solidFill>
                <a:effectLst/>
                <a:uFillTx/>
                <a:latin typeface="Arial"/>
              </a:rPr>
              <a:t>Click to edit the outline text format</a:t>
            </a:r>
            <a:endParaRPr b="0" lang="en-IN" sz="32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IN" sz="2800" strike="noStrike" u="none">
                <a:solidFill>
                  <a:srgbClr val="ffffff"/>
                </a:solidFill>
                <a:effectLst/>
                <a:uFillTx/>
                <a:latin typeface="Times New Roman"/>
              </a:rPr>
              <a:t>Second Outline Level</a:t>
            </a:r>
            <a:endParaRPr b="0" lang="en-IN" sz="2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IN" sz="2400" strike="noStrike" u="none">
                <a:solidFill>
                  <a:srgbClr val="ffffff"/>
                </a:solidFill>
                <a:effectLst/>
                <a:uFillTx/>
                <a:latin typeface="Times New Roman"/>
              </a:rPr>
              <a:t>Third Outline Level</a:t>
            </a:r>
            <a:endParaRPr b="0" lang="en-IN" sz="24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IN" sz="2000" strike="noStrike" u="none">
                <a:solidFill>
                  <a:srgbClr val="ffffff"/>
                </a:solidFill>
                <a:effectLst/>
                <a:uFillTx/>
                <a:latin typeface="Times New Roman"/>
              </a:rPr>
              <a:t>Fourth Outline Level</a:t>
            </a:r>
            <a:endParaRPr b="0" lang="en-IN" sz="20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IN" sz="2000" strike="noStrike" u="none">
                <a:solidFill>
                  <a:srgbClr val="ffffff"/>
                </a:solidFill>
                <a:effectLst/>
                <a:uFillTx/>
                <a:latin typeface="Times New Roman"/>
              </a:rPr>
              <a:t>Fifth Outline Level</a:t>
            </a:r>
            <a:endParaRPr b="0" lang="en-IN" sz="20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IN" sz="2000" strike="noStrike" u="none">
                <a:solidFill>
                  <a:srgbClr val="ffffff"/>
                </a:solidFill>
                <a:effectLst/>
                <a:uFillTx/>
                <a:latin typeface="Times New Roman"/>
              </a:rPr>
              <a:t>Sixth Outline Level</a:t>
            </a:r>
            <a:endParaRPr b="0" lang="en-IN" sz="20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IN" sz="2000" strike="noStrike" u="none">
                <a:solidFill>
                  <a:srgbClr val="ffffff"/>
                </a:solidFill>
                <a:effectLst/>
                <a:uFillTx/>
                <a:latin typeface="Times New Roman"/>
              </a:rPr>
              <a:t>Seventh Outline Level</a:t>
            </a:r>
            <a:endParaRPr b="0" lang="en-IN" sz="2000" strike="noStrike" u="none">
              <a:solidFill>
                <a:srgbClr val="ffffff"/>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4" r:id="rId6"/>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200" name="Google Shape;437;p17" descr=""/>
          <p:cNvPicPr/>
          <p:nvPr/>
        </p:nvPicPr>
        <p:blipFill>
          <a:blip r:embed="rId2"/>
          <a:srcRect l="0" t="1843" r="1845" b="0"/>
          <a:stretch/>
        </p:blipFill>
        <p:spPr>
          <a:xfrm>
            <a:off x="0" y="0"/>
            <a:ext cx="9142920" cy="5142600"/>
          </a:xfrm>
          <a:prstGeom prst="rect">
            <a:avLst/>
          </a:prstGeom>
          <a:noFill/>
          <a:ln w="0">
            <a:noFill/>
          </a:ln>
        </p:spPr>
      </p:pic>
      <p:pic>
        <p:nvPicPr>
          <p:cNvPr id="201" name="Google Shape;438;p17" descr=""/>
          <p:cNvPicPr/>
          <p:nvPr/>
        </p:nvPicPr>
        <p:blipFill>
          <a:blip r:embed="rId3"/>
          <a:srcRect l="7208" t="0" r="48309" b="45432"/>
          <a:stretch/>
        </p:blipFill>
        <p:spPr>
          <a:xfrm flipH="1" rot="10800000">
            <a:off x="0" y="-75240"/>
            <a:ext cx="1218240" cy="2853360"/>
          </a:xfrm>
          <a:prstGeom prst="rect">
            <a:avLst/>
          </a:prstGeom>
          <a:noFill/>
          <a:ln w="0">
            <a:noFill/>
          </a:ln>
        </p:spPr>
      </p:pic>
      <p:grpSp>
        <p:nvGrpSpPr>
          <p:cNvPr id="202" name="Google Shape;439;p17"/>
          <p:cNvGrpSpPr/>
          <p:nvPr/>
        </p:nvGrpSpPr>
        <p:grpSpPr>
          <a:xfrm>
            <a:off x="-2666520" y="2296440"/>
            <a:ext cx="14665680" cy="4975920"/>
            <a:chOff x="-2666520" y="2296440"/>
            <a:chExt cx="14665680" cy="4975920"/>
          </a:xfrm>
        </p:grpSpPr>
        <p:pic>
          <p:nvPicPr>
            <p:cNvPr id="203" name="Google Shape;440;p17" descr=""/>
            <p:cNvPicPr/>
            <p:nvPr/>
          </p:nvPicPr>
          <p:blipFill>
            <a:blip r:embed="rId4">
              <a:alphaModFix amt="50000"/>
            </a:blip>
            <a:stretch/>
          </p:blipFill>
          <p:spPr>
            <a:xfrm rot="6957600">
              <a:off x="7896240" y="3189960"/>
              <a:ext cx="3540960" cy="3463920"/>
            </a:xfrm>
            <a:prstGeom prst="rect">
              <a:avLst/>
            </a:prstGeom>
            <a:noFill/>
            <a:ln w="0">
              <a:noFill/>
            </a:ln>
          </p:spPr>
        </p:pic>
        <p:pic>
          <p:nvPicPr>
            <p:cNvPr id="204" name="Google Shape;441;p17" descr=""/>
            <p:cNvPicPr/>
            <p:nvPr/>
          </p:nvPicPr>
          <p:blipFill>
            <a:blip r:embed="rId5">
              <a:alphaModFix amt="50000"/>
            </a:blip>
            <a:stretch/>
          </p:blipFill>
          <p:spPr>
            <a:xfrm rot="13656000">
              <a:off x="-1964160" y="3039840"/>
              <a:ext cx="3540960" cy="3463920"/>
            </a:xfrm>
            <a:prstGeom prst="rect">
              <a:avLst/>
            </a:prstGeom>
            <a:noFill/>
            <a:ln w="0">
              <a:noFill/>
            </a:ln>
          </p:spPr>
        </p:pic>
      </p:grpSp>
      <p:grpSp>
        <p:nvGrpSpPr>
          <p:cNvPr id="205" name="Google Shape;442;p17"/>
          <p:cNvGrpSpPr/>
          <p:nvPr/>
        </p:nvGrpSpPr>
        <p:grpSpPr>
          <a:xfrm>
            <a:off x="8093880" y="-442440"/>
            <a:ext cx="2006280" cy="1962360"/>
            <a:chOff x="8093880" y="-442440"/>
            <a:chExt cx="2006280" cy="1962360"/>
          </a:xfrm>
        </p:grpSpPr>
        <p:pic>
          <p:nvPicPr>
            <p:cNvPr id="206" name="Google Shape;443;p17" descr=""/>
            <p:cNvPicPr/>
            <p:nvPr/>
          </p:nvPicPr>
          <p:blipFill>
            <a:blip r:embed="rId6">
              <a:alphaModFix amt="50000"/>
            </a:blip>
            <a:stretch/>
          </p:blipFill>
          <p:spPr>
            <a:xfrm>
              <a:off x="8093880" y="-442440"/>
              <a:ext cx="2006280" cy="1962360"/>
            </a:xfrm>
            <a:prstGeom prst="rect">
              <a:avLst/>
            </a:prstGeom>
            <a:noFill/>
            <a:ln w="0">
              <a:noFill/>
            </a:ln>
          </p:spPr>
        </p:pic>
        <p:grpSp>
          <p:nvGrpSpPr>
            <p:cNvPr id="207" name="Google Shape;444;p17"/>
            <p:cNvGrpSpPr/>
            <p:nvPr/>
          </p:nvGrpSpPr>
          <p:grpSpPr>
            <a:xfrm>
              <a:off x="8962920" y="-52200"/>
              <a:ext cx="343440" cy="316440"/>
              <a:chOff x="8962920" y="-52200"/>
              <a:chExt cx="343440" cy="316440"/>
            </a:xfrm>
          </p:grpSpPr>
          <p:sp>
            <p:nvSpPr>
              <p:cNvPr id="208" name="Google Shape;445;p17"/>
              <p:cNvSpPr/>
              <p:nvPr/>
            </p:nvSpPr>
            <p:spPr>
              <a:xfrm>
                <a:off x="9077760" y="1800"/>
                <a:ext cx="147600" cy="148320"/>
              </a:xfrm>
              <a:custGeom>
                <a:avLst/>
                <a:gdLst>
                  <a:gd name="textAreaLeft" fmla="*/ 0 w 147600"/>
                  <a:gd name="textAreaRight" fmla="*/ 148680 w 147600"/>
                  <a:gd name="textAreaTop" fmla="*/ 0 h 148320"/>
                  <a:gd name="textAreaBottom" fmla="*/ 149400 h 14832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9" name="Google Shape;446;p17"/>
              <p:cNvSpPr/>
              <p:nvPr/>
            </p:nvSpPr>
            <p:spPr>
              <a:xfrm>
                <a:off x="8962920" y="186480"/>
                <a:ext cx="77040" cy="77760"/>
              </a:xfrm>
              <a:custGeom>
                <a:avLst/>
                <a:gdLst>
                  <a:gd name="textAreaLeft" fmla="*/ 0 w 77040"/>
                  <a:gd name="textAreaRight" fmla="*/ 78120 w 77040"/>
                  <a:gd name="textAreaTop" fmla="*/ 0 h 77760"/>
                  <a:gd name="textAreaBottom" fmla="*/ 78840 h 7776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lIns="90000" rIns="90000" tIns="39240" bIns="392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0" name="Google Shape;447;p17"/>
              <p:cNvSpPr/>
              <p:nvPr/>
            </p:nvSpPr>
            <p:spPr>
              <a:xfrm>
                <a:off x="8996040" y="-52200"/>
                <a:ext cx="310320" cy="244800"/>
              </a:xfrm>
              <a:custGeom>
                <a:avLst/>
                <a:gdLst>
                  <a:gd name="textAreaLeft" fmla="*/ 0 w 310320"/>
                  <a:gd name="textAreaRight" fmla="*/ 311400 w 310320"/>
                  <a:gd name="textAreaTop" fmla="*/ 0 h 244800"/>
                  <a:gd name="textAreaBottom" fmla="*/ 245880 h 24480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1" name="Google Shape;448;p17"/>
              <p:cNvSpPr/>
              <p:nvPr/>
            </p:nvSpPr>
            <p:spPr>
              <a:xfrm>
                <a:off x="9020880" y="153720"/>
                <a:ext cx="51840" cy="51840"/>
              </a:xfrm>
              <a:custGeom>
                <a:avLst/>
                <a:gdLst>
                  <a:gd name="textAreaLeft" fmla="*/ 0 w 51840"/>
                  <a:gd name="textAreaRight" fmla="*/ 52920 w 51840"/>
                  <a:gd name="textAreaTop" fmla="*/ 0 h 51840"/>
                  <a:gd name="textAreaBottom" fmla="*/ 52920 h 5184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lIns="90000" rIns="90000" tIns="26280" bIns="262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12" name="Google Shape;449;p17"/>
            <p:cNvGrpSpPr/>
            <p:nvPr/>
          </p:nvGrpSpPr>
          <p:grpSpPr>
            <a:xfrm>
              <a:off x="8332200" y="-50760"/>
              <a:ext cx="313560" cy="313920"/>
              <a:chOff x="8332200" y="-50760"/>
              <a:chExt cx="313560" cy="313920"/>
            </a:xfrm>
          </p:grpSpPr>
          <p:sp>
            <p:nvSpPr>
              <p:cNvPr id="213" name="Google Shape;450;p17"/>
              <p:cNvSpPr/>
              <p:nvPr/>
            </p:nvSpPr>
            <p:spPr>
              <a:xfrm>
                <a:off x="8371440" y="-20880"/>
                <a:ext cx="185040" cy="185760"/>
              </a:xfrm>
              <a:custGeom>
                <a:avLst/>
                <a:gdLst>
                  <a:gd name="textAreaLeft" fmla="*/ 0 w 185040"/>
                  <a:gd name="textAreaRight" fmla="*/ 186120 w 185040"/>
                  <a:gd name="textAreaTop" fmla="*/ 0 h 185760"/>
                  <a:gd name="textAreaBottom" fmla="*/ 186840 h 18576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4" name="Google Shape;451;p17"/>
              <p:cNvSpPr/>
              <p:nvPr/>
            </p:nvSpPr>
            <p:spPr>
              <a:xfrm>
                <a:off x="8332200" y="-50760"/>
                <a:ext cx="313560" cy="313920"/>
              </a:xfrm>
              <a:custGeom>
                <a:avLst/>
                <a:gdLst>
                  <a:gd name="textAreaLeft" fmla="*/ 0 w 313560"/>
                  <a:gd name="textAreaRight" fmla="*/ 314640 w 313560"/>
                  <a:gd name="textAreaTop" fmla="*/ 0 h 313920"/>
                  <a:gd name="textAreaBottom" fmla="*/ 315000 h 31392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15" name="Google Shape;452;p17"/>
            <p:cNvGrpSpPr/>
            <p:nvPr/>
          </p:nvGrpSpPr>
          <p:grpSpPr>
            <a:xfrm>
              <a:off x="8649360" y="489960"/>
              <a:ext cx="355320" cy="356400"/>
              <a:chOff x="8649360" y="489960"/>
              <a:chExt cx="355320" cy="356400"/>
            </a:xfrm>
          </p:grpSpPr>
          <p:sp>
            <p:nvSpPr>
              <p:cNvPr id="216" name="Google Shape;453;p17"/>
              <p:cNvSpPr/>
              <p:nvPr/>
            </p:nvSpPr>
            <p:spPr>
              <a:xfrm>
                <a:off x="8727120" y="700200"/>
                <a:ext cx="67680" cy="67680"/>
              </a:xfrm>
              <a:custGeom>
                <a:avLst/>
                <a:gdLst>
                  <a:gd name="textAreaLeft" fmla="*/ 0 w 67680"/>
                  <a:gd name="textAreaRight" fmla="*/ 68760 w 67680"/>
                  <a:gd name="textAreaTop" fmla="*/ 0 h 67680"/>
                  <a:gd name="textAreaBottom" fmla="*/ 68760 h 676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lIns="90000" rIns="90000" tIns="34200" bIns="342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7" name="Google Shape;454;p17"/>
              <p:cNvSpPr/>
              <p:nvPr/>
            </p:nvSpPr>
            <p:spPr>
              <a:xfrm>
                <a:off x="8858880" y="700920"/>
                <a:ext cx="66960" cy="66600"/>
              </a:xfrm>
              <a:custGeom>
                <a:avLst/>
                <a:gdLst>
                  <a:gd name="textAreaLeft" fmla="*/ 0 w 66960"/>
                  <a:gd name="textAreaRight" fmla="*/ 68040 w 66960"/>
                  <a:gd name="textAreaTop" fmla="*/ 0 h 66600"/>
                  <a:gd name="textAreaBottom" fmla="*/ 67680 h 6660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8" name="Google Shape;455;p17"/>
              <p:cNvSpPr/>
              <p:nvPr/>
            </p:nvSpPr>
            <p:spPr>
              <a:xfrm>
                <a:off x="8727120" y="568800"/>
                <a:ext cx="66240" cy="66960"/>
              </a:xfrm>
              <a:custGeom>
                <a:avLst/>
                <a:gdLst>
                  <a:gd name="textAreaLeft" fmla="*/ 0 w 66240"/>
                  <a:gd name="textAreaRight" fmla="*/ 67320 w 66240"/>
                  <a:gd name="textAreaTop" fmla="*/ 0 h 66960"/>
                  <a:gd name="textAreaBottom" fmla="*/ 68040 h 669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lIns="90000" rIns="90000" tIns="33840" bIns="338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9" name="Google Shape;456;p17"/>
              <p:cNvSpPr/>
              <p:nvPr/>
            </p:nvSpPr>
            <p:spPr>
              <a:xfrm>
                <a:off x="8857440" y="568800"/>
                <a:ext cx="68400" cy="68400"/>
              </a:xfrm>
              <a:custGeom>
                <a:avLst/>
                <a:gdLst>
                  <a:gd name="textAreaLeft" fmla="*/ 0 w 68400"/>
                  <a:gd name="textAreaRight" fmla="*/ 69480 w 68400"/>
                  <a:gd name="textAreaTop" fmla="*/ 0 h 68400"/>
                  <a:gd name="textAreaBottom" fmla="*/ 69480 h 6840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lIns="90000" rIns="90000" tIns="34560" bIns="345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0" name="Google Shape;457;p17"/>
              <p:cNvSpPr/>
              <p:nvPr/>
            </p:nvSpPr>
            <p:spPr>
              <a:xfrm>
                <a:off x="8808480" y="651960"/>
                <a:ext cx="35280" cy="34560"/>
              </a:xfrm>
              <a:custGeom>
                <a:avLst/>
                <a:gdLst>
                  <a:gd name="textAreaLeft" fmla="*/ 0 w 35280"/>
                  <a:gd name="textAreaRight" fmla="*/ 36360 w 35280"/>
                  <a:gd name="textAreaTop" fmla="*/ 0 h 34560"/>
                  <a:gd name="textAreaBottom" fmla="*/ 35640 h 3456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lIns="90000" rIns="90000" tIns="17640" bIns="176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1" name="Google Shape;458;p17"/>
              <p:cNvSpPr/>
              <p:nvPr/>
            </p:nvSpPr>
            <p:spPr>
              <a:xfrm>
                <a:off x="8721720" y="564120"/>
                <a:ext cx="209160" cy="209160"/>
              </a:xfrm>
              <a:custGeom>
                <a:avLst/>
                <a:gdLst>
                  <a:gd name="textAreaLeft" fmla="*/ 0 w 209160"/>
                  <a:gd name="textAreaRight" fmla="*/ 210240 w 209160"/>
                  <a:gd name="textAreaTop" fmla="*/ 0 h 209160"/>
                  <a:gd name="textAreaBottom" fmla="*/ 210240 h 20916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2" name="Google Shape;459;p17"/>
              <p:cNvSpPr/>
              <p:nvPr/>
            </p:nvSpPr>
            <p:spPr>
              <a:xfrm>
                <a:off x="8649360" y="489960"/>
                <a:ext cx="355320" cy="356400"/>
              </a:xfrm>
              <a:custGeom>
                <a:avLst/>
                <a:gdLst>
                  <a:gd name="textAreaLeft" fmla="*/ 0 w 355320"/>
                  <a:gd name="textAreaRight" fmla="*/ 356400 w 355320"/>
                  <a:gd name="textAreaTop" fmla="*/ 0 h 356400"/>
                  <a:gd name="textAreaBottom" fmla="*/ 357480 h 35640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23" name="Google Shape;460;p17"/>
            <p:cNvGrpSpPr/>
            <p:nvPr/>
          </p:nvGrpSpPr>
          <p:grpSpPr>
            <a:xfrm>
              <a:off x="9257400" y="485280"/>
              <a:ext cx="353880" cy="365760"/>
              <a:chOff x="9257400" y="485280"/>
              <a:chExt cx="353880" cy="365760"/>
            </a:xfrm>
          </p:grpSpPr>
          <p:sp>
            <p:nvSpPr>
              <p:cNvPr id="224" name="Google Shape;461;p17"/>
              <p:cNvSpPr/>
              <p:nvPr/>
            </p:nvSpPr>
            <p:spPr>
              <a:xfrm>
                <a:off x="9257400" y="485280"/>
                <a:ext cx="353880" cy="230760"/>
              </a:xfrm>
              <a:custGeom>
                <a:avLst/>
                <a:gdLst>
                  <a:gd name="textAreaLeft" fmla="*/ 0 w 353880"/>
                  <a:gd name="textAreaRight" fmla="*/ 354960 w 353880"/>
                  <a:gd name="textAreaTop" fmla="*/ 0 h 230760"/>
                  <a:gd name="textAreaBottom" fmla="*/ 231840 h 2307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5" name="Google Shape;462;p17"/>
              <p:cNvSpPr/>
              <p:nvPr/>
            </p:nvSpPr>
            <p:spPr>
              <a:xfrm>
                <a:off x="9505440" y="805680"/>
                <a:ext cx="43560" cy="45360"/>
              </a:xfrm>
              <a:custGeom>
                <a:avLst/>
                <a:gdLst>
                  <a:gd name="textAreaLeft" fmla="*/ 0 w 43560"/>
                  <a:gd name="textAreaRight" fmla="*/ 44640 w 43560"/>
                  <a:gd name="textAreaTop" fmla="*/ 0 h 45360"/>
                  <a:gd name="textAreaBottom" fmla="*/ 46440 h 453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lIns="90000" rIns="90000" tIns="23040" bIns="2304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6" name="Google Shape;463;p17"/>
              <p:cNvSpPr/>
              <p:nvPr/>
            </p:nvSpPr>
            <p:spPr>
              <a:xfrm>
                <a:off x="9448920" y="734400"/>
                <a:ext cx="134280" cy="47880"/>
              </a:xfrm>
              <a:custGeom>
                <a:avLst/>
                <a:gdLst>
                  <a:gd name="textAreaLeft" fmla="*/ 0 w 134280"/>
                  <a:gd name="textAreaRight" fmla="*/ 135360 w 134280"/>
                  <a:gd name="textAreaTop" fmla="*/ 0 h 47880"/>
                  <a:gd name="textAreaBottom" fmla="*/ 48960 h 478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lIns="90000" rIns="90000" tIns="24480" bIns="2448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27" name="Google Shape;464;p17"/>
            <p:cNvGrpSpPr/>
            <p:nvPr/>
          </p:nvGrpSpPr>
          <p:grpSpPr>
            <a:xfrm>
              <a:off x="9623520" y="-52920"/>
              <a:ext cx="326160" cy="317880"/>
              <a:chOff x="9623520" y="-52920"/>
              <a:chExt cx="326160" cy="317880"/>
            </a:xfrm>
          </p:grpSpPr>
          <p:sp>
            <p:nvSpPr>
              <p:cNvPr id="228" name="Google Shape;465;p17"/>
              <p:cNvSpPr/>
              <p:nvPr/>
            </p:nvSpPr>
            <p:spPr>
              <a:xfrm>
                <a:off x="9749880" y="244080"/>
                <a:ext cx="115200" cy="20880"/>
              </a:xfrm>
              <a:custGeom>
                <a:avLst/>
                <a:gdLst>
                  <a:gd name="textAreaLeft" fmla="*/ 0 w 115200"/>
                  <a:gd name="textAreaRight" fmla="*/ 116280 w 115200"/>
                  <a:gd name="textAreaTop" fmla="*/ 0 h 20880"/>
                  <a:gd name="textAreaBottom" fmla="*/ 21960 h 2088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9" name="Google Shape;466;p17"/>
              <p:cNvSpPr/>
              <p:nvPr/>
            </p:nvSpPr>
            <p:spPr>
              <a:xfrm>
                <a:off x="9623520" y="65520"/>
                <a:ext cx="155160" cy="180360"/>
              </a:xfrm>
              <a:custGeom>
                <a:avLst/>
                <a:gdLst>
                  <a:gd name="textAreaLeft" fmla="*/ 0 w 155160"/>
                  <a:gd name="textAreaRight" fmla="*/ 156240 w 155160"/>
                  <a:gd name="textAreaTop" fmla="*/ 0 h 180360"/>
                  <a:gd name="textAreaBottom" fmla="*/ 181440 h 18036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0" name="Google Shape;467;p17"/>
              <p:cNvSpPr/>
              <p:nvPr/>
            </p:nvSpPr>
            <p:spPr>
              <a:xfrm>
                <a:off x="9761400" y="199800"/>
                <a:ext cx="156240" cy="22320"/>
              </a:xfrm>
              <a:custGeom>
                <a:avLst/>
                <a:gdLst>
                  <a:gd name="textAreaLeft" fmla="*/ 0 w 156240"/>
                  <a:gd name="textAreaRight" fmla="*/ 157320 w 156240"/>
                  <a:gd name="textAreaTop" fmla="*/ 0 h 22320"/>
                  <a:gd name="textAreaBottom" fmla="*/ 23400 h 2232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lIns="90000" rIns="90000" tIns="11520" bIns="1152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1" name="Google Shape;468;p17"/>
              <p:cNvSpPr/>
              <p:nvPr/>
            </p:nvSpPr>
            <p:spPr>
              <a:xfrm>
                <a:off x="9648720" y="-52920"/>
                <a:ext cx="133560" cy="140760"/>
              </a:xfrm>
              <a:custGeom>
                <a:avLst/>
                <a:gdLst>
                  <a:gd name="textAreaLeft" fmla="*/ 0 w 133560"/>
                  <a:gd name="textAreaRight" fmla="*/ 134640 w 133560"/>
                  <a:gd name="textAreaTop" fmla="*/ 0 h 140760"/>
                  <a:gd name="textAreaBottom" fmla="*/ 141840 h 14076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2" name="Google Shape;469;p17"/>
              <p:cNvSpPr/>
              <p:nvPr/>
            </p:nvSpPr>
            <p:spPr>
              <a:xfrm>
                <a:off x="9777240" y="157680"/>
                <a:ext cx="163440" cy="20520"/>
              </a:xfrm>
              <a:custGeom>
                <a:avLst/>
                <a:gdLst>
                  <a:gd name="textAreaLeft" fmla="*/ 0 w 163440"/>
                  <a:gd name="textAreaRight" fmla="*/ 164520 w 163440"/>
                  <a:gd name="textAreaTop" fmla="*/ 0 h 20520"/>
                  <a:gd name="textAreaBottom" fmla="*/ 21600 h 2052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3" name="Google Shape;470;p17"/>
              <p:cNvSpPr/>
              <p:nvPr/>
            </p:nvSpPr>
            <p:spPr>
              <a:xfrm>
                <a:off x="9792720" y="114840"/>
                <a:ext cx="156960" cy="20880"/>
              </a:xfrm>
              <a:custGeom>
                <a:avLst/>
                <a:gdLst>
                  <a:gd name="textAreaLeft" fmla="*/ 0 w 156960"/>
                  <a:gd name="textAreaRight" fmla="*/ 158040 w 156960"/>
                  <a:gd name="textAreaTop" fmla="*/ 0 h 20880"/>
                  <a:gd name="textAreaBottom" fmla="*/ 21960 h 2088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lIns="90000" rIns="90000" tIns="10800" bIns="10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4" name="Google Shape;471;p17"/>
              <p:cNvSpPr/>
              <p:nvPr/>
            </p:nvSpPr>
            <p:spPr>
              <a:xfrm>
                <a:off x="9821880" y="22680"/>
                <a:ext cx="17640" cy="54000"/>
              </a:xfrm>
              <a:custGeom>
                <a:avLst/>
                <a:gdLst>
                  <a:gd name="textAreaLeft" fmla="*/ 0 w 17640"/>
                  <a:gd name="textAreaRight" fmla="*/ 18720 w 17640"/>
                  <a:gd name="textAreaTop" fmla="*/ 0 h 54000"/>
                  <a:gd name="textAreaBottom" fmla="*/ 55080 h 5400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lIns="90000" rIns="90000" tIns="27360" bIns="2736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5" name="Google Shape;472;p17"/>
              <p:cNvSpPr/>
              <p:nvPr/>
            </p:nvSpPr>
            <p:spPr>
              <a:xfrm>
                <a:off x="9859320" y="1800"/>
                <a:ext cx="17280" cy="74880"/>
              </a:xfrm>
              <a:custGeom>
                <a:avLst/>
                <a:gdLst>
                  <a:gd name="textAreaLeft" fmla="*/ 0 w 17280"/>
                  <a:gd name="textAreaRight" fmla="*/ 18360 w 17280"/>
                  <a:gd name="textAreaTop" fmla="*/ 0 h 74880"/>
                  <a:gd name="textAreaBottom" fmla="*/ 75960 h 7488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lIns="90000" rIns="90000" tIns="37800" bIns="378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6" name="Google Shape;473;p17"/>
              <p:cNvSpPr/>
              <p:nvPr/>
            </p:nvSpPr>
            <p:spPr>
              <a:xfrm>
                <a:off x="9896760" y="-27000"/>
                <a:ext cx="17640" cy="103680"/>
              </a:xfrm>
              <a:custGeom>
                <a:avLst/>
                <a:gdLst>
                  <a:gd name="textAreaLeft" fmla="*/ 0 w 17640"/>
                  <a:gd name="textAreaRight" fmla="*/ 18720 w 17640"/>
                  <a:gd name="textAreaTop" fmla="*/ 0 h 103680"/>
                  <a:gd name="textAreaBottom" fmla="*/ 104760 h 10368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spTree>
  </p:cSld>
  <p:clrMap bg1="lt1" tx1="dk1" bg2="lt2" tx2="dk2" accent1="accent1" accent2="accent2" accent3="accent3" accent4="accent4" accent5="accent5" accent6="accent6" hlink="hlink" folHlink="folHlink"/>
  <p:sldLayoutIdLst>
    <p:sldLayoutId id="2147483666" r:id="rId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PlaceHolder 1"/>
          <p:cNvSpPr>
            <a:spLocks noGrp="1"/>
          </p:cNvSpPr>
          <p:nvPr>
            <p:ph type="title"/>
          </p:nvPr>
        </p:nvSpPr>
        <p:spPr>
          <a:xfrm>
            <a:off x="2009880" y="1076400"/>
            <a:ext cx="6714000" cy="1494360"/>
          </a:xfrm>
          <a:prstGeom prst="rect">
            <a:avLst/>
          </a:prstGeom>
          <a:noFill/>
          <a:ln w="0">
            <a:noFill/>
          </a:ln>
        </p:spPr>
        <p:txBody>
          <a:bodyPr lIns="91440" rIns="91440" tIns="91440" bIns="91440" anchor="b">
            <a:normAutofit/>
          </a:bodyPr>
          <a:p>
            <a:pPr indent="0">
              <a:lnSpc>
                <a:spcPct val="100000"/>
              </a:lnSpc>
              <a:buNone/>
              <a:tabLst>
                <a:tab algn="l" pos="0"/>
              </a:tabLst>
            </a:pPr>
            <a:r>
              <a:rPr b="1" lang="en" sz="3800" strike="noStrike" u="none">
                <a:solidFill>
                  <a:schemeClr val="dk1"/>
                </a:solidFill>
                <a:effectLst/>
                <a:uFillTx/>
                <a:latin typeface="Montserrat"/>
                <a:ea typeface="Montserrat"/>
              </a:rPr>
              <a:t>Device Driver development</a:t>
            </a:r>
            <a:endParaRPr b="0" lang="en-IN" sz="3800" strike="noStrike" u="none">
              <a:solidFill>
                <a:srgbClr val="ffffff"/>
              </a:solidFill>
              <a:effectLst/>
              <a:uFillTx/>
              <a:latin typeface="Arial"/>
            </a:endParaRPr>
          </a:p>
        </p:txBody>
      </p:sp>
      <p:sp>
        <p:nvSpPr>
          <p:cNvPr id="737" name="PlaceHolder 2"/>
          <p:cNvSpPr>
            <a:spLocks noGrp="1"/>
          </p:cNvSpPr>
          <p:nvPr>
            <p:ph type="subTitle"/>
          </p:nvPr>
        </p:nvSpPr>
        <p:spPr>
          <a:xfrm>
            <a:off x="2009880" y="2581200"/>
            <a:ext cx="5361480" cy="475200"/>
          </a:xfrm>
          <a:prstGeom prst="rect">
            <a:avLst/>
          </a:prstGeom>
          <a:noFill/>
          <a:ln w="0">
            <a:noFill/>
          </a:ln>
        </p:spPr>
        <p:txBody>
          <a:bodyPr lIns="91440" rIns="91440" tIns="91440" bIns="91440" anchor="t">
            <a:normAutofit fontScale="77500" lnSpcReduction="19999"/>
          </a:bodyPr>
          <a:p>
            <a:pPr indent="0">
              <a:lnSpc>
                <a:spcPct val="100000"/>
              </a:lnSpc>
              <a:buNone/>
              <a:tabLst>
                <a:tab algn="l" pos="0"/>
              </a:tabLst>
            </a:pPr>
            <a:r>
              <a:rPr b="0" lang="en" sz="1600" strike="noStrike" u="none">
                <a:solidFill>
                  <a:schemeClr val="dk1"/>
                </a:solidFill>
                <a:effectLst/>
                <a:uFillTx/>
                <a:latin typeface="Actor"/>
                <a:ea typeface="Actor"/>
              </a:rPr>
              <a:t>Understanding the Fundamentals and Types of Device Drivers</a:t>
            </a:r>
            <a:endParaRPr b="0" lang="en-IN" sz="1600" strike="noStrike" u="none">
              <a:solidFill>
                <a:srgbClr val="ffffff"/>
              </a:solidFill>
              <a:effectLst/>
              <a:uFillTx/>
              <a:latin typeface="Arial"/>
            </a:endParaRPr>
          </a:p>
        </p:txBody>
      </p:sp>
      <p:cxnSp>
        <p:nvCxnSpPr>
          <p:cNvPr id="738" name="Google Shape;813;p29"/>
          <p:cNvCxnSpPr/>
          <p:nvPr/>
        </p:nvCxnSpPr>
        <p:spPr>
          <a:xfrm>
            <a:off x="2104560" y="2577960"/>
            <a:ext cx="6064920" cy="108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PlaceHolder 1"/>
          <p:cNvSpPr>
            <a:spLocks noGrp="1"/>
          </p:cNvSpPr>
          <p:nvPr>
            <p:ph type="title"/>
          </p:nvPr>
        </p:nvSpPr>
        <p:spPr>
          <a:xfrm>
            <a:off x="1647720" y="971640"/>
            <a:ext cx="5418720" cy="105624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trike="noStrike" u="none">
                <a:solidFill>
                  <a:schemeClr val="dk1"/>
                </a:solidFill>
                <a:effectLst/>
                <a:uFillTx/>
                <a:latin typeface="Montserrat"/>
                <a:ea typeface="Montserrat"/>
              </a:rPr>
              <a:t>Introduction</a:t>
            </a:r>
            <a:endParaRPr b="0" lang="en-IN" sz="3000" strike="noStrike" u="none">
              <a:solidFill>
                <a:srgbClr val="ffffff"/>
              </a:solidFill>
              <a:effectLst/>
              <a:uFillTx/>
              <a:latin typeface="Arial"/>
            </a:endParaRPr>
          </a:p>
        </p:txBody>
      </p:sp>
      <p:sp>
        <p:nvSpPr>
          <p:cNvPr id="740" name="PlaceHolder 2"/>
          <p:cNvSpPr>
            <a:spLocks noGrp="1"/>
          </p:cNvSpPr>
          <p:nvPr>
            <p:ph type="subTitle"/>
          </p:nvPr>
        </p:nvSpPr>
        <p:spPr>
          <a:xfrm>
            <a:off x="1647720" y="2028960"/>
            <a:ext cx="5418720" cy="2142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trike="noStrike" u="none">
                <a:solidFill>
                  <a:schemeClr val="dk1"/>
                </a:solidFill>
                <a:effectLst/>
                <a:uFillTx/>
                <a:latin typeface="Actor"/>
                <a:ea typeface="Actor"/>
              </a:rPr>
              <a:t>This presentation explores the fundamental concepts of device drivers, including their definition, purpose, and various types.</a:t>
            </a:r>
            <a:endParaRPr b="0" lang="en-IN" sz="1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714240" y="876240"/>
            <a:ext cx="3980520" cy="1027800"/>
          </a:xfrm>
          <a:prstGeom prst="rect">
            <a:avLst/>
          </a:prstGeom>
          <a:noFill/>
          <a:ln w="0">
            <a:noFill/>
          </a:ln>
        </p:spPr>
        <p:txBody>
          <a:bodyPr lIns="91440" rIns="91440" tIns="91440" bIns="91440" anchor="b">
            <a:normAutofit lnSpcReduction="9999"/>
          </a:bodyPr>
          <a:p>
            <a:pPr indent="0">
              <a:lnSpc>
                <a:spcPct val="100000"/>
              </a:lnSpc>
              <a:buNone/>
              <a:tabLst>
                <a:tab algn="l" pos="0"/>
              </a:tabLst>
            </a:pPr>
            <a:r>
              <a:rPr b="1" lang="en" sz="3000" strike="noStrike" u="none">
                <a:solidFill>
                  <a:schemeClr val="dk1"/>
                </a:solidFill>
                <a:effectLst/>
                <a:uFillTx/>
                <a:latin typeface="Montserrat"/>
                <a:ea typeface="Montserrat"/>
              </a:rPr>
              <a:t>Definition and Purpose</a:t>
            </a:r>
            <a:endParaRPr b="0" lang="en-IN" sz="3000" strike="noStrike" u="none">
              <a:solidFill>
                <a:srgbClr val="ffffff"/>
              </a:solidFill>
              <a:effectLst/>
              <a:uFillTx/>
              <a:latin typeface="Arial"/>
            </a:endParaRPr>
          </a:p>
        </p:txBody>
      </p:sp>
      <p:sp>
        <p:nvSpPr>
          <p:cNvPr id="742" name="PlaceHolder 2"/>
          <p:cNvSpPr>
            <a:spLocks noGrp="1"/>
          </p:cNvSpPr>
          <p:nvPr>
            <p:ph type="subTitle"/>
          </p:nvPr>
        </p:nvSpPr>
        <p:spPr>
          <a:xfrm>
            <a:off x="714240" y="1962000"/>
            <a:ext cx="3980520" cy="2294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trike="noStrike" u="none">
                <a:solidFill>
                  <a:schemeClr val="dk1"/>
                </a:solidFill>
                <a:effectLst/>
                <a:uFillTx/>
                <a:latin typeface="Actor"/>
                <a:ea typeface="Actor"/>
              </a:rPr>
              <a:t>Device drivers are specialized software components that allow the operating system and applications to communicate with hardware devices. They serve as a bridge between the hardware and software layers, translating commands and data into a format that the hardware can understand and vice versa. This ensures that the hardware functions correctly within the overall system.</a:t>
            </a:r>
            <a:endParaRPr b="0" lang="en-IN" sz="1200" strike="noStrike" u="none">
              <a:solidFill>
                <a:srgbClr val="ffffff"/>
              </a:solidFill>
              <a:effectLst/>
              <a:uFillTx/>
              <a:latin typeface="Arial"/>
            </a:endParaRPr>
          </a:p>
        </p:txBody>
      </p:sp>
      <p:pic>
        <p:nvPicPr>
          <p:cNvPr id="743" name="Google Shape;846;p32" descr=""/>
          <p:cNvPicPr/>
          <p:nvPr/>
        </p:nvPicPr>
        <p:blipFill>
          <a:blip r:embed="rId1"/>
          <a:srcRect l="0" t="15166" r="0" b="15166"/>
          <a:stretch/>
        </p:blipFill>
        <p:spPr>
          <a:xfrm>
            <a:off x="5009760" y="0"/>
            <a:ext cx="4133160" cy="514260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PlaceHolder 1"/>
          <p:cNvSpPr>
            <a:spLocks noGrp="1"/>
          </p:cNvSpPr>
          <p:nvPr>
            <p:ph type="title"/>
          </p:nvPr>
        </p:nvSpPr>
        <p:spPr>
          <a:xfrm>
            <a:off x="1647720" y="971640"/>
            <a:ext cx="5418720" cy="105624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trike="noStrike" u="none">
                <a:solidFill>
                  <a:schemeClr val="dk1"/>
                </a:solidFill>
                <a:effectLst/>
                <a:uFillTx/>
                <a:latin typeface="Montserrat"/>
                <a:ea typeface="Montserrat"/>
              </a:rPr>
              <a:t>Types of Device Drivers</a:t>
            </a:r>
            <a:endParaRPr b="0" lang="en-IN" sz="3000" strike="noStrike" u="none">
              <a:solidFill>
                <a:srgbClr val="ffffff"/>
              </a:solidFill>
              <a:effectLst/>
              <a:uFillTx/>
              <a:latin typeface="Arial"/>
            </a:endParaRPr>
          </a:p>
        </p:txBody>
      </p:sp>
      <p:sp>
        <p:nvSpPr>
          <p:cNvPr id="745" name="PlaceHolder 2"/>
          <p:cNvSpPr>
            <a:spLocks noGrp="1"/>
          </p:cNvSpPr>
          <p:nvPr>
            <p:ph type="subTitle"/>
          </p:nvPr>
        </p:nvSpPr>
        <p:spPr>
          <a:xfrm>
            <a:off x="1647720" y="2028960"/>
            <a:ext cx="5418720" cy="2142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trike="noStrike" u="none">
                <a:solidFill>
                  <a:schemeClr val="dk1"/>
                </a:solidFill>
                <a:effectLst/>
                <a:uFillTx/>
                <a:latin typeface="Actor"/>
                <a:ea typeface="Actor"/>
              </a:rPr>
              <a:t>There are several types of device drivers, including: 1. Kernel-mode drivers: These drivers operate in the kernel space, allowing them direct interaction with the hardware. 2. User-mode drivers: Appear in user space and typically interact with kernel-mode drivers to perform tasks. 3. virtual device drivers: Emulate hardware devices and are often used for testing purposes or within virtual machines.</a:t>
            </a:r>
            <a:endParaRPr b="0" lang="en-IN" sz="1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PlaceHolder 1"/>
          <p:cNvSpPr>
            <a:spLocks noGrp="1"/>
          </p:cNvSpPr>
          <p:nvPr>
            <p:ph type="title"/>
          </p:nvPr>
        </p:nvSpPr>
        <p:spPr>
          <a:xfrm>
            <a:off x="1647720" y="971640"/>
            <a:ext cx="5418720" cy="1056240"/>
          </a:xfrm>
          <a:prstGeom prst="rect">
            <a:avLst/>
          </a:prstGeom>
          <a:noFill/>
          <a:ln w="0">
            <a:noFill/>
          </a:ln>
        </p:spPr>
        <p:txBody>
          <a:bodyPr lIns="91440" rIns="91440" tIns="91440" bIns="91440" anchor="b">
            <a:normAutofit lnSpcReduction="9999"/>
          </a:bodyPr>
          <a:p>
            <a:pPr indent="0">
              <a:lnSpc>
                <a:spcPct val="100000"/>
              </a:lnSpc>
              <a:buNone/>
              <a:tabLst>
                <a:tab algn="l" pos="0"/>
              </a:tabLst>
            </a:pPr>
            <a:r>
              <a:rPr b="1" lang="en" sz="3000" strike="noStrike" u="none">
                <a:solidFill>
                  <a:schemeClr val="dk1"/>
                </a:solidFill>
                <a:effectLst/>
                <a:uFillTx/>
                <a:latin typeface="Montserrat"/>
                <a:ea typeface="Montserrat"/>
              </a:rPr>
              <a:t>How Device Drivers Work</a:t>
            </a:r>
            <a:endParaRPr b="0" lang="en-IN" sz="3000" strike="noStrike" u="none">
              <a:solidFill>
                <a:srgbClr val="ffffff"/>
              </a:solidFill>
              <a:effectLst/>
              <a:uFillTx/>
              <a:latin typeface="Arial"/>
            </a:endParaRPr>
          </a:p>
        </p:txBody>
      </p:sp>
      <p:sp>
        <p:nvSpPr>
          <p:cNvPr id="747" name="PlaceHolder 2"/>
          <p:cNvSpPr>
            <a:spLocks noGrp="1"/>
          </p:cNvSpPr>
          <p:nvPr>
            <p:ph type="subTitle"/>
          </p:nvPr>
        </p:nvSpPr>
        <p:spPr>
          <a:xfrm>
            <a:off x="1647720" y="2028960"/>
            <a:ext cx="5418720" cy="2142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trike="noStrike" u="none">
                <a:solidFill>
                  <a:schemeClr val="dk1"/>
                </a:solidFill>
                <a:effectLst/>
                <a:uFillTx/>
                <a:latin typeface="Actor"/>
                <a:ea typeface="Actor"/>
              </a:rPr>
              <a:t>Device drivers operate by responding to requests from the operating system or applications. When a program needs to access a hardware device, it sends a request to the driver, which translates that request into a language that the hardware understands. The driver then communicates directly with the hardware to carry out the requested action, such as reading data from a disk or sending print jobs to a printer. This interaction ensures efficient and accurate control over hardware components.</a:t>
            </a:r>
            <a:endParaRPr b="0" lang="en-IN" sz="1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1647720" y="971640"/>
            <a:ext cx="5418720" cy="105624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trike="noStrike" u="none">
                <a:solidFill>
                  <a:schemeClr val="dk1"/>
                </a:solidFill>
                <a:effectLst/>
                <a:uFillTx/>
                <a:latin typeface="Montserrat"/>
                <a:ea typeface="Montserrat"/>
              </a:rPr>
              <a:t>Tools and Frameworks</a:t>
            </a:r>
            <a:endParaRPr b="0" lang="en-IN" sz="3000" strike="noStrike" u="none">
              <a:solidFill>
                <a:srgbClr val="ffffff"/>
              </a:solidFill>
              <a:effectLst/>
              <a:uFillTx/>
              <a:latin typeface="Arial"/>
            </a:endParaRPr>
          </a:p>
        </p:txBody>
      </p:sp>
      <p:sp>
        <p:nvSpPr>
          <p:cNvPr id="749" name="PlaceHolder 2"/>
          <p:cNvSpPr>
            <a:spLocks noGrp="1"/>
          </p:cNvSpPr>
          <p:nvPr>
            <p:ph type="subTitle"/>
          </p:nvPr>
        </p:nvSpPr>
        <p:spPr>
          <a:xfrm>
            <a:off x="1647720" y="2028960"/>
            <a:ext cx="5418720" cy="2142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trike="noStrike" u="none">
                <a:solidFill>
                  <a:schemeClr val="dk1"/>
                </a:solidFill>
                <a:effectLst/>
                <a:uFillTx/>
                <a:latin typeface="Actor"/>
                <a:ea typeface="Actor"/>
              </a:rPr>
              <a:t>The development of device drivers typically involves various tools and frameworks to facilitate coding, testing, and integration. Common development environments include integrated development environments (IDEs) like Visual Studio, and specialized SDKs (Software Development Kits) provided by hardware manufacturers. Additionally, platforms such as the Linux kernel provide comprehensive APIs and documentation that support driver development, making it easier to manage hardware interactions.</a:t>
            </a:r>
            <a:endParaRPr b="0" lang="en-IN" sz="1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1647720" y="971640"/>
            <a:ext cx="5418720" cy="105624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trike="noStrike" u="none">
                <a:solidFill>
                  <a:schemeClr val="dk1"/>
                </a:solidFill>
                <a:effectLst/>
                <a:uFillTx/>
                <a:latin typeface="Montserrat"/>
                <a:ea typeface="Montserrat"/>
              </a:rPr>
              <a:t>Conclusions</a:t>
            </a:r>
            <a:endParaRPr b="0" lang="en-IN" sz="3000" strike="noStrike" u="none">
              <a:solidFill>
                <a:srgbClr val="ffffff"/>
              </a:solidFill>
              <a:effectLst/>
              <a:uFillTx/>
              <a:latin typeface="Arial"/>
            </a:endParaRPr>
          </a:p>
        </p:txBody>
      </p:sp>
      <p:sp>
        <p:nvSpPr>
          <p:cNvPr id="751" name="PlaceHolder 2"/>
          <p:cNvSpPr>
            <a:spLocks noGrp="1"/>
          </p:cNvSpPr>
          <p:nvPr>
            <p:ph type="subTitle"/>
          </p:nvPr>
        </p:nvSpPr>
        <p:spPr>
          <a:xfrm>
            <a:off x="1647720" y="2028960"/>
            <a:ext cx="5418720" cy="2142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trike="noStrike" u="none">
                <a:solidFill>
                  <a:schemeClr val="dk1"/>
                </a:solidFill>
                <a:effectLst/>
                <a:uFillTx/>
                <a:latin typeface="Actor"/>
                <a:ea typeface="Actor"/>
              </a:rPr>
              <a:t>Understanding device drivers, their operation, and development processes enhances the ability to create efficient and functional software that interfaces with hardware. By employing best practices and utilizing the right tools, developers can create robust drivers that improve overall system performance.</a:t>
            </a:r>
            <a:endParaRPr b="0" lang="en-IN" sz="1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LibreOffice/25.2.0.3$Windows_X86_64 LibreOffice_project/e1cf4a87eb02d755bce1a01209907ea5ddc8f069</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2025-03-28T02:59:33Z</dcterms:created>
  <dc:creator>Unknown Creator</dc:creator>
  <dc:description/>
  <dc:language>en-US</dc:language>
  <cp:lastModifiedBy/>
  <dcterms:modified xsi:type="dcterms:W3CDTF">2025-03-28T08:41:37Z</dcterms:modified>
  <cp:revision>2</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