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1" r:id="rId4"/>
  </p:sldMasterIdLst>
  <p:notesMasterIdLst>
    <p:notesMasterId r:id="rId57"/>
  </p:notesMasterIdLst>
  <p:handoutMasterIdLst>
    <p:handoutMasterId r:id="rId58"/>
  </p:handoutMasterIdLst>
  <p:sldIdLst>
    <p:sldId id="271" r:id="rId5"/>
    <p:sldId id="698" r:id="rId6"/>
    <p:sldId id="281" r:id="rId7"/>
    <p:sldId id="808" r:id="rId8"/>
    <p:sldId id="809" r:id="rId9"/>
    <p:sldId id="795" r:id="rId10"/>
    <p:sldId id="796" r:id="rId11"/>
    <p:sldId id="836" r:id="rId12"/>
    <p:sldId id="797" r:id="rId13"/>
    <p:sldId id="798" r:id="rId14"/>
    <p:sldId id="799" r:id="rId15"/>
    <p:sldId id="800" r:id="rId16"/>
    <p:sldId id="802" r:id="rId17"/>
    <p:sldId id="803" r:id="rId18"/>
    <p:sldId id="724" r:id="rId19"/>
    <p:sldId id="725" r:id="rId20"/>
    <p:sldId id="840" r:id="rId21"/>
    <p:sldId id="740" r:id="rId22"/>
    <p:sldId id="745" r:id="rId23"/>
    <p:sldId id="749" r:id="rId24"/>
    <p:sldId id="741" r:id="rId25"/>
    <p:sldId id="746" r:id="rId26"/>
    <p:sldId id="748" r:id="rId27"/>
    <p:sldId id="742" r:id="rId28"/>
    <p:sldId id="743" r:id="rId29"/>
    <p:sldId id="753" r:id="rId30"/>
    <p:sldId id="837" r:id="rId31"/>
    <p:sldId id="485" r:id="rId32"/>
    <p:sldId id="812" r:id="rId33"/>
    <p:sldId id="813" r:id="rId34"/>
    <p:sldId id="814" r:id="rId35"/>
    <p:sldId id="501" r:id="rId36"/>
    <p:sldId id="502" r:id="rId37"/>
    <p:sldId id="523" r:id="rId38"/>
    <p:sldId id="747" r:id="rId39"/>
    <p:sldId id="838" r:id="rId40"/>
    <p:sldId id="816" r:id="rId41"/>
    <p:sldId id="817" r:id="rId42"/>
    <p:sldId id="818" r:id="rId43"/>
    <p:sldId id="819" r:id="rId44"/>
    <p:sldId id="820" r:id="rId45"/>
    <p:sldId id="758" r:id="rId46"/>
    <p:sldId id="821" r:id="rId47"/>
    <p:sldId id="822" r:id="rId48"/>
    <p:sldId id="554" r:id="rId49"/>
    <p:sldId id="839" r:id="rId50"/>
    <p:sldId id="770" r:id="rId51"/>
    <p:sldId id="825" r:id="rId52"/>
    <p:sldId id="834" r:id="rId53"/>
    <p:sldId id="763" r:id="rId54"/>
    <p:sldId id="828" r:id="rId55"/>
    <p:sldId id="700" r:id="rId56"/>
  </p:sldIdLst>
  <p:sldSz cx="9144000" cy="6858000" type="screen4x3"/>
  <p:notesSz cx="6858000" cy="271462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M Eng Kit" initials="LEK" lastIdx="95" clrIdx="0">
    <p:extLst>
      <p:ext uri="{19B8F6BF-5375-455C-9EA6-DF929625EA0E}">
        <p15:presenceInfo xmlns:p15="http://schemas.microsoft.com/office/powerpoint/2012/main" userId="S-1-5-21-701957773-1426065679-1648912389-15421" providerId="AD"/>
      </p:ext>
    </p:extLst>
  </p:cmAuthor>
  <p:cmAuthor id="2" name="Fiona LEE" initials="FL" lastIdx="3" clrIdx="1">
    <p:extLst>
      <p:ext uri="{19B8F6BF-5375-455C-9EA6-DF929625EA0E}">
        <p15:presenceInfo xmlns:p15="http://schemas.microsoft.com/office/powerpoint/2012/main" userId="S::fionalee@smu.edu.sg::a0cb864d-d503-4870-b2ae-c4b79b4d5179" providerId="AD"/>
      </p:ext>
    </p:extLst>
  </p:cmAuthor>
  <p:cmAuthor id="3" name="Swapna GOTTIPATI" initials="SG" lastIdx="40" clrIdx="2">
    <p:extLst>
      <p:ext uri="{19B8F6BF-5375-455C-9EA6-DF929625EA0E}">
        <p15:presenceInfo xmlns:p15="http://schemas.microsoft.com/office/powerpoint/2012/main" userId="S-1-5-21-701957773-1426065679-1648912389-9408" providerId="AD"/>
      </p:ext>
    </p:extLst>
  </p:cmAuthor>
  <p:cmAuthor id="4" name="Rafael J. BARROS" initials="RB" lastIdx="7" clrIdx="3">
    <p:extLst>
      <p:ext uri="{19B8F6BF-5375-455C-9EA6-DF929625EA0E}">
        <p15:presenceInfo xmlns:p15="http://schemas.microsoft.com/office/powerpoint/2012/main" userId="S::rafaelbarros@smu.edu.sg::560daf46-2681-46c5-8c64-77f2119c68f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F60"/>
    <a:srgbClr val="008F00"/>
    <a:srgbClr val="3FAE29"/>
    <a:srgbClr val="1388D8"/>
    <a:srgbClr val="44A2DD"/>
    <a:srgbClr val="102B72"/>
    <a:srgbClr val="FF0000"/>
    <a:srgbClr val="28BC6B"/>
    <a:srgbClr val="6B9AD3"/>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46"/>
    <p:restoredTop sz="92308" autoAdjust="0"/>
  </p:normalViewPr>
  <p:slideViewPr>
    <p:cSldViewPr snapToGrid="0">
      <p:cViewPr varScale="1">
        <p:scale>
          <a:sx n="105" d="100"/>
          <a:sy n="105" d="100"/>
        </p:scale>
        <p:origin x="2004" y="90"/>
      </p:cViewPr>
      <p:guideLst>
        <p:guide orient="horz" pos="2160"/>
        <p:guide pos="2880"/>
      </p:guideLst>
    </p:cSldViewPr>
  </p:slideViewPr>
  <p:notesTextViewPr>
    <p:cViewPr>
      <p:scale>
        <a:sx n="125" d="100"/>
        <a:sy n="125"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C9CB0C-CF12-4E73-A407-0F1B820610F8}"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C4800C56-60F0-44F8-AEDD-382DD0F6AF0D}">
      <dgm:prSet phldrT="[Text]" custT="1">
        <dgm:style>
          <a:lnRef idx="2">
            <a:schemeClr val="accent5"/>
          </a:lnRef>
          <a:fillRef idx="1">
            <a:schemeClr val="lt1"/>
          </a:fillRef>
          <a:effectRef idx="0">
            <a:schemeClr val="accent5"/>
          </a:effectRef>
          <a:fontRef idx="minor">
            <a:schemeClr val="dk1"/>
          </a:fontRef>
        </dgm:style>
      </dgm:prSet>
      <dgm:spPr>
        <a:ln/>
      </dgm:spPr>
      <dgm:t>
        <a:bodyPr anchor="t"/>
        <a:lstStyle/>
        <a:p>
          <a:pPr algn="ctr"/>
          <a:r>
            <a:rPr lang="en-US" sz="1600" b="1">
              <a:solidFill>
                <a:schemeClr val="accent5"/>
              </a:solidFill>
              <a:latin typeface="Century Gothic" panose="020B0502020202020204" pitchFamily="34" charset="0"/>
            </a:rPr>
            <a:t>WEEK</a:t>
          </a:r>
          <a:br>
            <a:rPr lang="en-US" sz="1600" b="1">
              <a:solidFill>
                <a:schemeClr val="accent5"/>
              </a:solidFill>
              <a:latin typeface="Century Gothic" panose="020B0502020202020204" pitchFamily="34" charset="0"/>
            </a:rPr>
          </a:br>
          <a:r>
            <a:rPr lang="en-US" sz="1600" b="1">
              <a:solidFill>
                <a:schemeClr val="accent5"/>
              </a:solidFill>
              <a:latin typeface="Century Gothic" panose="020B0502020202020204" pitchFamily="34" charset="0"/>
            </a:rPr>
            <a:t>1 - 3</a:t>
          </a:r>
          <a:br>
            <a:rPr lang="en-US" sz="1600" b="1">
              <a:solidFill>
                <a:schemeClr val="accent5"/>
              </a:solidFill>
              <a:latin typeface="Century Gothic" panose="020B0502020202020204" pitchFamily="34" charset="0"/>
            </a:rPr>
          </a:br>
          <a:br>
            <a:rPr lang="en-US" sz="1600">
              <a:solidFill>
                <a:schemeClr val="accent5"/>
              </a:solidFill>
              <a:latin typeface="Century Gothic" panose="020B0502020202020204" pitchFamily="34" charset="0"/>
            </a:rPr>
          </a:br>
          <a:r>
            <a:rPr lang="en-US" sz="1600">
              <a:solidFill>
                <a:schemeClr val="accent5"/>
              </a:solidFill>
              <a:latin typeface="Century Gothic" panose="020B0502020202020204" pitchFamily="34" charset="0"/>
            </a:rPr>
            <a:t>Business</a:t>
          </a:r>
        </a:p>
        <a:p>
          <a:pPr algn="ctr"/>
          <a:r>
            <a:rPr lang="en-US" sz="1600">
              <a:solidFill>
                <a:schemeClr val="accent5"/>
              </a:solidFill>
              <a:latin typeface="Century Gothic" panose="020B0502020202020204" pitchFamily="34" charset="0"/>
            </a:rPr>
            <a:t>Process</a:t>
          </a:r>
          <a:endParaRPr lang="en-SG" sz="1600">
            <a:solidFill>
              <a:schemeClr val="accent5"/>
            </a:solidFill>
            <a:latin typeface="Century Gothic" panose="020B0502020202020204" pitchFamily="34" charset="0"/>
          </a:endParaRPr>
        </a:p>
        <a:p>
          <a:pPr algn="ctr"/>
          <a:r>
            <a:rPr lang="en-SG" sz="1600">
              <a:solidFill>
                <a:schemeClr val="accent5"/>
              </a:solidFill>
              <a:latin typeface="Century Gothic" panose="020B0502020202020204" pitchFamily="34" charset="0"/>
            </a:rPr>
            <a:t>Modelling</a:t>
          </a:r>
        </a:p>
      </dgm:t>
    </dgm:pt>
    <dgm:pt modelId="{02D1FAED-08B1-43F5-8803-80D85EBDDAB5}" type="parTrans" cxnId="{473512F7-86AA-4F1E-A6BD-2C0A938AD7BA}">
      <dgm:prSet/>
      <dgm:spPr/>
      <dgm:t>
        <a:bodyPr/>
        <a:lstStyle/>
        <a:p>
          <a:pPr algn="ctr"/>
          <a:endParaRPr lang="en-SG" sz="1600">
            <a:latin typeface="Century Gothic" panose="020B0502020202020204" pitchFamily="34" charset="0"/>
          </a:endParaRPr>
        </a:p>
      </dgm:t>
    </dgm:pt>
    <dgm:pt modelId="{CF2F434D-E503-4C5A-8C4A-4B1828B08B7E}" type="sibTrans" cxnId="{473512F7-86AA-4F1E-A6BD-2C0A938AD7BA}">
      <dgm:prSet/>
      <dgm:spPr/>
      <dgm:t>
        <a:bodyPr/>
        <a:lstStyle/>
        <a:p>
          <a:pPr algn="ctr"/>
          <a:endParaRPr lang="en-SG" sz="1600">
            <a:latin typeface="Century Gothic" panose="020B0502020202020204" pitchFamily="34" charset="0"/>
          </a:endParaRPr>
        </a:p>
      </dgm:t>
    </dgm:pt>
    <dgm:pt modelId="{2257450D-14BE-41E3-94DE-C613FC4B90E8}">
      <dgm:prSet phldrT="[Text]" custT="1"/>
      <dgm:spPr>
        <a:ln>
          <a:solidFill>
            <a:schemeClr val="accent5"/>
          </a:solidFill>
        </a:ln>
      </dgm:spPr>
      <dgm:t>
        <a:bodyPr anchor="t"/>
        <a:lstStyle/>
        <a:p>
          <a:pPr algn="ctr"/>
          <a:r>
            <a:rPr lang="en-US" sz="1600" b="1">
              <a:solidFill>
                <a:schemeClr val="accent5"/>
              </a:solidFill>
              <a:latin typeface="Century Gothic" panose="020B0502020202020204" pitchFamily="34" charset="0"/>
            </a:rPr>
            <a:t>WEEK </a:t>
          </a:r>
          <a:br>
            <a:rPr lang="en-US" sz="1600" b="1">
              <a:solidFill>
                <a:schemeClr val="accent5"/>
              </a:solidFill>
              <a:latin typeface="Century Gothic" panose="020B0502020202020204" pitchFamily="34" charset="0"/>
            </a:rPr>
          </a:br>
          <a:r>
            <a:rPr lang="en-US" sz="1600" b="1">
              <a:solidFill>
                <a:schemeClr val="accent5"/>
              </a:solidFill>
              <a:latin typeface="Century Gothic" panose="020B0502020202020204" pitchFamily="34" charset="0"/>
            </a:rPr>
            <a:t>3 – 5</a:t>
          </a:r>
          <a:br>
            <a:rPr lang="en-US" sz="1600" b="1">
              <a:solidFill>
                <a:schemeClr val="accent5"/>
              </a:solidFill>
              <a:latin typeface="Century Gothic" panose="020B0502020202020204" pitchFamily="34" charset="0"/>
            </a:rPr>
          </a:br>
          <a:br>
            <a:rPr lang="en-US" sz="1600">
              <a:solidFill>
                <a:schemeClr val="accent5"/>
              </a:solidFill>
              <a:latin typeface="Century Gothic" panose="020B0502020202020204" pitchFamily="34" charset="0"/>
            </a:rPr>
          </a:br>
          <a:r>
            <a:rPr lang="en-US" sz="1600">
              <a:solidFill>
                <a:schemeClr val="accent5"/>
              </a:solidFill>
              <a:latin typeface="Century Gothic" panose="020B0502020202020204" pitchFamily="34" charset="0"/>
            </a:rPr>
            <a:t>Business</a:t>
          </a:r>
        </a:p>
        <a:p>
          <a:pPr algn="ctr"/>
          <a:r>
            <a:rPr lang="en-US" sz="1600">
              <a:solidFill>
                <a:schemeClr val="accent5"/>
              </a:solidFill>
              <a:latin typeface="Century Gothic" panose="020B0502020202020204" pitchFamily="34" charset="0"/>
            </a:rPr>
            <a:t>Process</a:t>
          </a:r>
        </a:p>
        <a:p>
          <a:pPr algn="ctr"/>
          <a:r>
            <a:rPr lang="en-SG" sz="1600">
              <a:solidFill>
                <a:schemeClr val="accent5"/>
              </a:solidFill>
              <a:latin typeface="Century Gothic" panose="020B0502020202020204" pitchFamily="34" charset="0"/>
            </a:rPr>
            <a:t>Analysis</a:t>
          </a:r>
        </a:p>
      </dgm:t>
    </dgm:pt>
    <dgm:pt modelId="{5F46C95E-3E9E-4CB0-B6ED-9577F848DE40}" type="parTrans" cxnId="{4A8004FF-AFAF-439E-B8A2-5242F5266836}">
      <dgm:prSet/>
      <dgm:spPr/>
      <dgm:t>
        <a:bodyPr/>
        <a:lstStyle/>
        <a:p>
          <a:pPr algn="ctr"/>
          <a:endParaRPr lang="en-SG" sz="1600">
            <a:latin typeface="Century Gothic" panose="020B0502020202020204" pitchFamily="34" charset="0"/>
          </a:endParaRPr>
        </a:p>
      </dgm:t>
    </dgm:pt>
    <dgm:pt modelId="{293F505E-3967-4629-B2A3-07CB40984F45}" type="sibTrans" cxnId="{4A8004FF-AFAF-439E-B8A2-5242F5266836}">
      <dgm:prSet/>
      <dgm:spPr/>
      <dgm:t>
        <a:bodyPr/>
        <a:lstStyle/>
        <a:p>
          <a:pPr algn="ctr"/>
          <a:endParaRPr lang="en-SG" sz="1600">
            <a:latin typeface="Century Gothic" panose="020B0502020202020204" pitchFamily="34" charset="0"/>
          </a:endParaRPr>
        </a:p>
      </dgm:t>
    </dgm:pt>
    <dgm:pt modelId="{A8FA949B-18BA-4CF8-91D9-D218C4D04332}">
      <dgm:prSet phldrT="[Text]" custT="1"/>
      <dgm:spPr>
        <a:ln>
          <a:solidFill>
            <a:srgbClr val="3FAE28"/>
          </a:solidFill>
        </a:ln>
      </dgm:spPr>
      <dgm:t>
        <a:bodyPr anchor="t"/>
        <a:lstStyle/>
        <a:p>
          <a:pPr algn="ctr"/>
          <a:r>
            <a:rPr lang="en-US" sz="1600" b="1">
              <a:latin typeface="Century Gothic" panose="020B0502020202020204" pitchFamily="34" charset="0"/>
            </a:rPr>
            <a:t>WEEK </a:t>
          </a:r>
          <a:br>
            <a:rPr lang="en-US" sz="1600" b="1">
              <a:latin typeface="Century Gothic" panose="020B0502020202020204" pitchFamily="34" charset="0"/>
            </a:rPr>
          </a:br>
          <a:r>
            <a:rPr lang="en-US" sz="1600" b="1">
              <a:latin typeface="Century Gothic" panose="020B0502020202020204" pitchFamily="34" charset="0"/>
            </a:rPr>
            <a:t>6 – 9</a:t>
          </a:r>
          <a:br>
            <a:rPr lang="en-US" sz="1600" b="1">
              <a:latin typeface="Century Gothic" panose="020B0502020202020204" pitchFamily="34" charset="0"/>
            </a:rPr>
          </a:br>
          <a:endParaRPr lang="en-US" sz="1600">
            <a:latin typeface="Century Gothic" panose="020B0502020202020204" pitchFamily="34" charset="0"/>
          </a:endParaRPr>
        </a:p>
        <a:p>
          <a:pPr algn="ctr"/>
          <a:r>
            <a:rPr lang="en-US" sz="1600">
              <a:latin typeface="Century Gothic" panose="020B0502020202020204" pitchFamily="34" charset="0"/>
            </a:rPr>
            <a:t>Business</a:t>
          </a:r>
        </a:p>
        <a:p>
          <a:pPr algn="ctr"/>
          <a:r>
            <a:rPr lang="en-US" sz="1600">
              <a:latin typeface="Century Gothic" panose="020B0502020202020204" pitchFamily="34" charset="0"/>
            </a:rPr>
            <a:t>Process</a:t>
          </a:r>
        </a:p>
        <a:p>
          <a:pPr algn="ctr"/>
          <a:r>
            <a:rPr lang="en-SG" sz="1600">
              <a:latin typeface="Century Gothic" panose="020B0502020202020204" pitchFamily="34" charset="0"/>
            </a:rPr>
            <a:t>Solutioning</a:t>
          </a:r>
        </a:p>
      </dgm:t>
    </dgm:pt>
    <dgm:pt modelId="{30B15937-70B4-44AC-B383-324CBA2CBF46}" type="parTrans" cxnId="{CCEA34F9-39AA-48A4-B5BB-EDA7C3AF0CA6}">
      <dgm:prSet/>
      <dgm:spPr/>
      <dgm:t>
        <a:bodyPr/>
        <a:lstStyle/>
        <a:p>
          <a:pPr algn="ctr"/>
          <a:endParaRPr lang="en-SG" sz="1600">
            <a:latin typeface="Century Gothic" panose="020B0502020202020204" pitchFamily="34" charset="0"/>
          </a:endParaRPr>
        </a:p>
      </dgm:t>
    </dgm:pt>
    <dgm:pt modelId="{45683ECC-9948-448F-8D1C-A451D650BB2C}" type="sibTrans" cxnId="{CCEA34F9-39AA-48A4-B5BB-EDA7C3AF0CA6}">
      <dgm:prSet/>
      <dgm:spPr/>
      <dgm:t>
        <a:bodyPr/>
        <a:lstStyle/>
        <a:p>
          <a:pPr algn="ctr"/>
          <a:endParaRPr lang="en-SG" sz="1600">
            <a:latin typeface="Century Gothic" panose="020B0502020202020204" pitchFamily="34" charset="0"/>
          </a:endParaRPr>
        </a:p>
      </dgm:t>
    </dgm:pt>
    <dgm:pt modelId="{DFDC525F-5556-7043-AB46-11A212C27EC9}">
      <dgm:prSet phldrT="[Text]" custT="1"/>
      <dgm:spPr>
        <a:ln>
          <a:solidFill>
            <a:srgbClr val="FFDD00"/>
          </a:solidFill>
        </a:ln>
      </dgm:spPr>
      <dgm:t>
        <a:bodyPr anchor="t"/>
        <a:lstStyle/>
        <a:p>
          <a:pPr algn="ctr"/>
          <a:r>
            <a:rPr lang="en-US" sz="1600" b="1">
              <a:latin typeface="Century Gothic" panose="020B0502020202020204" pitchFamily="34" charset="0"/>
            </a:rPr>
            <a:t>WEEK </a:t>
          </a:r>
          <a:br>
            <a:rPr lang="en-US" sz="1600" b="1">
              <a:latin typeface="Century Gothic" panose="020B0502020202020204" pitchFamily="34" charset="0"/>
            </a:rPr>
          </a:br>
          <a:r>
            <a:rPr lang="en-US" sz="1600" b="1">
              <a:latin typeface="Century Gothic" panose="020B0502020202020204" pitchFamily="34" charset="0"/>
            </a:rPr>
            <a:t>10 – 12</a:t>
          </a:r>
          <a:br>
            <a:rPr lang="en-US" sz="1600" b="1">
              <a:latin typeface="Century Gothic" panose="020B0502020202020204" pitchFamily="34" charset="0"/>
            </a:rPr>
          </a:br>
          <a:endParaRPr lang="en-US" sz="1600">
            <a:latin typeface="Century Gothic" panose="020B0502020202020204" pitchFamily="34" charset="0"/>
          </a:endParaRPr>
        </a:p>
        <a:p>
          <a:pPr algn="ctr"/>
          <a:r>
            <a:rPr lang="en-US" sz="1600">
              <a:latin typeface="Century Gothic" panose="020B0502020202020204" pitchFamily="34" charset="0"/>
            </a:rPr>
            <a:t>Business</a:t>
          </a:r>
        </a:p>
        <a:p>
          <a:pPr algn="ctr"/>
          <a:r>
            <a:rPr lang="en-US" sz="1600">
              <a:latin typeface="Century Gothic" panose="020B0502020202020204" pitchFamily="34" charset="0"/>
            </a:rPr>
            <a:t>Process</a:t>
          </a:r>
        </a:p>
        <a:p>
          <a:pPr algn="ctr"/>
          <a:r>
            <a:rPr lang="en-SG" sz="1600">
              <a:latin typeface="Century Gothic" panose="020B0502020202020204" pitchFamily="34" charset="0"/>
            </a:rPr>
            <a:t>Innovation</a:t>
          </a:r>
        </a:p>
      </dgm:t>
    </dgm:pt>
    <dgm:pt modelId="{B47F6F8C-2902-3343-A692-CD9FFC3CEC1E}" type="parTrans" cxnId="{B62AB720-C4B6-5548-82D2-CA43A42227F4}">
      <dgm:prSet/>
      <dgm:spPr/>
      <dgm:t>
        <a:bodyPr/>
        <a:lstStyle/>
        <a:p>
          <a:pPr algn="ctr"/>
          <a:endParaRPr lang="en-US" sz="1600">
            <a:latin typeface="Century Gothic" panose="020B0502020202020204" pitchFamily="34" charset="0"/>
          </a:endParaRPr>
        </a:p>
      </dgm:t>
    </dgm:pt>
    <dgm:pt modelId="{3A5A0B59-7A89-4944-9A89-D6C709FCD7E3}" type="sibTrans" cxnId="{B62AB720-C4B6-5548-82D2-CA43A42227F4}">
      <dgm:prSet/>
      <dgm:spPr/>
      <dgm:t>
        <a:bodyPr/>
        <a:lstStyle/>
        <a:p>
          <a:pPr algn="ctr"/>
          <a:endParaRPr lang="en-US" sz="1600">
            <a:latin typeface="Century Gothic" panose="020B0502020202020204" pitchFamily="34" charset="0"/>
          </a:endParaRPr>
        </a:p>
      </dgm:t>
    </dgm:pt>
    <dgm:pt modelId="{0D89C12C-C850-4649-B0AF-3CAF18AEDE9B}" type="pres">
      <dgm:prSet presAssocID="{7EC9CB0C-CF12-4E73-A407-0F1B820610F8}" presName="Name0" presStyleCnt="0">
        <dgm:presLayoutVars>
          <dgm:dir/>
          <dgm:resizeHandles val="exact"/>
        </dgm:presLayoutVars>
      </dgm:prSet>
      <dgm:spPr/>
    </dgm:pt>
    <dgm:pt modelId="{B1DCD28C-3D96-46EF-9791-8F2CEE938B36}" type="pres">
      <dgm:prSet presAssocID="{C4800C56-60F0-44F8-AEDD-382DD0F6AF0D}" presName="composite" presStyleCnt="0"/>
      <dgm:spPr/>
    </dgm:pt>
    <dgm:pt modelId="{B1C30502-97DF-4349-AC64-07558511DD00}" type="pres">
      <dgm:prSet presAssocID="{C4800C56-60F0-44F8-AEDD-382DD0F6AF0D}" presName="bgChev" presStyleLbl="node1" presStyleIdx="0" presStyleCnt="4" custLinFactNeighborX="3897" custLinFactNeighborY="-86424">
        <dgm:style>
          <a:lnRef idx="2">
            <a:schemeClr val="accent5"/>
          </a:lnRef>
          <a:fillRef idx="1">
            <a:schemeClr val="lt1"/>
          </a:fillRef>
          <a:effectRef idx="0">
            <a:schemeClr val="accent5"/>
          </a:effectRef>
          <a:fontRef idx="minor">
            <a:schemeClr val="dk1"/>
          </a:fontRef>
        </dgm:style>
      </dgm:prSet>
      <dgm:spPr>
        <a:ln/>
      </dgm:spPr>
    </dgm:pt>
    <dgm:pt modelId="{BA244F3A-C46F-43B2-A04A-1F253D0D5378}" type="pres">
      <dgm:prSet presAssocID="{C4800C56-60F0-44F8-AEDD-382DD0F6AF0D}" presName="txNode" presStyleLbl="fgAcc1" presStyleIdx="0" presStyleCnt="4" custScaleX="93203" custScaleY="277660" custLinFactNeighborX="-2090" custLinFactNeighborY="21265">
        <dgm:presLayoutVars>
          <dgm:bulletEnabled val="1"/>
        </dgm:presLayoutVars>
      </dgm:prSet>
      <dgm:spPr/>
    </dgm:pt>
    <dgm:pt modelId="{E64126E0-9F33-478A-8593-82EF61DF614F}" type="pres">
      <dgm:prSet presAssocID="{CF2F434D-E503-4C5A-8C4A-4B1828B08B7E}" presName="compositeSpace" presStyleCnt="0"/>
      <dgm:spPr/>
    </dgm:pt>
    <dgm:pt modelId="{63F32B0D-1FED-4F4D-B007-51A67EA48B65}" type="pres">
      <dgm:prSet presAssocID="{2257450D-14BE-41E3-94DE-C613FC4B90E8}" presName="composite" presStyleCnt="0"/>
      <dgm:spPr/>
    </dgm:pt>
    <dgm:pt modelId="{B056B15B-299C-45CA-9C38-A84D2CF99479}" type="pres">
      <dgm:prSet presAssocID="{2257450D-14BE-41E3-94DE-C613FC4B90E8}" presName="bgChev" presStyleLbl="node1" presStyleIdx="1" presStyleCnt="4" custLinFactNeighborX="-761" custLinFactNeighborY="-86424"/>
      <dgm:spPr>
        <a:noFill/>
        <a:ln>
          <a:solidFill>
            <a:schemeClr val="accent5"/>
          </a:solidFill>
        </a:ln>
      </dgm:spPr>
    </dgm:pt>
    <dgm:pt modelId="{66D2C422-69A7-4071-9E46-E06C460112F3}" type="pres">
      <dgm:prSet presAssocID="{2257450D-14BE-41E3-94DE-C613FC4B90E8}" presName="txNode" presStyleLbl="fgAcc1" presStyleIdx="1" presStyleCnt="4" custScaleX="93203" custScaleY="277660" custLinFactNeighborX="-7889" custLinFactNeighborY="19488">
        <dgm:presLayoutVars>
          <dgm:bulletEnabled val="1"/>
        </dgm:presLayoutVars>
      </dgm:prSet>
      <dgm:spPr/>
    </dgm:pt>
    <dgm:pt modelId="{C5D0827C-EB3D-4487-AADE-81CE38BA5C52}" type="pres">
      <dgm:prSet presAssocID="{293F505E-3967-4629-B2A3-07CB40984F45}" presName="compositeSpace" presStyleCnt="0"/>
      <dgm:spPr/>
    </dgm:pt>
    <dgm:pt modelId="{4A11A592-EBE1-4BFB-9303-670FA5B959F0}" type="pres">
      <dgm:prSet presAssocID="{A8FA949B-18BA-4CF8-91D9-D218C4D04332}" presName="composite" presStyleCnt="0"/>
      <dgm:spPr/>
    </dgm:pt>
    <dgm:pt modelId="{BEA33B53-88EE-4B41-8A02-7EE1B2AAD07E}" type="pres">
      <dgm:prSet presAssocID="{A8FA949B-18BA-4CF8-91D9-D218C4D04332}" presName="bgChev" presStyleLbl="node1" presStyleIdx="2" presStyleCnt="4" custLinFactNeighborX="-761" custLinFactNeighborY="-86424"/>
      <dgm:spPr>
        <a:solidFill>
          <a:srgbClr val="3FAE28"/>
        </a:solidFill>
        <a:ln>
          <a:solidFill>
            <a:srgbClr val="3FAE28"/>
          </a:solidFill>
        </a:ln>
      </dgm:spPr>
    </dgm:pt>
    <dgm:pt modelId="{29DF5BF8-5713-444F-A6E0-2437F53DDAF8}" type="pres">
      <dgm:prSet presAssocID="{A8FA949B-18BA-4CF8-91D9-D218C4D04332}" presName="txNode" presStyleLbl="fgAcc1" presStyleIdx="2" presStyleCnt="4" custScaleX="93203" custScaleY="277660" custLinFactNeighborX="-7207" custLinFactNeighborY="21265">
        <dgm:presLayoutVars>
          <dgm:bulletEnabled val="1"/>
        </dgm:presLayoutVars>
      </dgm:prSet>
      <dgm:spPr/>
    </dgm:pt>
    <dgm:pt modelId="{E6FE71BE-788D-9D40-9C43-779B84CAD083}" type="pres">
      <dgm:prSet presAssocID="{45683ECC-9948-448F-8D1C-A451D650BB2C}" presName="compositeSpace" presStyleCnt="0"/>
      <dgm:spPr/>
    </dgm:pt>
    <dgm:pt modelId="{6EFFA7D4-9707-7841-A661-B2E41139B883}" type="pres">
      <dgm:prSet presAssocID="{DFDC525F-5556-7043-AB46-11A212C27EC9}" presName="composite" presStyleCnt="0"/>
      <dgm:spPr/>
    </dgm:pt>
    <dgm:pt modelId="{1EA1D0E2-38C0-EB4B-88E6-9C9E9244F0ED}" type="pres">
      <dgm:prSet presAssocID="{DFDC525F-5556-7043-AB46-11A212C27EC9}" presName="bgChev" presStyleLbl="node1" presStyleIdx="3" presStyleCnt="4" custLinFactNeighborX="-761" custLinFactNeighborY="-86424"/>
      <dgm:spPr>
        <a:solidFill>
          <a:srgbClr val="FFDD00"/>
        </a:solidFill>
        <a:ln>
          <a:solidFill>
            <a:srgbClr val="FFDD00"/>
          </a:solidFill>
        </a:ln>
      </dgm:spPr>
    </dgm:pt>
    <dgm:pt modelId="{DFD78C2A-C7C5-E64D-8850-6FF4DF29D3E5}" type="pres">
      <dgm:prSet presAssocID="{DFDC525F-5556-7043-AB46-11A212C27EC9}" presName="txNode" presStyleLbl="fgAcc1" presStyleIdx="3" presStyleCnt="4" custScaleX="93203" custScaleY="277660" custLinFactNeighborX="-8109" custLinFactNeighborY="21265">
        <dgm:presLayoutVars>
          <dgm:bulletEnabled val="1"/>
        </dgm:presLayoutVars>
      </dgm:prSet>
      <dgm:spPr/>
    </dgm:pt>
  </dgm:ptLst>
  <dgm:cxnLst>
    <dgm:cxn modelId="{EF8D9A11-EE75-CA47-8164-DC9D42865516}" type="presOf" srcId="{2257450D-14BE-41E3-94DE-C613FC4B90E8}" destId="{66D2C422-69A7-4071-9E46-E06C460112F3}" srcOrd="0" destOrd="0" presId="urn:microsoft.com/office/officeart/2005/8/layout/chevronAccent+Icon"/>
    <dgm:cxn modelId="{B62AB720-C4B6-5548-82D2-CA43A42227F4}" srcId="{7EC9CB0C-CF12-4E73-A407-0F1B820610F8}" destId="{DFDC525F-5556-7043-AB46-11A212C27EC9}" srcOrd="3" destOrd="0" parTransId="{B47F6F8C-2902-3343-A692-CD9FFC3CEC1E}" sibTransId="{3A5A0B59-7A89-4944-9A89-D6C709FCD7E3}"/>
    <dgm:cxn modelId="{1E5EB86D-8951-1B44-BD8F-220F9FE2910D}" type="presOf" srcId="{C4800C56-60F0-44F8-AEDD-382DD0F6AF0D}" destId="{BA244F3A-C46F-43B2-A04A-1F253D0D5378}" srcOrd="0" destOrd="0" presId="urn:microsoft.com/office/officeart/2005/8/layout/chevronAccent+Icon"/>
    <dgm:cxn modelId="{0E078E4F-0CA3-C74F-8F85-74D8E8277566}" type="presOf" srcId="{A8FA949B-18BA-4CF8-91D9-D218C4D04332}" destId="{29DF5BF8-5713-444F-A6E0-2437F53DDAF8}" srcOrd="0" destOrd="0" presId="urn:microsoft.com/office/officeart/2005/8/layout/chevronAccent+Icon"/>
    <dgm:cxn modelId="{02F0BD77-9D1D-1B46-A7BA-073835A13BCB}" type="presOf" srcId="{7EC9CB0C-CF12-4E73-A407-0F1B820610F8}" destId="{0D89C12C-C850-4649-B0AF-3CAF18AEDE9B}" srcOrd="0" destOrd="0" presId="urn:microsoft.com/office/officeart/2005/8/layout/chevronAccent+Icon"/>
    <dgm:cxn modelId="{881948D2-D687-EB49-8E18-A07CCFA28E68}" type="presOf" srcId="{DFDC525F-5556-7043-AB46-11A212C27EC9}" destId="{DFD78C2A-C7C5-E64D-8850-6FF4DF29D3E5}" srcOrd="0" destOrd="0" presId="urn:microsoft.com/office/officeart/2005/8/layout/chevronAccent+Icon"/>
    <dgm:cxn modelId="{473512F7-86AA-4F1E-A6BD-2C0A938AD7BA}" srcId="{7EC9CB0C-CF12-4E73-A407-0F1B820610F8}" destId="{C4800C56-60F0-44F8-AEDD-382DD0F6AF0D}" srcOrd="0" destOrd="0" parTransId="{02D1FAED-08B1-43F5-8803-80D85EBDDAB5}" sibTransId="{CF2F434D-E503-4C5A-8C4A-4B1828B08B7E}"/>
    <dgm:cxn modelId="{CCEA34F9-39AA-48A4-B5BB-EDA7C3AF0CA6}" srcId="{7EC9CB0C-CF12-4E73-A407-0F1B820610F8}" destId="{A8FA949B-18BA-4CF8-91D9-D218C4D04332}" srcOrd="2" destOrd="0" parTransId="{30B15937-70B4-44AC-B383-324CBA2CBF46}" sibTransId="{45683ECC-9948-448F-8D1C-A451D650BB2C}"/>
    <dgm:cxn modelId="{4A8004FF-AFAF-439E-B8A2-5242F5266836}" srcId="{7EC9CB0C-CF12-4E73-A407-0F1B820610F8}" destId="{2257450D-14BE-41E3-94DE-C613FC4B90E8}" srcOrd="1" destOrd="0" parTransId="{5F46C95E-3E9E-4CB0-B6ED-9577F848DE40}" sibTransId="{293F505E-3967-4629-B2A3-07CB40984F45}"/>
    <dgm:cxn modelId="{4AA34F0D-D3B8-F045-91B7-B648BD7EDE0E}" type="presParOf" srcId="{0D89C12C-C850-4649-B0AF-3CAF18AEDE9B}" destId="{B1DCD28C-3D96-46EF-9791-8F2CEE938B36}" srcOrd="0" destOrd="0" presId="urn:microsoft.com/office/officeart/2005/8/layout/chevronAccent+Icon"/>
    <dgm:cxn modelId="{40360D0E-DEE3-384C-B1AB-44F8D0EF6510}" type="presParOf" srcId="{B1DCD28C-3D96-46EF-9791-8F2CEE938B36}" destId="{B1C30502-97DF-4349-AC64-07558511DD00}" srcOrd="0" destOrd="0" presId="urn:microsoft.com/office/officeart/2005/8/layout/chevronAccent+Icon"/>
    <dgm:cxn modelId="{948A0A84-627A-F341-AA86-55C05004FC87}" type="presParOf" srcId="{B1DCD28C-3D96-46EF-9791-8F2CEE938B36}" destId="{BA244F3A-C46F-43B2-A04A-1F253D0D5378}" srcOrd="1" destOrd="0" presId="urn:microsoft.com/office/officeart/2005/8/layout/chevronAccent+Icon"/>
    <dgm:cxn modelId="{927FBC88-54A8-384E-A570-BBD0DD37BB9A}" type="presParOf" srcId="{0D89C12C-C850-4649-B0AF-3CAF18AEDE9B}" destId="{E64126E0-9F33-478A-8593-82EF61DF614F}" srcOrd="1" destOrd="0" presId="urn:microsoft.com/office/officeart/2005/8/layout/chevronAccent+Icon"/>
    <dgm:cxn modelId="{26727C1F-07DE-C64A-B958-2D5070C1EA3F}" type="presParOf" srcId="{0D89C12C-C850-4649-B0AF-3CAF18AEDE9B}" destId="{63F32B0D-1FED-4F4D-B007-51A67EA48B65}" srcOrd="2" destOrd="0" presId="urn:microsoft.com/office/officeart/2005/8/layout/chevronAccent+Icon"/>
    <dgm:cxn modelId="{F1C5EB65-103F-3346-B6A8-B7C25276B081}" type="presParOf" srcId="{63F32B0D-1FED-4F4D-B007-51A67EA48B65}" destId="{B056B15B-299C-45CA-9C38-A84D2CF99479}" srcOrd="0" destOrd="0" presId="urn:microsoft.com/office/officeart/2005/8/layout/chevronAccent+Icon"/>
    <dgm:cxn modelId="{5626E398-A237-8B4C-8F50-1C5201F26674}" type="presParOf" srcId="{63F32B0D-1FED-4F4D-B007-51A67EA48B65}" destId="{66D2C422-69A7-4071-9E46-E06C460112F3}" srcOrd="1" destOrd="0" presId="urn:microsoft.com/office/officeart/2005/8/layout/chevronAccent+Icon"/>
    <dgm:cxn modelId="{C3223A63-F124-A740-BDFF-D88E81C4293D}" type="presParOf" srcId="{0D89C12C-C850-4649-B0AF-3CAF18AEDE9B}" destId="{C5D0827C-EB3D-4487-AADE-81CE38BA5C52}" srcOrd="3" destOrd="0" presId="urn:microsoft.com/office/officeart/2005/8/layout/chevronAccent+Icon"/>
    <dgm:cxn modelId="{6268E79B-1383-3F42-B5B7-BE04C92CFE9E}" type="presParOf" srcId="{0D89C12C-C850-4649-B0AF-3CAF18AEDE9B}" destId="{4A11A592-EBE1-4BFB-9303-670FA5B959F0}" srcOrd="4" destOrd="0" presId="urn:microsoft.com/office/officeart/2005/8/layout/chevronAccent+Icon"/>
    <dgm:cxn modelId="{61222045-5403-4C49-8A7E-A00C6D43AD0C}" type="presParOf" srcId="{4A11A592-EBE1-4BFB-9303-670FA5B959F0}" destId="{BEA33B53-88EE-4B41-8A02-7EE1B2AAD07E}" srcOrd="0" destOrd="0" presId="urn:microsoft.com/office/officeart/2005/8/layout/chevronAccent+Icon"/>
    <dgm:cxn modelId="{AB5BFAD5-A55D-2649-80EC-F932A905DCCC}" type="presParOf" srcId="{4A11A592-EBE1-4BFB-9303-670FA5B959F0}" destId="{29DF5BF8-5713-444F-A6E0-2437F53DDAF8}" srcOrd="1" destOrd="0" presId="urn:microsoft.com/office/officeart/2005/8/layout/chevronAccent+Icon"/>
    <dgm:cxn modelId="{318859CE-5AE3-6D43-B7C3-D34E2A0CCCFE}" type="presParOf" srcId="{0D89C12C-C850-4649-B0AF-3CAF18AEDE9B}" destId="{E6FE71BE-788D-9D40-9C43-779B84CAD083}" srcOrd="5" destOrd="0" presId="urn:microsoft.com/office/officeart/2005/8/layout/chevronAccent+Icon"/>
    <dgm:cxn modelId="{75F76DDE-EAAF-8345-AE67-6E6844328836}" type="presParOf" srcId="{0D89C12C-C850-4649-B0AF-3CAF18AEDE9B}" destId="{6EFFA7D4-9707-7841-A661-B2E41139B883}" srcOrd="6" destOrd="0" presId="urn:microsoft.com/office/officeart/2005/8/layout/chevronAccent+Icon"/>
    <dgm:cxn modelId="{9977F288-432F-4448-87E6-CE281E554125}" type="presParOf" srcId="{6EFFA7D4-9707-7841-A661-B2E41139B883}" destId="{1EA1D0E2-38C0-EB4B-88E6-9C9E9244F0ED}" srcOrd="0" destOrd="0" presId="urn:microsoft.com/office/officeart/2005/8/layout/chevronAccent+Icon"/>
    <dgm:cxn modelId="{9576E68F-EA93-1F47-B45D-0A52C9F1B4AB}" type="presParOf" srcId="{6EFFA7D4-9707-7841-A661-B2E41139B883}" destId="{DFD78C2A-C7C5-E64D-8850-6FF4DF29D3E5}"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24941D5E-A699-4342-84EC-13717B5AC87B}" type="doc">
      <dgm:prSet loTypeId="urn:microsoft.com/office/officeart/2005/8/layout/chevron1" loCatId="" qsTypeId="urn:microsoft.com/office/officeart/2005/8/quickstyle/simple1" qsCatId="simple" csTypeId="urn:microsoft.com/office/officeart/2005/8/colors/accent3_1" csCatId="accent3" phldr="1"/>
      <dgm:spPr/>
    </dgm:pt>
    <dgm:pt modelId="{6ABA3D19-C42C-F64B-B6D9-0E5043BA0696}">
      <dgm:prSet phldrT="[Text]"/>
      <dgm:spPr>
        <a:solidFill>
          <a:srgbClr val="C1EFFE"/>
        </a:solidFill>
      </dgm:spPr>
      <dgm:t>
        <a:bodyPr/>
        <a:lstStyle/>
        <a:p>
          <a:r>
            <a:rPr lang="en-US" b="1">
              <a:latin typeface="Century Gothic" panose="020B0502020202020204" pitchFamily="34" charset="0"/>
            </a:rPr>
            <a:t>Actor</a:t>
          </a:r>
        </a:p>
      </dgm:t>
    </dgm:pt>
    <dgm:pt modelId="{ABD79811-CE16-2F46-ACFD-AED0799A743E}" type="parTrans" cxnId="{E2C6C1E9-2911-BD4A-8B82-7F538FAC029F}">
      <dgm:prSet/>
      <dgm:spPr/>
      <dgm:t>
        <a:bodyPr/>
        <a:lstStyle/>
        <a:p>
          <a:endParaRPr lang="en-US">
            <a:latin typeface="Century Gothic" panose="020B0502020202020204" pitchFamily="34" charset="0"/>
          </a:endParaRPr>
        </a:p>
      </dgm:t>
    </dgm:pt>
    <dgm:pt modelId="{6E5408D5-ABE8-ED4F-8663-A0FA89E7F257}" type="sibTrans" cxnId="{E2C6C1E9-2911-BD4A-8B82-7F538FAC029F}">
      <dgm:prSet/>
      <dgm:spPr/>
      <dgm:t>
        <a:bodyPr/>
        <a:lstStyle/>
        <a:p>
          <a:endParaRPr lang="en-US">
            <a:latin typeface="Century Gothic" panose="020B0502020202020204" pitchFamily="34" charset="0"/>
          </a:endParaRPr>
        </a:p>
      </dgm:t>
    </dgm:pt>
    <dgm:pt modelId="{1FF78FF0-B4F3-9048-8F99-696CD544C9A7}">
      <dgm:prSet phldrT="[Text]"/>
      <dgm:spPr/>
      <dgm:t>
        <a:bodyPr/>
        <a:lstStyle/>
        <a:p>
          <a:r>
            <a:rPr lang="en-US">
              <a:latin typeface="Century Gothic" panose="020B0502020202020204" pitchFamily="34" charset="0"/>
            </a:rPr>
            <a:t>Use case</a:t>
          </a:r>
        </a:p>
      </dgm:t>
    </dgm:pt>
    <dgm:pt modelId="{DC4CA1AE-6ED3-8843-BC9E-AC79B70A3435}" type="parTrans" cxnId="{534C96BB-540F-0044-907B-3D41466B1427}">
      <dgm:prSet/>
      <dgm:spPr/>
      <dgm:t>
        <a:bodyPr/>
        <a:lstStyle/>
        <a:p>
          <a:endParaRPr lang="en-US">
            <a:latin typeface="Century Gothic" panose="020B0502020202020204" pitchFamily="34" charset="0"/>
          </a:endParaRPr>
        </a:p>
      </dgm:t>
    </dgm:pt>
    <dgm:pt modelId="{E6CEC520-2837-6645-84E4-D959B078D5F7}" type="sibTrans" cxnId="{534C96BB-540F-0044-907B-3D41466B1427}">
      <dgm:prSet/>
      <dgm:spPr/>
      <dgm:t>
        <a:bodyPr/>
        <a:lstStyle/>
        <a:p>
          <a:endParaRPr lang="en-US">
            <a:latin typeface="Century Gothic" panose="020B0502020202020204" pitchFamily="34" charset="0"/>
          </a:endParaRPr>
        </a:p>
      </dgm:t>
    </dgm:pt>
    <dgm:pt modelId="{CC80EB48-9AA4-8840-A987-5CA1E9C7FB27}">
      <dgm:prSet phldrT="[Text]"/>
      <dgm:spPr/>
      <dgm:t>
        <a:bodyPr/>
        <a:lstStyle/>
        <a:p>
          <a:r>
            <a:rPr lang="en-US">
              <a:latin typeface="Century Gothic" panose="020B0502020202020204" pitchFamily="34" charset="0"/>
            </a:rPr>
            <a:t>Relationship</a:t>
          </a:r>
        </a:p>
      </dgm:t>
    </dgm:pt>
    <dgm:pt modelId="{723D5CF2-2990-B14F-9CD9-CE786FD30787}" type="parTrans" cxnId="{B00C2D74-A395-8E4F-AD9F-E24F49A3AD76}">
      <dgm:prSet/>
      <dgm:spPr/>
      <dgm:t>
        <a:bodyPr/>
        <a:lstStyle/>
        <a:p>
          <a:endParaRPr lang="en-US">
            <a:latin typeface="Century Gothic" panose="020B0502020202020204" pitchFamily="34" charset="0"/>
          </a:endParaRPr>
        </a:p>
      </dgm:t>
    </dgm:pt>
    <dgm:pt modelId="{FA4F0643-64A5-8945-9536-75DACE996355}" type="sibTrans" cxnId="{B00C2D74-A395-8E4F-AD9F-E24F49A3AD76}">
      <dgm:prSet/>
      <dgm:spPr/>
      <dgm:t>
        <a:bodyPr/>
        <a:lstStyle/>
        <a:p>
          <a:endParaRPr lang="en-US">
            <a:latin typeface="Century Gothic" panose="020B0502020202020204" pitchFamily="34" charset="0"/>
          </a:endParaRPr>
        </a:p>
      </dgm:t>
    </dgm:pt>
    <dgm:pt modelId="{14AD51AF-725E-1442-8FE2-F70A66D074E9}" type="pres">
      <dgm:prSet presAssocID="{24941D5E-A699-4342-84EC-13717B5AC87B}" presName="Name0" presStyleCnt="0">
        <dgm:presLayoutVars>
          <dgm:dir/>
          <dgm:animLvl val="lvl"/>
          <dgm:resizeHandles val="exact"/>
        </dgm:presLayoutVars>
      </dgm:prSet>
      <dgm:spPr/>
    </dgm:pt>
    <dgm:pt modelId="{ED4A355C-5035-AC4A-A94E-66642B38337A}" type="pres">
      <dgm:prSet presAssocID="{6ABA3D19-C42C-F64B-B6D9-0E5043BA0696}" presName="parTxOnly" presStyleLbl="node1" presStyleIdx="0" presStyleCnt="3">
        <dgm:presLayoutVars>
          <dgm:chMax val="0"/>
          <dgm:chPref val="0"/>
          <dgm:bulletEnabled val="1"/>
        </dgm:presLayoutVars>
      </dgm:prSet>
      <dgm:spPr/>
    </dgm:pt>
    <dgm:pt modelId="{D0A7F38F-7BFB-7B47-A227-EF2BC43D4B92}" type="pres">
      <dgm:prSet presAssocID="{6E5408D5-ABE8-ED4F-8663-A0FA89E7F257}" presName="parTxOnlySpace" presStyleCnt="0"/>
      <dgm:spPr/>
    </dgm:pt>
    <dgm:pt modelId="{F37A2B2D-3CD8-2C48-9212-AD8CABE8F874}" type="pres">
      <dgm:prSet presAssocID="{1FF78FF0-B4F3-9048-8F99-696CD544C9A7}" presName="parTxOnly" presStyleLbl="node1" presStyleIdx="1" presStyleCnt="3">
        <dgm:presLayoutVars>
          <dgm:chMax val="0"/>
          <dgm:chPref val="0"/>
          <dgm:bulletEnabled val="1"/>
        </dgm:presLayoutVars>
      </dgm:prSet>
      <dgm:spPr/>
    </dgm:pt>
    <dgm:pt modelId="{618A8F1C-4669-3149-BC1C-7263D2E842EC}" type="pres">
      <dgm:prSet presAssocID="{E6CEC520-2837-6645-84E4-D959B078D5F7}" presName="parTxOnlySpace" presStyleCnt="0"/>
      <dgm:spPr/>
    </dgm:pt>
    <dgm:pt modelId="{FF903978-7709-D845-97AA-B729C237C70D}" type="pres">
      <dgm:prSet presAssocID="{CC80EB48-9AA4-8840-A987-5CA1E9C7FB27}" presName="parTxOnly" presStyleLbl="node1" presStyleIdx="2" presStyleCnt="3">
        <dgm:presLayoutVars>
          <dgm:chMax val="0"/>
          <dgm:chPref val="0"/>
          <dgm:bulletEnabled val="1"/>
        </dgm:presLayoutVars>
      </dgm:prSet>
      <dgm:spPr/>
    </dgm:pt>
  </dgm:ptLst>
  <dgm:cxnLst>
    <dgm:cxn modelId="{40A5541D-DABB-584A-8186-B28DF5C61834}" type="presOf" srcId="{1FF78FF0-B4F3-9048-8F99-696CD544C9A7}" destId="{F37A2B2D-3CD8-2C48-9212-AD8CABE8F874}" srcOrd="0" destOrd="0" presId="urn:microsoft.com/office/officeart/2005/8/layout/chevron1"/>
    <dgm:cxn modelId="{EC84AB6A-9F7A-304B-9F5F-C023A6B1BCA7}" type="presOf" srcId="{6ABA3D19-C42C-F64B-B6D9-0E5043BA0696}" destId="{ED4A355C-5035-AC4A-A94E-66642B38337A}" srcOrd="0" destOrd="0" presId="urn:microsoft.com/office/officeart/2005/8/layout/chevron1"/>
    <dgm:cxn modelId="{B00C2D74-A395-8E4F-AD9F-E24F49A3AD76}" srcId="{24941D5E-A699-4342-84EC-13717B5AC87B}" destId="{CC80EB48-9AA4-8840-A987-5CA1E9C7FB27}" srcOrd="2" destOrd="0" parTransId="{723D5CF2-2990-B14F-9CD9-CE786FD30787}" sibTransId="{FA4F0643-64A5-8945-9536-75DACE996355}"/>
    <dgm:cxn modelId="{55E34879-4762-B74E-9BB7-D332B096FF35}" type="presOf" srcId="{CC80EB48-9AA4-8840-A987-5CA1E9C7FB27}" destId="{FF903978-7709-D845-97AA-B729C237C70D}" srcOrd="0" destOrd="0" presId="urn:microsoft.com/office/officeart/2005/8/layout/chevron1"/>
    <dgm:cxn modelId="{534C96BB-540F-0044-907B-3D41466B1427}" srcId="{24941D5E-A699-4342-84EC-13717B5AC87B}" destId="{1FF78FF0-B4F3-9048-8F99-696CD544C9A7}" srcOrd="1" destOrd="0" parTransId="{DC4CA1AE-6ED3-8843-BC9E-AC79B70A3435}" sibTransId="{E6CEC520-2837-6645-84E4-D959B078D5F7}"/>
    <dgm:cxn modelId="{9FFF81E8-A922-9445-9ECE-58443F42DA4D}" type="presOf" srcId="{24941D5E-A699-4342-84EC-13717B5AC87B}" destId="{14AD51AF-725E-1442-8FE2-F70A66D074E9}" srcOrd="0" destOrd="0" presId="urn:microsoft.com/office/officeart/2005/8/layout/chevron1"/>
    <dgm:cxn modelId="{E2C6C1E9-2911-BD4A-8B82-7F538FAC029F}" srcId="{24941D5E-A699-4342-84EC-13717B5AC87B}" destId="{6ABA3D19-C42C-F64B-B6D9-0E5043BA0696}" srcOrd="0" destOrd="0" parTransId="{ABD79811-CE16-2F46-ACFD-AED0799A743E}" sibTransId="{6E5408D5-ABE8-ED4F-8663-A0FA89E7F257}"/>
    <dgm:cxn modelId="{FBAC0A22-DFFE-0C46-A1FE-6BF74CB30611}" type="presParOf" srcId="{14AD51AF-725E-1442-8FE2-F70A66D074E9}" destId="{ED4A355C-5035-AC4A-A94E-66642B38337A}" srcOrd="0" destOrd="0" presId="urn:microsoft.com/office/officeart/2005/8/layout/chevron1"/>
    <dgm:cxn modelId="{BAF986E2-56BE-E547-8F36-F444AE95A4CA}" type="presParOf" srcId="{14AD51AF-725E-1442-8FE2-F70A66D074E9}" destId="{D0A7F38F-7BFB-7B47-A227-EF2BC43D4B92}" srcOrd="1" destOrd="0" presId="urn:microsoft.com/office/officeart/2005/8/layout/chevron1"/>
    <dgm:cxn modelId="{0362EB7B-44B6-3344-B886-D8F07C572B03}" type="presParOf" srcId="{14AD51AF-725E-1442-8FE2-F70A66D074E9}" destId="{F37A2B2D-3CD8-2C48-9212-AD8CABE8F874}" srcOrd="2" destOrd="0" presId="urn:microsoft.com/office/officeart/2005/8/layout/chevron1"/>
    <dgm:cxn modelId="{2B5DF908-02F8-0149-91F5-BA21F89D3039}" type="presParOf" srcId="{14AD51AF-725E-1442-8FE2-F70A66D074E9}" destId="{618A8F1C-4669-3149-BC1C-7263D2E842EC}" srcOrd="3" destOrd="0" presId="urn:microsoft.com/office/officeart/2005/8/layout/chevron1"/>
    <dgm:cxn modelId="{2CF26967-A518-034F-82D1-B0ECE23AFB14}" type="presParOf" srcId="{14AD51AF-725E-1442-8FE2-F70A66D074E9}" destId="{FF903978-7709-D845-97AA-B729C237C70D}"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4941D5E-A699-4342-84EC-13717B5AC87B}" type="doc">
      <dgm:prSet loTypeId="urn:microsoft.com/office/officeart/2005/8/layout/chevron1" loCatId="" qsTypeId="urn:microsoft.com/office/officeart/2005/8/quickstyle/simple1" qsCatId="simple" csTypeId="urn:microsoft.com/office/officeart/2005/8/colors/accent3_1" csCatId="accent3" phldr="1"/>
      <dgm:spPr/>
    </dgm:pt>
    <dgm:pt modelId="{6ABA3D19-C42C-F64B-B6D9-0E5043BA0696}">
      <dgm:prSet phldrT="[Text]"/>
      <dgm:spPr/>
      <dgm:t>
        <a:bodyPr/>
        <a:lstStyle/>
        <a:p>
          <a:r>
            <a:rPr lang="en-US">
              <a:latin typeface="Century Gothic" panose="020B0502020202020204" pitchFamily="34" charset="0"/>
            </a:rPr>
            <a:t>Actor</a:t>
          </a:r>
        </a:p>
      </dgm:t>
    </dgm:pt>
    <dgm:pt modelId="{ABD79811-CE16-2F46-ACFD-AED0799A743E}" type="parTrans" cxnId="{E2C6C1E9-2911-BD4A-8B82-7F538FAC029F}">
      <dgm:prSet/>
      <dgm:spPr/>
      <dgm:t>
        <a:bodyPr/>
        <a:lstStyle/>
        <a:p>
          <a:endParaRPr lang="en-US">
            <a:latin typeface="Century Gothic" panose="020B0502020202020204" pitchFamily="34" charset="0"/>
          </a:endParaRPr>
        </a:p>
      </dgm:t>
    </dgm:pt>
    <dgm:pt modelId="{6E5408D5-ABE8-ED4F-8663-A0FA89E7F257}" type="sibTrans" cxnId="{E2C6C1E9-2911-BD4A-8B82-7F538FAC029F}">
      <dgm:prSet/>
      <dgm:spPr/>
      <dgm:t>
        <a:bodyPr/>
        <a:lstStyle/>
        <a:p>
          <a:endParaRPr lang="en-US">
            <a:latin typeface="Century Gothic" panose="020B0502020202020204" pitchFamily="34" charset="0"/>
          </a:endParaRPr>
        </a:p>
      </dgm:t>
    </dgm:pt>
    <dgm:pt modelId="{1FF78FF0-B4F3-9048-8F99-696CD544C9A7}">
      <dgm:prSet phldrT="[Text]"/>
      <dgm:spPr>
        <a:solidFill>
          <a:srgbClr val="C1EFFE"/>
        </a:solidFill>
      </dgm:spPr>
      <dgm:t>
        <a:bodyPr/>
        <a:lstStyle/>
        <a:p>
          <a:r>
            <a:rPr lang="en-US" b="1">
              <a:latin typeface="Century Gothic" panose="020B0502020202020204" pitchFamily="34" charset="0"/>
            </a:rPr>
            <a:t>Use case</a:t>
          </a:r>
        </a:p>
      </dgm:t>
    </dgm:pt>
    <dgm:pt modelId="{DC4CA1AE-6ED3-8843-BC9E-AC79B70A3435}" type="parTrans" cxnId="{534C96BB-540F-0044-907B-3D41466B1427}">
      <dgm:prSet/>
      <dgm:spPr/>
      <dgm:t>
        <a:bodyPr/>
        <a:lstStyle/>
        <a:p>
          <a:endParaRPr lang="en-US">
            <a:latin typeface="Century Gothic" panose="020B0502020202020204" pitchFamily="34" charset="0"/>
          </a:endParaRPr>
        </a:p>
      </dgm:t>
    </dgm:pt>
    <dgm:pt modelId="{E6CEC520-2837-6645-84E4-D959B078D5F7}" type="sibTrans" cxnId="{534C96BB-540F-0044-907B-3D41466B1427}">
      <dgm:prSet/>
      <dgm:spPr/>
      <dgm:t>
        <a:bodyPr/>
        <a:lstStyle/>
        <a:p>
          <a:endParaRPr lang="en-US">
            <a:latin typeface="Century Gothic" panose="020B0502020202020204" pitchFamily="34" charset="0"/>
          </a:endParaRPr>
        </a:p>
      </dgm:t>
    </dgm:pt>
    <dgm:pt modelId="{CC80EB48-9AA4-8840-A987-5CA1E9C7FB27}">
      <dgm:prSet phldrT="[Text]"/>
      <dgm:spPr/>
      <dgm:t>
        <a:bodyPr/>
        <a:lstStyle/>
        <a:p>
          <a:r>
            <a:rPr lang="en-US">
              <a:latin typeface="Century Gothic" panose="020B0502020202020204" pitchFamily="34" charset="0"/>
            </a:rPr>
            <a:t>Relationship</a:t>
          </a:r>
        </a:p>
      </dgm:t>
    </dgm:pt>
    <dgm:pt modelId="{723D5CF2-2990-B14F-9CD9-CE786FD30787}" type="parTrans" cxnId="{B00C2D74-A395-8E4F-AD9F-E24F49A3AD76}">
      <dgm:prSet/>
      <dgm:spPr/>
      <dgm:t>
        <a:bodyPr/>
        <a:lstStyle/>
        <a:p>
          <a:endParaRPr lang="en-US">
            <a:latin typeface="Century Gothic" panose="020B0502020202020204" pitchFamily="34" charset="0"/>
          </a:endParaRPr>
        </a:p>
      </dgm:t>
    </dgm:pt>
    <dgm:pt modelId="{FA4F0643-64A5-8945-9536-75DACE996355}" type="sibTrans" cxnId="{B00C2D74-A395-8E4F-AD9F-E24F49A3AD76}">
      <dgm:prSet/>
      <dgm:spPr/>
      <dgm:t>
        <a:bodyPr/>
        <a:lstStyle/>
        <a:p>
          <a:endParaRPr lang="en-US">
            <a:latin typeface="Century Gothic" panose="020B0502020202020204" pitchFamily="34" charset="0"/>
          </a:endParaRPr>
        </a:p>
      </dgm:t>
    </dgm:pt>
    <dgm:pt modelId="{14AD51AF-725E-1442-8FE2-F70A66D074E9}" type="pres">
      <dgm:prSet presAssocID="{24941D5E-A699-4342-84EC-13717B5AC87B}" presName="Name0" presStyleCnt="0">
        <dgm:presLayoutVars>
          <dgm:dir/>
          <dgm:animLvl val="lvl"/>
          <dgm:resizeHandles val="exact"/>
        </dgm:presLayoutVars>
      </dgm:prSet>
      <dgm:spPr/>
    </dgm:pt>
    <dgm:pt modelId="{ED4A355C-5035-AC4A-A94E-66642B38337A}" type="pres">
      <dgm:prSet presAssocID="{6ABA3D19-C42C-F64B-B6D9-0E5043BA0696}" presName="parTxOnly" presStyleLbl="node1" presStyleIdx="0" presStyleCnt="3">
        <dgm:presLayoutVars>
          <dgm:chMax val="0"/>
          <dgm:chPref val="0"/>
          <dgm:bulletEnabled val="1"/>
        </dgm:presLayoutVars>
      </dgm:prSet>
      <dgm:spPr/>
    </dgm:pt>
    <dgm:pt modelId="{D0A7F38F-7BFB-7B47-A227-EF2BC43D4B92}" type="pres">
      <dgm:prSet presAssocID="{6E5408D5-ABE8-ED4F-8663-A0FA89E7F257}" presName="parTxOnlySpace" presStyleCnt="0"/>
      <dgm:spPr/>
    </dgm:pt>
    <dgm:pt modelId="{F37A2B2D-3CD8-2C48-9212-AD8CABE8F874}" type="pres">
      <dgm:prSet presAssocID="{1FF78FF0-B4F3-9048-8F99-696CD544C9A7}" presName="parTxOnly" presStyleLbl="node1" presStyleIdx="1" presStyleCnt="3">
        <dgm:presLayoutVars>
          <dgm:chMax val="0"/>
          <dgm:chPref val="0"/>
          <dgm:bulletEnabled val="1"/>
        </dgm:presLayoutVars>
      </dgm:prSet>
      <dgm:spPr/>
    </dgm:pt>
    <dgm:pt modelId="{618A8F1C-4669-3149-BC1C-7263D2E842EC}" type="pres">
      <dgm:prSet presAssocID="{E6CEC520-2837-6645-84E4-D959B078D5F7}" presName="parTxOnlySpace" presStyleCnt="0"/>
      <dgm:spPr/>
    </dgm:pt>
    <dgm:pt modelId="{FF903978-7709-D845-97AA-B729C237C70D}" type="pres">
      <dgm:prSet presAssocID="{CC80EB48-9AA4-8840-A987-5CA1E9C7FB27}" presName="parTxOnly" presStyleLbl="node1" presStyleIdx="2" presStyleCnt="3">
        <dgm:presLayoutVars>
          <dgm:chMax val="0"/>
          <dgm:chPref val="0"/>
          <dgm:bulletEnabled val="1"/>
        </dgm:presLayoutVars>
      </dgm:prSet>
      <dgm:spPr/>
    </dgm:pt>
  </dgm:ptLst>
  <dgm:cxnLst>
    <dgm:cxn modelId="{40A5541D-DABB-584A-8186-B28DF5C61834}" type="presOf" srcId="{1FF78FF0-B4F3-9048-8F99-696CD544C9A7}" destId="{F37A2B2D-3CD8-2C48-9212-AD8CABE8F874}" srcOrd="0" destOrd="0" presId="urn:microsoft.com/office/officeart/2005/8/layout/chevron1"/>
    <dgm:cxn modelId="{EC84AB6A-9F7A-304B-9F5F-C023A6B1BCA7}" type="presOf" srcId="{6ABA3D19-C42C-F64B-B6D9-0E5043BA0696}" destId="{ED4A355C-5035-AC4A-A94E-66642B38337A}" srcOrd="0" destOrd="0" presId="urn:microsoft.com/office/officeart/2005/8/layout/chevron1"/>
    <dgm:cxn modelId="{B00C2D74-A395-8E4F-AD9F-E24F49A3AD76}" srcId="{24941D5E-A699-4342-84EC-13717B5AC87B}" destId="{CC80EB48-9AA4-8840-A987-5CA1E9C7FB27}" srcOrd="2" destOrd="0" parTransId="{723D5CF2-2990-B14F-9CD9-CE786FD30787}" sibTransId="{FA4F0643-64A5-8945-9536-75DACE996355}"/>
    <dgm:cxn modelId="{55E34879-4762-B74E-9BB7-D332B096FF35}" type="presOf" srcId="{CC80EB48-9AA4-8840-A987-5CA1E9C7FB27}" destId="{FF903978-7709-D845-97AA-B729C237C70D}" srcOrd="0" destOrd="0" presId="urn:microsoft.com/office/officeart/2005/8/layout/chevron1"/>
    <dgm:cxn modelId="{534C96BB-540F-0044-907B-3D41466B1427}" srcId="{24941D5E-A699-4342-84EC-13717B5AC87B}" destId="{1FF78FF0-B4F3-9048-8F99-696CD544C9A7}" srcOrd="1" destOrd="0" parTransId="{DC4CA1AE-6ED3-8843-BC9E-AC79B70A3435}" sibTransId="{E6CEC520-2837-6645-84E4-D959B078D5F7}"/>
    <dgm:cxn modelId="{9FFF81E8-A922-9445-9ECE-58443F42DA4D}" type="presOf" srcId="{24941D5E-A699-4342-84EC-13717B5AC87B}" destId="{14AD51AF-725E-1442-8FE2-F70A66D074E9}" srcOrd="0" destOrd="0" presId="urn:microsoft.com/office/officeart/2005/8/layout/chevron1"/>
    <dgm:cxn modelId="{E2C6C1E9-2911-BD4A-8B82-7F538FAC029F}" srcId="{24941D5E-A699-4342-84EC-13717B5AC87B}" destId="{6ABA3D19-C42C-F64B-B6D9-0E5043BA0696}" srcOrd="0" destOrd="0" parTransId="{ABD79811-CE16-2F46-ACFD-AED0799A743E}" sibTransId="{6E5408D5-ABE8-ED4F-8663-A0FA89E7F257}"/>
    <dgm:cxn modelId="{FBAC0A22-DFFE-0C46-A1FE-6BF74CB30611}" type="presParOf" srcId="{14AD51AF-725E-1442-8FE2-F70A66D074E9}" destId="{ED4A355C-5035-AC4A-A94E-66642B38337A}" srcOrd="0" destOrd="0" presId="urn:microsoft.com/office/officeart/2005/8/layout/chevron1"/>
    <dgm:cxn modelId="{BAF986E2-56BE-E547-8F36-F444AE95A4CA}" type="presParOf" srcId="{14AD51AF-725E-1442-8FE2-F70A66D074E9}" destId="{D0A7F38F-7BFB-7B47-A227-EF2BC43D4B92}" srcOrd="1" destOrd="0" presId="urn:microsoft.com/office/officeart/2005/8/layout/chevron1"/>
    <dgm:cxn modelId="{0362EB7B-44B6-3344-B886-D8F07C572B03}" type="presParOf" srcId="{14AD51AF-725E-1442-8FE2-F70A66D074E9}" destId="{F37A2B2D-3CD8-2C48-9212-AD8CABE8F874}" srcOrd="2" destOrd="0" presId="urn:microsoft.com/office/officeart/2005/8/layout/chevron1"/>
    <dgm:cxn modelId="{2B5DF908-02F8-0149-91F5-BA21F89D3039}" type="presParOf" srcId="{14AD51AF-725E-1442-8FE2-F70A66D074E9}" destId="{618A8F1C-4669-3149-BC1C-7263D2E842EC}" srcOrd="3" destOrd="0" presId="urn:microsoft.com/office/officeart/2005/8/layout/chevron1"/>
    <dgm:cxn modelId="{2CF26967-A518-034F-82D1-B0ECE23AFB14}" type="presParOf" srcId="{14AD51AF-725E-1442-8FE2-F70A66D074E9}" destId="{FF903978-7709-D845-97AA-B729C237C70D}"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4941D5E-A699-4342-84EC-13717B5AC87B}" type="doc">
      <dgm:prSet loTypeId="urn:microsoft.com/office/officeart/2005/8/layout/chevron1" loCatId="" qsTypeId="urn:microsoft.com/office/officeart/2005/8/quickstyle/simple1" qsCatId="simple" csTypeId="urn:microsoft.com/office/officeart/2005/8/colors/accent3_1" csCatId="accent3" phldr="1"/>
      <dgm:spPr/>
    </dgm:pt>
    <dgm:pt modelId="{6ABA3D19-C42C-F64B-B6D9-0E5043BA0696}">
      <dgm:prSet phldrT="[Text]"/>
      <dgm:spPr/>
      <dgm:t>
        <a:bodyPr/>
        <a:lstStyle/>
        <a:p>
          <a:r>
            <a:rPr lang="en-US">
              <a:latin typeface="Century Gothic" panose="020B0502020202020204" pitchFamily="34" charset="0"/>
            </a:rPr>
            <a:t>Actor</a:t>
          </a:r>
        </a:p>
      </dgm:t>
    </dgm:pt>
    <dgm:pt modelId="{ABD79811-CE16-2F46-ACFD-AED0799A743E}" type="parTrans" cxnId="{E2C6C1E9-2911-BD4A-8B82-7F538FAC029F}">
      <dgm:prSet/>
      <dgm:spPr/>
      <dgm:t>
        <a:bodyPr/>
        <a:lstStyle/>
        <a:p>
          <a:endParaRPr lang="en-US">
            <a:latin typeface="Century Gothic" panose="020B0502020202020204" pitchFamily="34" charset="0"/>
          </a:endParaRPr>
        </a:p>
      </dgm:t>
    </dgm:pt>
    <dgm:pt modelId="{6E5408D5-ABE8-ED4F-8663-A0FA89E7F257}" type="sibTrans" cxnId="{E2C6C1E9-2911-BD4A-8B82-7F538FAC029F}">
      <dgm:prSet/>
      <dgm:spPr/>
      <dgm:t>
        <a:bodyPr/>
        <a:lstStyle/>
        <a:p>
          <a:endParaRPr lang="en-US">
            <a:latin typeface="Century Gothic" panose="020B0502020202020204" pitchFamily="34" charset="0"/>
          </a:endParaRPr>
        </a:p>
      </dgm:t>
    </dgm:pt>
    <dgm:pt modelId="{1FF78FF0-B4F3-9048-8F99-696CD544C9A7}">
      <dgm:prSet phldrT="[Text]"/>
      <dgm:spPr/>
      <dgm:t>
        <a:bodyPr/>
        <a:lstStyle/>
        <a:p>
          <a:r>
            <a:rPr lang="en-US">
              <a:latin typeface="Century Gothic" panose="020B0502020202020204" pitchFamily="34" charset="0"/>
            </a:rPr>
            <a:t>Use case</a:t>
          </a:r>
        </a:p>
      </dgm:t>
    </dgm:pt>
    <dgm:pt modelId="{DC4CA1AE-6ED3-8843-BC9E-AC79B70A3435}" type="parTrans" cxnId="{534C96BB-540F-0044-907B-3D41466B1427}">
      <dgm:prSet/>
      <dgm:spPr/>
      <dgm:t>
        <a:bodyPr/>
        <a:lstStyle/>
        <a:p>
          <a:endParaRPr lang="en-US">
            <a:latin typeface="Century Gothic" panose="020B0502020202020204" pitchFamily="34" charset="0"/>
          </a:endParaRPr>
        </a:p>
      </dgm:t>
    </dgm:pt>
    <dgm:pt modelId="{E6CEC520-2837-6645-84E4-D959B078D5F7}" type="sibTrans" cxnId="{534C96BB-540F-0044-907B-3D41466B1427}">
      <dgm:prSet/>
      <dgm:spPr/>
      <dgm:t>
        <a:bodyPr/>
        <a:lstStyle/>
        <a:p>
          <a:endParaRPr lang="en-US">
            <a:latin typeface="Century Gothic" panose="020B0502020202020204" pitchFamily="34" charset="0"/>
          </a:endParaRPr>
        </a:p>
      </dgm:t>
    </dgm:pt>
    <dgm:pt modelId="{CC80EB48-9AA4-8840-A987-5CA1E9C7FB27}">
      <dgm:prSet phldrT="[Text]"/>
      <dgm:spPr>
        <a:solidFill>
          <a:srgbClr val="C1EFFE"/>
        </a:solidFill>
      </dgm:spPr>
      <dgm:t>
        <a:bodyPr/>
        <a:lstStyle/>
        <a:p>
          <a:r>
            <a:rPr lang="en-US">
              <a:latin typeface="Century Gothic" panose="020B0502020202020204" pitchFamily="34" charset="0"/>
            </a:rPr>
            <a:t>Relationship</a:t>
          </a:r>
        </a:p>
      </dgm:t>
    </dgm:pt>
    <dgm:pt modelId="{723D5CF2-2990-B14F-9CD9-CE786FD30787}" type="parTrans" cxnId="{B00C2D74-A395-8E4F-AD9F-E24F49A3AD76}">
      <dgm:prSet/>
      <dgm:spPr/>
      <dgm:t>
        <a:bodyPr/>
        <a:lstStyle/>
        <a:p>
          <a:endParaRPr lang="en-US">
            <a:latin typeface="Century Gothic" panose="020B0502020202020204" pitchFamily="34" charset="0"/>
          </a:endParaRPr>
        </a:p>
      </dgm:t>
    </dgm:pt>
    <dgm:pt modelId="{FA4F0643-64A5-8945-9536-75DACE996355}" type="sibTrans" cxnId="{B00C2D74-A395-8E4F-AD9F-E24F49A3AD76}">
      <dgm:prSet/>
      <dgm:spPr/>
      <dgm:t>
        <a:bodyPr/>
        <a:lstStyle/>
        <a:p>
          <a:endParaRPr lang="en-US">
            <a:latin typeface="Century Gothic" panose="020B0502020202020204" pitchFamily="34" charset="0"/>
          </a:endParaRPr>
        </a:p>
      </dgm:t>
    </dgm:pt>
    <dgm:pt modelId="{14AD51AF-725E-1442-8FE2-F70A66D074E9}" type="pres">
      <dgm:prSet presAssocID="{24941D5E-A699-4342-84EC-13717B5AC87B}" presName="Name0" presStyleCnt="0">
        <dgm:presLayoutVars>
          <dgm:dir/>
          <dgm:animLvl val="lvl"/>
          <dgm:resizeHandles val="exact"/>
        </dgm:presLayoutVars>
      </dgm:prSet>
      <dgm:spPr/>
    </dgm:pt>
    <dgm:pt modelId="{ED4A355C-5035-AC4A-A94E-66642B38337A}" type="pres">
      <dgm:prSet presAssocID="{6ABA3D19-C42C-F64B-B6D9-0E5043BA0696}" presName="parTxOnly" presStyleLbl="node1" presStyleIdx="0" presStyleCnt="3">
        <dgm:presLayoutVars>
          <dgm:chMax val="0"/>
          <dgm:chPref val="0"/>
          <dgm:bulletEnabled val="1"/>
        </dgm:presLayoutVars>
      </dgm:prSet>
      <dgm:spPr/>
    </dgm:pt>
    <dgm:pt modelId="{D0A7F38F-7BFB-7B47-A227-EF2BC43D4B92}" type="pres">
      <dgm:prSet presAssocID="{6E5408D5-ABE8-ED4F-8663-A0FA89E7F257}" presName="parTxOnlySpace" presStyleCnt="0"/>
      <dgm:spPr/>
    </dgm:pt>
    <dgm:pt modelId="{F37A2B2D-3CD8-2C48-9212-AD8CABE8F874}" type="pres">
      <dgm:prSet presAssocID="{1FF78FF0-B4F3-9048-8F99-696CD544C9A7}" presName="parTxOnly" presStyleLbl="node1" presStyleIdx="1" presStyleCnt="3">
        <dgm:presLayoutVars>
          <dgm:chMax val="0"/>
          <dgm:chPref val="0"/>
          <dgm:bulletEnabled val="1"/>
        </dgm:presLayoutVars>
      </dgm:prSet>
      <dgm:spPr/>
    </dgm:pt>
    <dgm:pt modelId="{618A8F1C-4669-3149-BC1C-7263D2E842EC}" type="pres">
      <dgm:prSet presAssocID="{E6CEC520-2837-6645-84E4-D959B078D5F7}" presName="parTxOnlySpace" presStyleCnt="0"/>
      <dgm:spPr/>
    </dgm:pt>
    <dgm:pt modelId="{FF903978-7709-D845-97AA-B729C237C70D}" type="pres">
      <dgm:prSet presAssocID="{CC80EB48-9AA4-8840-A987-5CA1E9C7FB27}" presName="parTxOnly" presStyleLbl="node1" presStyleIdx="2" presStyleCnt="3">
        <dgm:presLayoutVars>
          <dgm:chMax val="0"/>
          <dgm:chPref val="0"/>
          <dgm:bulletEnabled val="1"/>
        </dgm:presLayoutVars>
      </dgm:prSet>
      <dgm:spPr/>
    </dgm:pt>
  </dgm:ptLst>
  <dgm:cxnLst>
    <dgm:cxn modelId="{40A5541D-DABB-584A-8186-B28DF5C61834}" type="presOf" srcId="{1FF78FF0-B4F3-9048-8F99-696CD544C9A7}" destId="{F37A2B2D-3CD8-2C48-9212-AD8CABE8F874}" srcOrd="0" destOrd="0" presId="urn:microsoft.com/office/officeart/2005/8/layout/chevron1"/>
    <dgm:cxn modelId="{EC84AB6A-9F7A-304B-9F5F-C023A6B1BCA7}" type="presOf" srcId="{6ABA3D19-C42C-F64B-B6D9-0E5043BA0696}" destId="{ED4A355C-5035-AC4A-A94E-66642B38337A}" srcOrd="0" destOrd="0" presId="urn:microsoft.com/office/officeart/2005/8/layout/chevron1"/>
    <dgm:cxn modelId="{B00C2D74-A395-8E4F-AD9F-E24F49A3AD76}" srcId="{24941D5E-A699-4342-84EC-13717B5AC87B}" destId="{CC80EB48-9AA4-8840-A987-5CA1E9C7FB27}" srcOrd="2" destOrd="0" parTransId="{723D5CF2-2990-B14F-9CD9-CE786FD30787}" sibTransId="{FA4F0643-64A5-8945-9536-75DACE996355}"/>
    <dgm:cxn modelId="{55E34879-4762-B74E-9BB7-D332B096FF35}" type="presOf" srcId="{CC80EB48-9AA4-8840-A987-5CA1E9C7FB27}" destId="{FF903978-7709-D845-97AA-B729C237C70D}" srcOrd="0" destOrd="0" presId="urn:microsoft.com/office/officeart/2005/8/layout/chevron1"/>
    <dgm:cxn modelId="{534C96BB-540F-0044-907B-3D41466B1427}" srcId="{24941D5E-A699-4342-84EC-13717B5AC87B}" destId="{1FF78FF0-B4F3-9048-8F99-696CD544C9A7}" srcOrd="1" destOrd="0" parTransId="{DC4CA1AE-6ED3-8843-BC9E-AC79B70A3435}" sibTransId="{E6CEC520-2837-6645-84E4-D959B078D5F7}"/>
    <dgm:cxn modelId="{9FFF81E8-A922-9445-9ECE-58443F42DA4D}" type="presOf" srcId="{24941D5E-A699-4342-84EC-13717B5AC87B}" destId="{14AD51AF-725E-1442-8FE2-F70A66D074E9}" srcOrd="0" destOrd="0" presId="urn:microsoft.com/office/officeart/2005/8/layout/chevron1"/>
    <dgm:cxn modelId="{E2C6C1E9-2911-BD4A-8B82-7F538FAC029F}" srcId="{24941D5E-A699-4342-84EC-13717B5AC87B}" destId="{6ABA3D19-C42C-F64B-B6D9-0E5043BA0696}" srcOrd="0" destOrd="0" parTransId="{ABD79811-CE16-2F46-ACFD-AED0799A743E}" sibTransId="{6E5408D5-ABE8-ED4F-8663-A0FA89E7F257}"/>
    <dgm:cxn modelId="{FBAC0A22-DFFE-0C46-A1FE-6BF74CB30611}" type="presParOf" srcId="{14AD51AF-725E-1442-8FE2-F70A66D074E9}" destId="{ED4A355C-5035-AC4A-A94E-66642B38337A}" srcOrd="0" destOrd="0" presId="urn:microsoft.com/office/officeart/2005/8/layout/chevron1"/>
    <dgm:cxn modelId="{BAF986E2-56BE-E547-8F36-F444AE95A4CA}" type="presParOf" srcId="{14AD51AF-725E-1442-8FE2-F70A66D074E9}" destId="{D0A7F38F-7BFB-7B47-A227-EF2BC43D4B92}" srcOrd="1" destOrd="0" presId="urn:microsoft.com/office/officeart/2005/8/layout/chevron1"/>
    <dgm:cxn modelId="{0362EB7B-44B6-3344-B886-D8F07C572B03}" type="presParOf" srcId="{14AD51AF-725E-1442-8FE2-F70A66D074E9}" destId="{F37A2B2D-3CD8-2C48-9212-AD8CABE8F874}" srcOrd="2" destOrd="0" presId="urn:microsoft.com/office/officeart/2005/8/layout/chevron1"/>
    <dgm:cxn modelId="{2B5DF908-02F8-0149-91F5-BA21F89D3039}" type="presParOf" srcId="{14AD51AF-725E-1442-8FE2-F70A66D074E9}" destId="{618A8F1C-4669-3149-BC1C-7263D2E842EC}" srcOrd="3" destOrd="0" presId="urn:microsoft.com/office/officeart/2005/8/layout/chevron1"/>
    <dgm:cxn modelId="{2CF26967-A518-034F-82D1-B0ECE23AFB14}" type="presParOf" srcId="{14AD51AF-725E-1442-8FE2-F70A66D074E9}" destId="{FF903978-7709-D845-97AA-B729C237C70D}"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A7EB76F-90CF-9343-92BE-29F12FC71E6D}" type="doc">
      <dgm:prSet loTypeId="urn:microsoft.com/office/officeart/2005/8/layout/lProcess3" loCatId="" qsTypeId="urn:microsoft.com/office/officeart/2005/8/quickstyle/simple1" qsCatId="simple" csTypeId="urn:microsoft.com/office/officeart/2005/8/colors/accent3_1" csCatId="accent3" phldr="1"/>
      <dgm:spPr/>
      <dgm:t>
        <a:bodyPr/>
        <a:lstStyle/>
        <a:p>
          <a:endParaRPr lang="en-US"/>
        </a:p>
      </dgm:t>
    </dgm:pt>
    <dgm:pt modelId="{B990A166-D685-994B-989F-BA6F0F7C45FC}">
      <dgm:prSet phldrT="[Text]"/>
      <dgm:spPr/>
      <dgm:t>
        <a:bodyPr/>
        <a:lstStyle/>
        <a:p>
          <a:r>
            <a:rPr lang="en-US">
              <a:latin typeface="Century Gothic" panose="020B0502020202020204" pitchFamily="34" charset="0"/>
            </a:rPr>
            <a:t>2.  Modeling use cases</a:t>
          </a:r>
        </a:p>
      </dgm:t>
    </dgm:pt>
    <dgm:pt modelId="{BCFCD0C6-A7F8-9746-B7BC-A8451A4E1E41}" type="parTrans" cxnId="{2AFA291C-E57D-FD44-99D9-B6290E0CA1F0}">
      <dgm:prSet/>
      <dgm:spPr/>
      <dgm:t>
        <a:bodyPr/>
        <a:lstStyle/>
        <a:p>
          <a:endParaRPr lang="en-US">
            <a:latin typeface="Century Gothic" panose="020B0502020202020204" pitchFamily="34" charset="0"/>
          </a:endParaRPr>
        </a:p>
      </dgm:t>
    </dgm:pt>
    <dgm:pt modelId="{AD6D8EA2-7E4E-0C42-A1CE-8372D727D23B}" type="sibTrans" cxnId="{2AFA291C-E57D-FD44-99D9-B6290E0CA1F0}">
      <dgm:prSet/>
      <dgm:spPr/>
      <dgm:t>
        <a:bodyPr/>
        <a:lstStyle/>
        <a:p>
          <a:endParaRPr lang="en-US">
            <a:latin typeface="Century Gothic" panose="020B0502020202020204" pitchFamily="34" charset="0"/>
          </a:endParaRPr>
        </a:p>
      </dgm:t>
    </dgm:pt>
    <dgm:pt modelId="{6D0D9313-909A-484E-BF03-9C7A0EA42D38}">
      <dgm:prSet phldrT="[Text]"/>
      <dgm:spPr/>
      <dgm:t>
        <a:bodyPr/>
        <a:lstStyle/>
        <a:p>
          <a:r>
            <a:rPr lang="en-US">
              <a:latin typeface="Century Gothic" panose="020B0502020202020204" pitchFamily="34" charset="0"/>
            </a:rPr>
            <a:t>Identify actors</a:t>
          </a:r>
        </a:p>
      </dgm:t>
    </dgm:pt>
    <dgm:pt modelId="{206AD27A-D5DB-6846-9A4D-70E7244B4BC7}" type="parTrans" cxnId="{D6269FFB-D5B4-EE43-9378-9A7D9F26EFD2}">
      <dgm:prSet/>
      <dgm:spPr/>
      <dgm:t>
        <a:bodyPr/>
        <a:lstStyle/>
        <a:p>
          <a:endParaRPr lang="en-US">
            <a:latin typeface="Century Gothic" panose="020B0502020202020204" pitchFamily="34" charset="0"/>
          </a:endParaRPr>
        </a:p>
      </dgm:t>
    </dgm:pt>
    <dgm:pt modelId="{D852D5B2-831C-E24B-9FB8-109BBC544616}" type="sibTrans" cxnId="{D6269FFB-D5B4-EE43-9378-9A7D9F26EFD2}">
      <dgm:prSet/>
      <dgm:spPr/>
      <dgm:t>
        <a:bodyPr/>
        <a:lstStyle/>
        <a:p>
          <a:endParaRPr lang="en-US">
            <a:latin typeface="Century Gothic" panose="020B0502020202020204" pitchFamily="34" charset="0"/>
          </a:endParaRPr>
        </a:p>
      </dgm:t>
    </dgm:pt>
    <dgm:pt modelId="{EC775264-6CFC-0B4D-BA02-63BEE1D585BE}">
      <dgm:prSet phldrT="[Text]"/>
      <dgm:spPr/>
      <dgm:t>
        <a:bodyPr/>
        <a:lstStyle/>
        <a:p>
          <a:r>
            <a:rPr lang="en-US">
              <a:latin typeface="Century Gothic" panose="020B0502020202020204" pitchFamily="34" charset="0"/>
            </a:rPr>
            <a:t>Identify use cases and relationships</a:t>
          </a:r>
        </a:p>
      </dgm:t>
    </dgm:pt>
    <dgm:pt modelId="{02E77305-9B9C-924B-AE68-1D45FFA1BE5D}" type="parTrans" cxnId="{4ABEEB9D-75C9-4842-8D7F-1EDB5D21DFAC}">
      <dgm:prSet/>
      <dgm:spPr/>
      <dgm:t>
        <a:bodyPr/>
        <a:lstStyle/>
        <a:p>
          <a:endParaRPr lang="en-US">
            <a:latin typeface="Century Gothic" panose="020B0502020202020204" pitchFamily="34" charset="0"/>
          </a:endParaRPr>
        </a:p>
      </dgm:t>
    </dgm:pt>
    <dgm:pt modelId="{55709904-9EF7-914B-AC92-F2746CADECF4}" type="sibTrans" cxnId="{4ABEEB9D-75C9-4842-8D7F-1EDB5D21DFAC}">
      <dgm:prSet/>
      <dgm:spPr/>
      <dgm:t>
        <a:bodyPr/>
        <a:lstStyle/>
        <a:p>
          <a:endParaRPr lang="en-US">
            <a:latin typeface="Century Gothic" panose="020B0502020202020204" pitchFamily="34" charset="0"/>
          </a:endParaRPr>
        </a:p>
      </dgm:t>
    </dgm:pt>
    <dgm:pt modelId="{9FDE5EC8-82E1-8749-9334-3E2EC419C278}">
      <dgm:prSet phldrT="[Text]"/>
      <dgm:spPr/>
      <dgm:t>
        <a:bodyPr/>
        <a:lstStyle/>
        <a:p>
          <a:r>
            <a:rPr lang="en-US">
              <a:latin typeface="Century Gothic" panose="020B0502020202020204" pitchFamily="34" charset="0"/>
            </a:rPr>
            <a:t>Depict use cases in graphical model </a:t>
          </a:r>
        </a:p>
      </dgm:t>
    </dgm:pt>
    <dgm:pt modelId="{398BC0D9-E3D9-6D48-A266-E66C6F2C5501}" type="parTrans" cxnId="{FCC6450B-2B90-2341-96DD-0D5A08FFCA4F}">
      <dgm:prSet/>
      <dgm:spPr/>
      <dgm:t>
        <a:bodyPr/>
        <a:lstStyle/>
        <a:p>
          <a:endParaRPr lang="en-US"/>
        </a:p>
      </dgm:t>
    </dgm:pt>
    <dgm:pt modelId="{9AE29AEE-87B8-2646-AB52-D1F3185D73D2}" type="sibTrans" cxnId="{FCC6450B-2B90-2341-96DD-0D5A08FFCA4F}">
      <dgm:prSet/>
      <dgm:spPr/>
      <dgm:t>
        <a:bodyPr/>
        <a:lstStyle/>
        <a:p>
          <a:endParaRPr lang="en-US"/>
        </a:p>
      </dgm:t>
    </dgm:pt>
    <dgm:pt modelId="{64DF20FA-00A5-B040-8A28-DEE36C019C7B}" type="pres">
      <dgm:prSet presAssocID="{7A7EB76F-90CF-9343-92BE-29F12FC71E6D}" presName="Name0" presStyleCnt="0">
        <dgm:presLayoutVars>
          <dgm:chPref val="3"/>
          <dgm:dir/>
          <dgm:animLvl val="lvl"/>
          <dgm:resizeHandles/>
        </dgm:presLayoutVars>
      </dgm:prSet>
      <dgm:spPr/>
    </dgm:pt>
    <dgm:pt modelId="{E2D3439B-3729-D84F-B830-23748D69EB25}" type="pres">
      <dgm:prSet presAssocID="{B990A166-D685-994B-989F-BA6F0F7C45FC}" presName="horFlow" presStyleCnt="0"/>
      <dgm:spPr/>
    </dgm:pt>
    <dgm:pt modelId="{D37DD301-CE76-5741-9C8E-E474CE0191F1}" type="pres">
      <dgm:prSet presAssocID="{B990A166-D685-994B-989F-BA6F0F7C45FC}" presName="bigChev" presStyleLbl="node1" presStyleIdx="0" presStyleCnt="1"/>
      <dgm:spPr/>
    </dgm:pt>
    <dgm:pt modelId="{ECA3E607-2A87-3E44-AA6C-5FAB7AFEE7FA}" type="pres">
      <dgm:prSet presAssocID="{206AD27A-D5DB-6846-9A4D-70E7244B4BC7}" presName="parTrans" presStyleCnt="0"/>
      <dgm:spPr/>
    </dgm:pt>
    <dgm:pt modelId="{69227649-F790-904D-8624-A3176E443909}" type="pres">
      <dgm:prSet presAssocID="{6D0D9313-909A-484E-BF03-9C7A0EA42D38}" presName="node" presStyleLbl="alignAccFollowNode1" presStyleIdx="0" presStyleCnt="3">
        <dgm:presLayoutVars>
          <dgm:bulletEnabled val="1"/>
        </dgm:presLayoutVars>
      </dgm:prSet>
      <dgm:spPr/>
    </dgm:pt>
    <dgm:pt modelId="{73859E47-2B99-054E-A409-6D92169CE57E}" type="pres">
      <dgm:prSet presAssocID="{D852D5B2-831C-E24B-9FB8-109BBC544616}" presName="sibTrans" presStyleCnt="0"/>
      <dgm:spPr/>
    </dgm:pt>
    <dgm:pt modelId="{D78ADC04-4ABB-9642-92C0-30C5893A7B61}" type="pres">
      <dgm:prSet presAssocID="{EC775264-6CFC-0B4D-BA02-63BEE1D585BE}" presName="node" presStyleLbl="alignAccFollowNode1" presStyleIdx="1" presStyleCnt="3">
        <dgm:presLayoutVars>
          <dgm:bulletEnabled val="1"/>
        </dgm:presLayoutVars>
      </dgm:prSet>
      <dgm:spPr/>
    </dgm:pt>
    <dgm:pt modelId="{8703F3BE-520C-D943-8FE6-91467B859255}" type="pres">
      <dgm:prSet presAssocID="{55709904-9EF7-914B-AC92-F2746CADECF4}" presName="sibTrans" presStyleCnt="0"/>
      <dgm:spPr/>
    </dgm:pt>
    <dgm:pt modelId="{745A548F-9E02-074C-8801-710FEFB6371F}" type="pres">
      <dgm:prSet presAssocID="{9FDE5EC8-82E1-8749-9334-3E2EC419C278}" presName="node" presStyleLbl="alignAccFollowNode1" presStyleIdx="2" presStyleCnt="3">
        <dgm:presLayoutVars>
          <dgm:bulletEnabled val="1"/>
        </dgm:presLayoutVars>
      </dgm:prSet>
      <dgm:spPr/>
    </dgm:pt>
  </dgm:ptLst>
  <dgm:cxnLst>
    <dgm:cxn modelId="{FCC6450B-2B90-2341-96DD-0D5A08FFCA4F}" srcId="{B990A166-D685-994B-989F-BA6F0F7C45FC}" destId="{9FDE5EC8-82E1-8749-9334-3E2EC419C278}" srcOrd="2" destOrd="0" parTransId="{398BC0D9-E3D9-6D48-A266-E66C6F2C5501}" sibTransId="{9AE29AEE-87B8-2646-AB52-D1F3185D73D2}"/>
    <dgm:cxn modelId="{2AFA291C-E57D-FD44-99D9-B6290E0CA1F0}" srcId="{7A7EB76F-90CF-9343-92BE-29F12FC71E6D}" destId="{B990A166-D685-994B-989F-BA6F0F7C45FC}" srcOrd="0" destOrd="0" parTransId="{BCFCD0C6-A7F8-9746-B7BC-A8451A4E1E41}" sibTransId="{AD6D8EA2-7E4E-0C42-A1CE-8372D727D23B}"/>
    <dgm:cxn modelId="{0ED4BB26-32C1-8E47-BF50-0AEA8E40A83B}" type="presOf" srcId="{7A7EB76F-90CF-9343-92BE-29F12FC71E6D}" destId="{64DF20FA-00A5-B040-8A28-DEE36C019C7B}" srcOrd="0" destOrd="0" presId="urn:microsoft.com/office/officeart/2005/8/layout/lProcess3"/>
    <dgm:cxn modelId="{FF64953B-B6C1-6F46-9F30-FCA803A7575D}" type="presOf" srcId="{B990A166-D685-994B-989F-BA6F0F7C45FC}" destId="{D37DD301-CE76-5741-9C8E-E474CE0191F1}" srcOrd="0" destOrd="0" presId="urn:microsoft.com/office/officeart/2005/8/layout/lProcess3"/>
    <dgm:cxn modelId="{F1398F56-C1B9-C846-945E-80DECC756D7A}" type="presOf" srcId="{6D0D9313-909A-484E-BF03-9C7A0EA42D38}" destId="{69227649-F790-904D-8624-A3176E443909}" srcOrd="0" destOrd="0" presId="urn:microsoft.com/office/officeart/2005/8/layout/lProcess3"/>
    <dgm:cxn modelId="{FF3C2078-C48A-B841-B03C-17175C00A79B}" type="presOf" srcId="{EC775264-6CFC-0B4D-BA02-63BEE1D585BE}" destId="{D78ADC04-4ABB-9642-92C0-30C5893A7B61}" srcOrd="0" destOrd="0" presId="urn:microsoft.com/office/officeart/2005/8/layout/lProcess3"/>
    <dgm:cxn modelId="{4ABEEB9D-75C9-4842-8D7F-1EDB5D21DFAC}" srcId="{B990A166-D685-994B-989F-BA6F0F7C45FC}" destId="{EC775264-6CFC-0B4D-BA02-63BEE1D585BE}" srcOrd="1" destOrd="0" parTransId="{02E77305-9B9C-924B-AE68-1D45FFA1BE5D}" sibTransId="{55709904-9EF7-914B-AC92-F2746CADECF4}"/>
    <dgm:cxn modelId="{698F59AF-A675-DF42-9FA0-7A066F409372}" type="presOf" srcId="{9FDE5EC8-82E1-8749-9334-3E2EC419C278}" destId="{745A548F-9E02-074C-8801-710FEFB6371F}" srcOrd="0" destOrd="0" presId="urn:microsoft.com/office/officeart/2005/8/layout/lProcess3"/>
    <dgm:cxn modelId="{D6269FFB-D5B4-EE43-9378-9A7D9F26EFD2}" srcId="{B990A166-D685-994B-989F-BA6F0F7C45FC}" destId="{6D0D9313-909A-484E-BF03-9C7A0EA42D38}" srcOrd="0" destOrd="0" parTransId="{206AD27A-D5DB-6846-9A4D-70E7244B4BC7}" sibTransId="{D852D5B2-831C-E24B-9FB8-109BBC544616}"/>
    <dgm:cxn modelId="{7E369B0D-8B19-5D4A-B4CF-33D7668B1CD6}" type="presParOf" srcId="{64DF20FA-00A5-B040-8A28-DEE36C019C7B}" destId="{E2D3439B-3729-D84F-B830-23748D69EB25}" srcOrd="0" destOrd="0" presId="urn:microsoft.com/office/officeart/2005/8/layout/lProcess3"/>
    <dgm:cxn modelId="{DF9E0EAB-08BB-D749-AEE7-A11B6BACBC8C}" type="presParOf" srcId="{E2D3439B-3729-D84F-B830-23748D69EB25}" destId="{D37DD301-CE76-5741-9C8E-E474CE0191F1}" srcOrd="0" destOrd="0" presId="urn:microsoft.com/office/officeart/2005/8/layout/lProcess3"/>
    <dgm:cxn modelId="{31989BBF-E21A-DE4A-8957-921FD3A285DD}" type="presParOf" srcId="{E2D3439B-3729-D84F-B830-23748D69EB25}" destId="{ECA3E607-2A87-3E44-AA6C-5FAB7AFEE7FA}" srcOrd="1" destOrd="0" presId="urn:microsoft.com/office/officeart/2005/8/layout/lProcess3"/>
    <dgm:cxn modelId="{F8C46FFE-050D-0C40-92C8-490D0E761468}" type="presParOf" srcId="{E2D3439B-3729-D84F-B830-23748D69EB25}" destId="{69227649-F790-904D-8624-A3176E443909}" srcOrd="2" destOrd="0" presId="urn:microsoft.com/office/officeart/2005/8/layout/lProcess3"/>
    <dgm:cxn modelId="{D5C666CA-E326-6546-80EA-B32841587EE2}" type="presParOf" srcId="{E2D3439B-3729-D84F-B830-23748D69EB25}" destId="{73859E47-2B99-054E-A409-6D92169CE57E}" srcOrd="3" destOrd="0" presId="urn:microsoft.com/office/officeart/2005/8/layout/lProcess3"/>
    <dgm:cxn modelId="{F6EEDB61-DFBD-4C46-A744-FB27507AC8D3}" type="presParOf" srcId="{E2D3439B-3729-D84F-B830-23748D69EB25}" destId="{D78ADC04-4ABB-9642-92C0-30C5893A7B61}" srcOrd="4" destOrd="0" presId="urn:microsoft.com/office/officeart/2005/8/layout/lProcess3"/>
    <dgm:cxn modelId="{5767A0E9-B116-7740-90F7-FAAF27E2CE55}" type="presParOf" srcId="{E2D3439B-3729-D84F-B830-23748D69EB25}" destId="{8703F3BE-520C-D943-8FE6-91467B859255}" srcOrd="5" destOrd="0" presId="urn:microsoft.com/office/officeart/2005/8/layout/lProcess3"/>
    <dgm:cxn modelId="{41644E00-16D6-9046-AE0A-B520DE4E3EEE}" type="presParOf" srcId="{E2D3439B-3729-D84F-B830-23748D69EB25}" destId="{745A548F-9E02-074C-8801-710FEFB6371F}"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4941D5E-A699-4342-84EC-13717B5AC87B}" type="doc">
      <dgm:prSet loTypeId="urn:microsoft.com/office/officeart/2005/8/layout/chevron1" loCatId="" qsTypeId="urn:microsoft.com/office/officeart/2005/8/quickstyle/simple1" qsCatId="simple" csTypeId="urn:microsoft.com/office/officeart/2005/8/colors/accent3_1" csCatId="accent3" phldr="1"/>
      <dgm:spPr/>
    </dgm:pt>
    <dgm:pt modelId="{6ABA3D19-C42C-F64B-B6D9-0E5043BA0696}">
      <dgm:prSet phldrT="[Text]"/>
      <dgm:spPr>
        <a:solidFill>
          <a:srgbClr val="C1EFFE"/>
        </a:solidFill>
      </dgm:spPr>
      <dgm:t>
        <a:bodyPr/>
        <a:lstStyle/>
        <a:p>
          <a:r>
            <a:rPr lang="en-US" b="1">
              <a:latin typeface="Century Gothic" panose="020B0502020202020204" pitchFamily="34" charset="0"/>
            </a:rPr>
            <a:t>Actor</a:t>
          </a:r>
        </a:p>
      </dgm:t>
    </dgm:pt>
    <dgm:pt modelId="{ABD79811-CE16-2F46-ACFD-AED0799A743E}" type="parTrans" cxnId="{E2C6C1E9-2911-BD4A-8B82-7F538FAC029F}">
      <dgm:prSet/>
      <dgm:spPr/>
      <dgm:t>
        <a:bodyPr/>
        <a:lstStyle/>
        <a:p>
          <a:endParaRPr lang="en-US">
            <a:latin typeface="Century Gothic" panose="020B0502020202020204" pitchFamily="34" charset="0"/>
          </a:endParaRPr>
        </a:p>
      </dgm:t>
    </dgm:pt>
    <dgm:pt modelId="{6E5408D5-ABE8-ED4F-8663-A0FA89E7F257}" type="sibTrans" cxnId="{E2C6C1E9-2911-BD4A-8B82-7F538FAC029F}">
      <dgm:prSet/>
      <dgm:spPr/>
      <dgm:t>
        <a:bodyPr/>
        <a:lstStyle/>
        <a:p>
          <a:endParaRPr lang="en-US">
            <a:latin typeface="Century Gothic" panose="020B0502020202020204" pitchFamily="34" charset="0"/>
          </a:endParaRPr>
        </a:p>
      </dgm:t>
    </dgm:pt>
    <dgm:pt modelId="{1FF78FF0-B4F3-9048-8F99-696CD544C9A7}">
      <dgm:prSet phldrT="[Text]"/>
      <dgm:spPr/>
      <dgm:t>
        <a:bodyPr/>
        <a:lstStyle/>
        <a:p>
          <a:r>
            <a:rPr lang="en-US">
              <a:latin typeface="Century Gothic" panose="020B0502020202020204" pitchFamily="34" charset="0"/>
            </a:rPr>
            <a:t>Use case</a:t>
          </a:r>
        </a:p>
      </dgm:t>
    </dgm:pt>
    <dgm:pt modelId="{DC4CA1AE-6ED3-8843-BC9E-AC79B70A3435}" type="parTrans" cxnId="{534C96BB-540F-0044-907B-3D41466B1427}">
      <dgm:prSet/>
      <dgm:spPr/>
      <dgm:t>
        <a:bodyPr/>
        <a:lstStyle/>
        <a:p>
          <a:endParaRPr lang="en-US">
            <a:latin typeface="Century Gothic" panose="020B0502020202020204" pitchFamily="34" charset="0"/>
          </a:endParaRPr>
        </a:p>
      </dgm:t>
    </dgm:pt>
    <dgm:pt modelId="{E6CEC520-2837-6645-84E4-D959B078D5F7}" type="sibTrans" cxnId="{534C96BB-540F-0044-907B-3D41466B1427}">
      <dgm:prSet/>
      <dgm:spPr/>
      <dgm:t>
        <a:bodyPr/>
        <a:lstStyle/>
        <a:p>
          <a:endParaRPr lang="en-US">
            <a:latin typeface="Century Gothic" panose="020B0502020202020204" pitchFamily="34" charset="0"/>
          </a:endParaRPr>
        </a:p>
      </dgm:t>
    </dgm:pt>
    <dgm:pt modelId="{CC80EB48-9AA4-8840-A987-5CA1E9C7FB27}">
      <dgm:prSet phldrT="[Text]"/>
      <dgm:spPr/>
      <dgm:t>
        <a:bodyPr/>
        <a:lstStyle/>
        <a:p>
          <a:r>
            <a:rPr lang="en-US">
              <a:latin typeface="Century Gothic" panose="020B0502020202020204" pitchFamily="34" charset="0"/>
            </a:rPr>
            <a:t>Relationship</a:t>
          </a:r>
        </a:p>
      </dgm:t>
    </dgm:pt>
    <dgm:pt modelId="{723D5CF2-2990-B14F-9CD9-CE786FD30787}" type="parTrans" cxnId="{B00C2D74-A395-8E4F-AD9F-E24F49A3AD76}">
      <dgm:prSet/>
      <dgm:spPr/>
      <dgm:t>
        <a:bodyPr/>
        <a:lstStyle/>
        <a:p>
          <a:endParaRPr lang="en-US">
            <a:latin typeface="Century Gothic" panose="020B0502020202020204" pitchFamily="34" charset="0"/>
          </a:endParaRPr>
        </a:p>
      </dgm:t>
    </dgm:pt>
    <dgm:pt modelId="{FA4F0643-64A5-8945-9536-75DACE996355}" type="sibTrans" cxnId="{B00C2D74-A395-8E4F-AD9F-E24F49A3AD76}">
      <dgm:prSet/>
      <dgm:spPr/>
      <dgm:t>
        <a:bodyPr/>
        <a:lstStyle/>
        <a:p>
          <a:endParaRPr lang="en-US">
            <a:latin typeface="Century Gothic" panose="020B0502020202020204" pitchFamily="34" charset="0"/>
          </a:endParaRPr>
        </a:p>
      </dgm:t>
    </dgm:pt>
    <dgm:pt modelId="{14AD51AF-725E-1442-8FE2-F70A66D074E9}" type="pres">
      <dgm:prSet presAssocID="{24941D5E-A699-4342-84EC-13717B5AC87B}" presName="Name0" presStyleCnt="0">
        <dgm:presLayoutVars>
          <dgm:dir/>
          <dgm:animLvl val="lvl"/>
          <dgm:resizeHandles val="exact"/>
        </dgm:presLayoutVars>
      </dgm:prSet>
      <dgm:spPr/>
    </dgm:pt>
    <dgm:pt modelId="{ED4A355C-5035-AC4A-A94E-66642B38337A}" type="pres">
      <dgm:prSet presAssocID="{6ABA3D19-C42C-F64B-B6D9-0E5043BA0696}" presName="parTxOnly" presStyleLbl="node1" presStyleIdx="0" presStyleCnt="3">
        <dgm:presLayoutVars>
          <dgm:chMax val="0"/>
          <dgm:chPref val="0"/>
          <dgm:bulletEnabled val="1"/>
        </dgm:presLayoutVars>
      </dgm:prSet>
      <dgm:spPr/>
    </dgm:pt>
    <dgm:pt modelId="{D0A7F38F-7BFB-7B47-A227-EF2BC43D4B92}" type="pres">
      <dgm:prSet presAssocID="{6E5408D5-ABE8-ED4F-8663-A0FA89E7F257}" presName="parTxOnlySpace" presStyleCnt="0"/>
      <dgm:spPr/>
    </dgm:pt>
    <dgm:pt modelId="{F37A2B2D-3CD8-2C48-9212-AD8CABE8F874}" type="pres">
      <dgm:prSet presAssocID="{1FF78FF0-B4F3-9048-8F99-696CD544C9A7}" presName="parTxOnly" presStyleLbl="node1" presStyleIdx="1" presStyleCnt="3">
        <dgm:presLayoutVars>
          <dgm:chMax val="0"/>
          <dgm:chPref val="0"/>
          <dgm:bulletEnabled val="1"/>
        </dgm:presLayoutVars>
      </dgm:prSet>
      <dgm:spPr/>
    </dgm:pt>
    <dgm:pt modelId="{618A8F1C-4669-3149-BC1C-7263D2E842EC}" type="pres">
      <dgm:prSet presAssocID="{E6CEC520-2837-6645-84E4-D959B078D5F7}" presName="parTxOnlySpace" presStyleCnt="0"/>
      <dgm:spPr/>
    </dgm:pt>
    <dgm:pt modelId="{FF903978-7709-D845-97AA-B729C237C70D}" type="pres">
      <dgm:prSet presAssocID="{CC80EB48-9AA4-8840-A987-5CA1E9C7FB27}" presName="parTxOnly" presStyleLbl="node1" presStyleIdx="2" presStyleCnt="3">
        <dgm:presLayoutVars>
          <dgm:chMax val="0"/>
          <dgm:chPref val="0"/>
          <dgm:bulletEnabled val="1"/>
        </dgm:presLayoutVars>
      </dgm:prSet>
      <dgm:spPr/>
    </dgm:pt>
  </dgm:ptLst>
  <dgm:cxnLst>
    <dgm:cxn modelId="{40A5541D-DABB-584A-8186-B28DF5C61834}" type="presOf" srcId="{1FF78FF0-B4F3-9048-8F99-696CD544C9A7}" destId="{F37A2B2D-3CD8-2C48-9212-AD8CABE8F874}" srcOrd="0" destOrd="0" presId="urn:microsoft.com/office/officeart/2005/8/layout/chevron1"/>
    <dgm:cxn modelId="{EC84AB6A-9F7A-304B-9F5F-C023A6B1BCA7}" type="presOf" srcId="{6ABA3D19-C42C-F64B-B6D9-0E5043BA0696}" destId="{ED4A355C-5035-AC4A-A94E-66642B38337A}" srcOrd="0" destOrd="0" presId="urn:microsoft.com/office/officeart/2005/8/layout/chevron1"/>
    <dgm:cxn modelId="{B00C2D74-A395-8E4F-AD9F-E24F49A3AD76}" srcId="{24941D5E-A699-4342-84EC-13717B5AC87B}" destId="{CC80EB48-9AA4-8840-A987-5CA1E9C7FB27}" srcOrd="2" destOrd="0" parTransId="{723D5CF2-2990-B14F-9CD9-CE786FD30787}" sibTransId="{FA4F0643-64A5-8945-9536-75DACE996355}"/>
    <dgm:cxn modelId="{55E34879-4762-B74E-9BB7-D332B096FF35}" type="presOf" srcId="{CC80EB48-9AA4-8840-A987-5CA1E9C7FB27}" destId="{FF903978-7709-D845-97AA-B729C237C70D}" srcOrd="0" destOrd="0" presId="urn:microsoft.com/office/officeart/2005/8/layout/chevron1"/>
    <dgm:cxn modelId="{534C96BB-540F-0044-907B-3D41466B1427}" srcId="{24941D5E-A699-4342-84EC-13717B5AC87B}" destId="{1FF78FF0-B4F3-9048-8F99-696CD544C9A7}" srcOrd="1" destOrd="0" parTransId="{DC4CA1AE-6ED3-8843-BC9E-AC79B70A3435}" sibTransId="{E6CEC520-2837-6645-84E4-D959B078D5F7}"/>
    <dgm:cxn modelId="{9FFF81E8-A922-9445-9ECE-58443F42DA4D}" type="presOf" srcId="{24941D5E-A699-4342-84EC-13717B5AC87B}" destId="{14AD51AF-725E-1442-8FE2-F70A66D074E9}" srcOrd="0" destOrd="0" presId="urn:microsoft.com/office/officeart/2005/8/layout/chevron1"/>
    <dgm:cxn modelId="{E2C6C1E9-2911-BD4A-8B82-7F538FAC029F}" srcId="{24941D5E-A699-4342-84EC-13717B5AC87B}" destId="{6ABA3D19-C42C-F64B-B6D9-0E5043BA0696}" srcOrd="0" destOrd="0" parTransId="{ABD79811-CE16-2F46-ACFD-AED0799A743E}" sibTransId="{6E5408D5-ABE8-ED4F-8663-A0FA89E7F257}"/>
    <dgm:cxn modelId="{FBAC0A22-DFFE-0C46-A1FE-6BF74CB30611}" type="presParOf" srcId="{14AD51AF-725E-1442-8FE2-F70A66D074E9}" destId="{ED4A355C-5035-AC4A-A94E-66642B38337A}" srcOrd="0" destOrd="0" presId="urn:microsoft.com/office/officeart/2005/8/layout/chevron1"/>
    <dgm:cxn modelId="{BAF986E2-56BE-E547-8F36-F444AE95A4CA}" type="presParOf" srcId="{14AD51AF-725E-1442-8FE2-F70A66D074E9}" destId="{D0A7F38F-7BFB-7B47-A227-EF2BC43D4B92}" srcOrd="1" destOrd="0" presId="urn:microsoft.com/office/officeart/2005/8/layout/chevron1"/>
    <dgm:cxn modelId="{0362EB7B-44B6-3344-B886-D8F07C572B03}" type="presParOf" srcId="{14AD51AF-725E-1442-8FE2-F70A66D074E9}" destId="{F37A2B2D-3CD8-2C48-9212-AD8CABE8F874}" srcOrd="2" destOrd="0" presId="urn:microsoft.com/office/officeart/2005/8/layout/chevron1"/>
    <dgm:cxn modelId="{2B5DF908-02F8-0149-91F5-BA21F89D3039}" type="presParOf" srcId="{14AD51AF-725E-1442-8FE2-F70A66D074E9}" destId="{618A8F1C-4669-3149-BC1C-7263D2E842EC}" srcOrd="3" destOrd="0" presId="urn:microsoft.com/office/officeart/2005/8/layout/chevron1"/>
    <dgm:cxn modelId="{2CF26967-A518-034F-82D1-B0ECE23AFB14}" type="presParOf" srcId="{14AD51AF-725E-1442-8FE2-F70A66D074E9}" destId="{FF903978-7709-D845-97AA-B729C237C70D}"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4941D5E-A699-4342-84EC-13717B5AC87B}" type="doc">
      <dgm:prSet loTypeId="urn:microsoft.com/office/officeart/2005/8/layout/chevron1" loCatId="" qsTypeId="urn:microsoft.com/office/officeart/2005/8/quickstyle/simple1" qsCatId="simple" csTypeId="urn:microsoft.com/office/officeart/2005/8/colors/accent3_1" csCatId="accent3" phldr="1"/>
      <dgm:spPr/>
    </dgm:pt>
    <dgm:pt modelId="{6ABA3D19-C42C-F64B-B6D9-0E5043BA0696}">
      <dgm:prSet phldrT="[Text]"/>
      <dgm:spPr/>
      <dgm:t>
        <a:bodyPr/>
        <a:lstStyle/>
        <a:p>
          <a:r>
            <a:rPr lang="en-US">
              <a:latin typeface="Century Gothic" panose="020B0502020202020204" pitchFamily="34" charset="0"/>
            </a:rPr>
            <a:t>Actor</a:t>
          </a:r>
        </a:p>
      </dgm:t>
    </dgm:pt>
    <dgm:pt modelId="{ABD79811-CE16-2F46-ACFD-AED0799A743E}" type="parTrans" cxnId="{E2C6C1E9-2911-BD4A-8B82-7F538FAC029F}">
      <dgm:prSet/>
      <dgm:spPr/>
      <dgm:t>
        <a:bodyPr/>
        <a:lstStyle/>
        <a:p>
          <a:endParaRPr lang="en-US">
            <a:latin typeface="Century Gothic" panose="020B0502020202020204" pitchFamily="34" charset="0"/>
          </a:endParaRPr>
        </a:p>
      </dgm:t>
    </dgm:pt>
    <dgm:pt modelId="{6E5408D5-ABE8-ED4F-8663-A0FA89E7F257}" type="sibTrans" cxnId="{E2C6C1E9-2911-BD4A-8B82-7F538FAC029F}">
      <dgm:prSet/>
      <dgm:spPr/>
      <dgm:t>
        <a:bodyPr/>
        <a:lstStyle/>
        <a:p>
          <a:endParaRPr lang="en-US">
            <a:latin typeface="Century Gothic" panose="020B0502020202020204" pitchFamily="34" charset="0"/>
          </a:endParaRPr>
        </a:p>
      </dgm:t>
    </dgm:pt>
    <dgm:pt modelId="{1FF78FF0-B4F3-9048-8F99-696CD544C9A7}">
      <dgm:prSet phldrT="[Text]"/>
      <dgm:spPr>
        <a:solidFill>
          <a:srgbClr val="C1EFFE"/>
        </a:solidFill>
      </dgm:spPr>
      <dgm:t>
        <a:bodyPr/>
        <a:lstStyle/>
        <a:p>
          <a:r>
            <a:rPr lang="en-US" b="1">
              <a:latin typeface="Century Gothic" panose="020B0502020202020204" pitchFamily="34" charset="0"/>
            </a:rPr>
            <a:t>Use case</a:t>
          </a:r>
        </a:p>
      </dgm:t>
    </dgm:pt>
    <dgm:pt modelId="{DC4CA1AE-6ED3-8843-BC9E-AC79B70A3435}" type="parTrans" cxnId="{534C96BB-540F-0044-907B-3D41466B1427}">
      <dgm:prSet/>
      <dgm:spPr/>
      <dgm:t>
        <a:bodyPr/>
        <a:lstStyle/>
        <a:p>
          <a:endParaRPr lang="en-US">
            <a:latin typeface="Century Gothic" panose="020B0502020202020204" pitchFamily="34" charset="0"/>
          </a:endParaRPr>
        </a:p>
      </dgm:t>
    </dgm:pt>
    <dgm:pt modelId="{E6CEC520-2837-6645-84E4-D959B078D5F7}" type="sibTrans" cxnId="{534C96BB-540F-0044-907B-3D41466B1427}">
      <dgm:prSet/>
      <dgm:spPr/>
      <dgm:t>
        <a:bodyPr/>
        <a:lstStyle/>
        <a:p>
          <a:endParaRPr lang="en-US">
            <a:latin typeface="Century Gothic" panose="020B0502020202020204" pitchFamily="34" charset="0"/>
          </a:endParaRPr>
        </a:p>
      </dgm:t>
    </dgm:pt>
    <dgm:pt modelId="{CC80EB48-9AA4-8840-A987-5CA1E9C7FB27}">
      <dgm:prSet phldrT="[Text]"/>
      <dgm:spPr/>
      <dgm:t>
        <a:bodyPr/>
        <a:lstStyle/>
        <a:p>
          <a:r>
            <a:rPr lang="en-US">
              <a:latin typeface="Century Gothic" panose="020B0502020202020204" pitchFamily="34" charset="0"/>
            </a:rPr>
            <a:t>Relationship</a:t>
          </a:r>
        </a:p>
      </dgm:t>
    </dgm:pt>
    <dgm:pt modelId="{723D5CF2-2990-B14F-9CD9-CE786FD30787}" type="parTrans" cxnId="{B00C2D74-A395-8E4F-AD9F-E24F49A3AD76}">
      <dgm:prSet/>
      <dgm:spPr/>
      <dgm:t>
        <a:bodyPr/>
        <a:lstStyle/>
        <a:p>
          <a:endParaRPr lang="en-US">
            <a:latin typeface="Century Gothic" panose="020B0502020202020204" pitchFamily="34" charset="0"/>
          </a:endParaRPr>
        </a:p>
      </dgm:t>
    </dgm:pt>
    <dgm:pt modelId="{FA4F0643-64A5-8945-9536-75DACE996355}" type="sibTrans" cxnId="{B00C2D74-A395-8E4F-AD9F-E24F49A3AD76}">
      <dgm:prSet/>
      <dgm:spPr/>
      <dgm:t>
        <a:bodyPr/>
        <a:lstStyle/>
        <a:p>
          <a:endParaRPr lang="en-US">
            <a:latin typeface="Century Gothic" panose="020B0502020202020204" pitchFamily="34" charset="0"/>
          </a:endParaRPr>
        </a:p>
      </dgm:t>
    </dgm:pt>
    <dgm:pt modelId="{14AD51AF-725E-1442-8FE2-F70A66D074E9}" type="pres">
      <dgm:prSet presAssocID="{24941D5E-A699-4342-84EC-13717B5AC87B}" presName="Name0" presStyleCnt="0">
        <dgm:presLayoutVars>
          <dgm:dir/>
          <dgm:animLvl val="lvl"/>
          <dgm:resizeHandles val="exact"/>
        </dgm:presLayoutVars>
      </dgm:prSet>
      <dgm:spPr/>
    </dgm:pt>
    <dgm:pt modelId="{ED4A355C-5035-AC4A-A94E-66642B38337A}" type="pres">
      <dgm:prSet presAssocID="{6ABA3D19-C42C-F64B-B6D9-0E5043BA0696}" presName="parTxOnly" presStyleLbl="node1" presStyleIdx="0" presStyleCnt="3">
        <dgm:presLayoutVars>
          <dgm:chMax val="0"/>
          <dgm:chPref val="0"/>
          <dgm:bulletEnabled val="1"/>
        </dgm:presLayoutVars>
      </dgm:prSet>
      <dgm:spPr/>
    </dgm:pt>
    <dgm:pt modelId="{D0A7F38F-7BFB-7B47-A227-EF2BC43D4B92}" type="pres">
      <dgm:prSet presAssocID="{6E5408D5-ABE8-ED4F-8663-A0FA89E7F257}" presName="parTxOnlySpace" presStyleCnt="0"/>
      <dgm:spPr/>
    </dgm:pt>
    <dgm:pt modelId="{F37A2B2D-3CD8-2C48-9212-AD8CABE8F874}" type="pres">
      <dgm:prSet presAssocID="{1FF78FF0-B4F3-9048-8F99-696CD544C9A7}" presName="parTxOnly" presStyleLbl="node1" presStyleIdx="1" presStyleCnt="3">
        <dgm:presLayoutVars>
          <dgm:chMax val="0"/>
          <dgm:chPref val="0"/>
          <dgm:bulletEnabled val="1"/>
        </dgm:presLayoutVars>
      </dgm:prSet>
      <dgm:spPr/>
    </dgm:pt>
    <dgm:pt modelId="{618A8F1C-4669-3149-BC1C-7263D2E842EC}" type="pres">
      <dgm:prSet presAssocID="{E6CEC520-2837-6645-84E4-D959B078D5F7}" presName="parTxOnlySpace" presStyleCnt="0"/>
      <dgm:spPr/>
    </dgm:pt>
    <dgm:pt modelId="{FF903978-7709-D845-97AA-B729C237C70D}" type="pres">
      <dgm:prSet presAssocID="{CC80EB48-9AA4-8840-A987-5CA1E9C7FB27}" presName="parTxOnly" presStyleLbl="node1" presStyleIdx="2" presStyleCnt="3">
        <dgm:presLayoutVars>
          <dgm:chMax val="0"/>
          <dgm:chPref val="0"/>
          <dgm:bulletEnabled val="1"/>
        </dgm:presLayoutVars>
      </dgm:prSet>
      <dgm:spPr/>
    </dgm:pt>
  </dgm:ptLst>
  <dgm:cxnLst>
    <dgm:cxn modelId="{40A5541D-DABB-584A-8186-B28DF5C61834}" type="presOf" srcId="{1FF78FF0-B4F3-9048-8F99-696CD544C9A7}" destId="{F37A2B2D-3CD8-2C48-9212-AD8CABE8F874}" srcOrd="0" destOrd="0" presId="urn:microsoft.com/office/officeart/2005/8/layout/chevron1"/>
    <dgm:cxn modelId="{EC84AB6A-9F7A-304B-9F5F-C023A6B1BCA7}" type="presOf" srcId="{6ABA3D19-C42C-F64B-B6D9-0E5043BA0696}" destId="{ED4A355C-5035-AC4A-A94E-66642B38337A}" srcOrd="0" destOrd="0" presId="urn:microsoft.com/office/officeart/2005/8/layout/chevron1"/>
    <dgm:cxn modelId="{B00C2D74-A395-8E4F-AD9F-E24F49A3AD76}" srcId="{24941D5E-A699-4342-84EC-13717B5AC87B}" destId="{CC80EB48-9AA4-8840-A987-5CA1E9C7FB27}" srcOrd="2" destOrd="0" parTransId="{723D5CF2-2990-B14F-9CD9-CE786FD30787}" sibTransId="{FA4F0643-64A5-8945-9536-75DACE996355}"/>
    <dgm:cxn modelId="{55E34879-4762-B74E-9BB7-D332B096FF35}" type="presOf" srcId="{CC80EB48-9AA4-8840-A987-5CA1E9C7FB27}" destId="{FF903978-7709-D845-97AA-B729C237C70D}" srcOrd="0" destOrd="0" presId="urn:microsoft.com/office/officeart/2005/8/layout/chevron1"/>
    <dgm:cxn modelId="{534C96BB-540F-0044-907B-3D41466B1427}" srcId="{24941D5E-A699-4342-84EC-13717B5AC87B}" destId="{1FF78FF0-B4F3-9048-8F99-696CD544C9A7}" srcOrd="1" destOrd="0" parTransId="{DC4CA1AE-6ED3-8843-BC9E-AC79B70A3435}" sibTransId="{E6CEC520-2837-6645-84E4-D959B078D5F7}"/>
    <dgm:cxn modelId="{9FFF81E8-A922-9445-9ECE-58443F42DA4D}" type="presOf" srcId="{24941D5E-A699-4342-84EC-13717B5AC87B}" destId="{14AD51AF-725E-1442-8FE2-F70A66D074E9}" srcOrd="0" destOrd="0" presId="urn:microsoft.com/office/officeart/2005/8/layout/chevron1"/>
    <dgm:cxn modelId="{E2C6C1E9-2911-BD4A-8B82-7F538FAC029F}" srcId="{24941D5E-A699-4342-84EC-13717B5AC87B}" destId="{6ABA3D19-C42C-F64B-B6D9-0E5043BA0696}" srcOrd="0" destOrd="0" parTransId="{ABD79811-CE16-2F46-ACFD-AED0799A743E}" sibTransId="{6E5408D5-ABE8-ED4F-8663-A0FA89E7F257}"/>
    <dgm:cxn modelId="{FBAC0A22-DFFE-0C46-A1FE-6BF74CB30611}" type="presParOf" srcId="{14AD51AF-725E-1442-8FE2-F70A66D074E9}" destId="{ED4A355C-5035-AC4A-A94E-66642B38337A}" srcOrd="0" destOrd="0" presId="urn:microsoft.com/office/officeart/2005/8/layout/chevron1"/>
    <dgm:cxn modelId="{BAF986E2-56BE-E547-8F36-F444AE95A4CA}" type="presParOf" srcId="{14AD51AF-725E-1442-8FE2-F70A66D074E9}" destId="{D0A7F38F-7BFB-7B47-A227-EF2BC43D4B92}" srcOrd="1" destOrd="0" presId="urn:microsoft.com/office/officeart/2005/8/layout/chevron1"/>
    <dgm:cxn modelId="{0362EB7B-44B6-3344-B886-D8F07C572B03}" type="presParOf" srcId="{14AD51AF-725E-1442-8FE2-F70A66D074E9}" destId="{F37A2B2D-3CD8-2C48-9212-AD8CABE8F874}" srcOrd="2" destOrd="0" presId="urn:microsoft.com/office/officeart/2005/8/layout/chevron1"/>
    <dgm:cxn modelId="{2B5DF908-02F8-0149-91F5-BA21F89D3039}" type="presParOf" srcId="{14AD51AF-725E-1442-8FE2-F70A66D074E9}" destId="{618A8F1C-4669-3149-BC1C-7263D2E842EC}" srcOrd="3" destOrd="0" presId="urn:microsoft.com/office/officeart/2005/8/layout/chevron1"/>
    <dgm:cxn modelId="{2CF26967-A518-034F-82D1-B0ECE23AFB14}" type="presParOf" srcId="{14AD51AF-725E-1442-8FE2-F70A66D074E9}" destId="{FF903978-7709-D845-97AA-B729C237C70D}"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A7EB76F-90CF-9343-92BE-29F12FC71E6D}" type="doc">
      <dgm:prSet loTypeId="urn:microsoft.com/office/officeart/2005/8/layout/lProcess3" loCatId="" qsTypeId="urn:microsoft.com/office/officeart/2005/8/quickstyle/simple1" qsCatId="simple" csTypeId="urn:microsoft.com/office/officeart/2005/8/colors/accent3_1" csCatId="accent3" phldr="1"/>
      <dgm:spPr/>
      <dgm:t>
        <a:bodyPr/>
        <a:lstStyle/>
        <a:p>
          <a:endParaRPr lang="en-US"/>
        </a:p>
      </dgm:t>
    </dgm:pt>
    <dgm:pt modelId="{B990A166-D685-994B-989F-BA6F0F7C45FC}">
      <dgm:prSet phldrT="[Text]"/>
      <dgm:spPr/>
      <dgm:t>
        <a:bodyPr/>
        <a:lstStyle/>
        <a:p>
          <a:r>
            <a:rPr lang="en-US">
              <a:latin typeface="Century Gothic" panose="020B0502020202020204" pitchFamily="34" charset="0"/>
            </a:rPr>
            <a:t>3. Packaging use cases</a:t>
          </a:r>
        </a:p>
      </dgm:t>
    </dgm:pt>
    <dgm:pt modelId="{BCFCD0C6-A7F8-9746-B7BC-A8451A4E1E41}" type="parTrans" cxnId="{2AFA291C-E57D-FD44-99D9-B6290E0CA1F0}">
      <dgm:prSet/>
      <dgm:spPr/>
      <dgm:t>
        <a:bodyPr/>
        <a:lstStyle/>
        <a:p>
          <a:endParaRPr lang="en-US">
            <a:latin typeface="Century Gothic" panose="020B0502020202020204" pitchFamily="34" charset="0"/>
          </a:endParaRPr>
        </a:p>
      </dgm:t>
    </dgm:pt>
    <dgm:pt modelId="{AD6D8EA2-7E4E-0C42-A1CE-8372D727D23B}" type="sibTrans" cxnId="{2AFA291C-E57D-FD44-99D9-B6290E0CA1F0}">
      <dgm:prSet/>
      <dgm:spPr/>
      <dgm:t>
        <a:bodyPr/>
        <a:lstStyle/>
        <a:p>
          <a:endParaRPr lang="en-US">
            <a:latin typeface="Century Gothic" panose="020B0502020202020204" pitchFamily="34" charset="0"/>
          </a:endParaRPr>
        </a:p>
      </dgm:t>
    </dgm:pt>
    <dgm:pt modelId="{65D82A85-293E-4CAE-9752-A2149A737C8F}">
      <dgm:prSet phldrT="[Text]"/>
      <dgm:spPr/>
      <dgm:t>
        <a:bodyPr/>
        <a:lstStyle/>
        <a:p>
          <a:r>
            <a:rPr lang="en-US">
              <a:latin typeface="Century Gothic" panose="020B0502020202020204" pitchFamily="34" charset="0"/>
            </a:rPr>
            <a:t>Identify related use cases</a:t>
          </a:r>
        </a:p>
      </dgm:t>
    </dgm:pt>
    <dgm:pt modelId="{ED0B3F2F-9010-4CAC-9D58-F1C05EFB1CE9}" type="parTrans" cxnId="{F1F321BA-5E04-49CF-BB91-606223E561D6}">
      <dgm:prSet/>
      <dgm:spPr/>
      <dgm:t>
        <a:bodyPr/>
        <a:lstStyle/>
        <a:p>
          <a:endParaRPr lang="en-US"/>
        </a:p>
      </dgm:t>
    </dgm:pt>
    <dgm:pt modelId="{7EBBE55A-2ED6-4654-9F33-2B5CACC75491}" type="sibTrans" cxnId="{F1F321BA-5E04-49CF-BB91-606223E561D6}">
      <dgm:prSet/>
      <dgm:spPr/>
      <dgm:t>
        <a:bodyPr/>
        <a:lstStyle/>
        <a:p>
          <a:endParaRPr lang="en-US"/>
        </a:p>
      </dgm:t>
    </dgm:pt>
    <dgm:pt modelId="{B39352B3-C43C-4538-883C-B94E6746B093}">
      <dgm:prSet phldrT="[Text]"/>
      <dgm:spPr/>
      <dgm:t>
        <a:bodyPr/>
        <a:lstStyle/>
        <a:p>
          <a:r>
            <a:rPr lang="en-US">
              <a:latin typeface="Century Gothic" panose="020B0502020202020204" pitchFamily="34" charset="0"/>
            </a:rPr>
            <a:t>Group related use cases</a:t>
          </a:r>
        </a:p>
      </dgm:t>
    </dgm:pt>
    <dgm:pt modelId="{2B671E65-B5A2-4084-96D3-CEF19F94BF4E}" type="parTrans" cxnId="{367D2BD0-4EDA-4844-B5F6-C20F2CD784EC}">
      <dgm:prSet/>
      <dgm:spPr/>
      <dgm:t>
        <a:bodyPr/>
        <a:lstStyle/>
        <a:p>
          <a:endParaRPr lang="en-US"/>
        </a:p>
      </dgm:t>
    </dgm:pt>
    <dgm:pt modelId="{DDB564B1-5300-4E51-85E7-7CB542A40194}" type="sibTrans" cxnId="{367D2BD0-4EDA-4844-B5F6-C20F2CD784EC}">
      <dgm:prSet/>
      <dgm:spPr/>
      <dgm:t>
        <a:bodyPr/>
        <a:lstStyle/>
        <a:p>
          <a:endParaRPr lang="en-US"/>
        </a:p>
      </dgm:t>
    </dgm:pt>
    <dgm:pt modelId="{4771CB44-781B-43B2-86C7-011CF839E422}">
      <dgm:prSet phldrT="[Text]"/>
      <dgm:spPr/>
      <dgm:t>
        <a:bodyPr/>
        <a:lstStyle/>
        <a:p>
          <a:r>
            <a:rPr lang="en-US">
              <a:latin typeface="Century Gothic" panose="020B0502020202020204" pitchFamily="34" charset="0"/>
            </a:rPr>
            <a:t>Provide function name to package</a:t>
          </a:r>
        </a:p>
      </dgm:t>
    </dgm:pt>
    <dgm:pt modelId="{25521E49-6381-4DC2-98C2-8959DF5F04BB}" type="parTrans" cxnId="{1BEC6656-8AE2-4272-86BC-A60CEDA6C77E}">
      <dgm:prSet/>
      <dgm:spPr/>
      <dgm:t>
        <a:bodyPr/>
        <a:lstStyle/>
        <a:p>
          <a:endParaRPr lang="en-US"/>
        </a:p>
      </dgm:t>
    </dgm:pt>
    <dgm:pt modelId="{230CFD86-4BEE-4A74-A70D-5CE997DBCD61}" type="sibTrans" cxnId="{1BEC6656-8AE2-4272-86BC-A60CEDA6C77E}">
      <dgm:prSet/>
      <dgm:spPr/>
      <dgm:t>
        <a:bodyPr/>
        <a:lstStyle/>
        <a:p>
          <a:endParaRPr lang="en-US"/>
        </a:p>
      </dgm:t>
    </dgm:pt>
    <dgm:pt modelId="{64DF20FA-00A5-B040-8A28-DEE36C019C7B}" type="pres">
      <dgm:prSet presAssocID="{7A7EB76F-90CF-9343-92BE-29F12FC71E6D}" presName="Name0" presStyleCnt="0">
        <dgm:presLayoutVars>
          <dgm:chPref val="3"/>
          <dgm:dir/>
          <dgm:animLvl val="lvl"/>
          <dgm:resizeHandles/>
        </dgm:presLayoutVars>
      </dgm:prSet>
      <dgm:spPr/>
    </dgm:pt>
    <dgm:pt modelId="{E2D3439B-3729-D84F-B830-23748D69EB25}" type="pres">
      <dgm:prSet presAssocID="{B990A166-D685-994B-989F-BA6F0F7C45FC}" presName="horFlow" presStyleCnt="0"/>
      <dgm:spPr/>
    </dgm:pt>
    <dgm:pt modelId="{D37DD301-CE76-5741-9C8E-E474CE0191F1}" type="pres">
      <dgm:prSet presAssocID="{B990A166-D685-994B-989F-BA6F0F7C45FC}" presName="bigChev" presStyleLbl="node1" presStyleIdx="0" presStyleCnt="1"/>
      <dgm:spPr/>
    </dgm:pt>
    <dgm:pt modelId="{00FD8ED1-CD1A-44DC-8E12-87C491CA4613}" type="pres">
      <dgm:prSet presAssocID="{ED0B3F2F-9010-4CAC-9D58-F1C05EFB1CE9}" presName="parTrans" presStyleCnt="0"/>
      <dgm:spPr/>
    </dgm:pt>
    <dgm:pt modelId="{37769946-03C7-4B5E-B9FD-BD7C7E41AF37}" type="pres">
      <dgm:prSet presAssocID="{65D82A85-293E-4CAE-9752-A2149A737C8F}" presName="node" presStyleLbl="alignAccFollowNode1" presStyleIdx="0" presStyleCnt="3" custLinFactNeighborX="10443">
        <dgm:presLayoutVars>
          <dgm:bulletEnabled val="1"/>
        </dgm:presLayoutVars>
      </dgm:prSet>
      <dgm:spPr/>
    </dgm:pt>
    <dgm:pt modelId="{54B38C66-ADBE-409A-9530-0F0AE2A5394D}" type="pres">
      <dgm:prSet presAssocID="{7EBBE55A-2ED6-4654-9F33-2B5CACC75491}" presName="sibTrans" presStyleCnt="0"/>
      <dgm:spPr/>
    </dgm:pt>
    <dgm:pt modelId="{BAC3C27D-EB33-4E04-9A1B-A485D356EDA6}" type="pres">
      <dgm:prSet presAssocID="{B39352B3-C43C-4538-883C-B94E6746B093}" presName="node" presStyleLbl="alignAccFollowNode1" presStyleIdx="1" presStyleCnt="3" custLinFactNeighborX="-8124">
        <dgm:presLayoutVars>
          <dgm:bulletEnabled val="1"/>
        </dgm:presLayoutVars>
      </dgm:prSet>
      <dgm:spPr/>
    </dgm:pt>
    <dgm:pt modelId="{678EB12B-B7FB-4688-8E80-FCC5B42D4D9C}" type="pres">
      <dgm:prSet presAssocID="{DDB564B1-5300-4E51-85E7-7CB542A40194}" presName="sibTrans" presStyleCnt="0"/>
      <dgm:spPr/>
    </dgm:pt>
    <dgm:pt modelId="{3CABE802-0AE8-40A3-9307-27849BDCF52F}" type="pres">
      <dgm:prSet presAssocID="{4771CB44-781B-43B2-86C7-011CF839E422}" presName="node" presStyleLbl="alignAccFollowNode1" presStyleIdx="2" presStyleCnt="3" custLinFactNeighborX="-26690">
        <dgm:presLayoutVars>
          <dgm:bulletEnabled val="1"/>
        </dgm:presLayoutVars>
      </dgm:prSet>
      <dgm:spPr/>
    </dgm:pt>
  </dgm:ptLst>
  <dgm:cxnLst>
    <dgm:cxn modelId="{2AFA291C-E57D-FD44-99D9-B6290E0CA1F0}" srcId="{7A7EB76F-90CF-9343-92BE-29F12FC71E6D}" destId="{B990A166-D685-994B-989F-BA6F0F7C45FC}" srcOrd="0" destOrd="0" parTransId="{BCFCD0C6-A7F8-9746-B7BC-A8451A4E1E41}" sibTransId="{AD6D8EA2-7E4E-0C42-A1CE-8372D727D23B}"/>
    <dgm:cxn modelId="{0ED4BB26-32C1-8E47-BF50-0AEA8E40A83B}" type="presOf" srcId="{7A7EB76F-90CF-9343-92BE-29F12FC71E6D}" destId="{64DF20FA-00A5-B040-8A28-DEE36C019C7B}" srcOrd="0" destOrd="0" presId="urn:microsoft.com/office/officeart/2005/8/layout/lProcess3"/>
    <dgm:cxn modelId="{FF64953B-B6C1-6F46-9F30-FCA803A7575D}" type="presOf" srcId="{B990A166-D685-994B-989F-BA6F0F7C45FC}" destId="{D37DD301-CE76-5741-9C8E-E474CE0191F1}" srcOrd="0" destOrd="0" presId="urn:microsoft.com/office/officeart/2005/8/layout/lProcess3"/>
    <dgm:cxn modelId="{D1AC7075-417D-436C-A425-9902984B3997}" type="presOf" srcId="{65D82A85-293E-4CAE-9752-A2149A737C8F}" destId="{37769946-03C7-4B5E-B9FD-BD7C7E41AF37}" srcOrd="0" destOrd="0" presId="urn:microsoft.com/office/officeart/2005/8/layout/lProcess3"/>
    <dgm:cxn modelId="{1BEC6656-8AE2-4272-86BC-A60CEDA6C77E}" srcId="{B990A166-D685-994B-989F-BA6F0F7C45FC}" destId="{4771CB44-781B-43B2-86C7-011CF839E422}" srcOrd="2" destOrd="0" parTransId="{25521E49-6381-4DC2-98C2-8959DF5F04BB}" sibTransId="{230CFD86-4BEE-4A74-A70D-5CE997DBCD61}"/>
    <dgm:cxn modelId="{A5CB339C-9FEE-48EC-9988-9289C97674C5}" type="presOf" srcId="{4771CB44-781B-43B2-86C7-011CF839E422}" destId="{3CABE802-0AE8-40A3-9307-27849BDCF52F}" srcOrd="0" destOrd="0" presId="urn:microsoft.com/office/officeart/2005/8/layout/lProcess3"/>
    <dgm:cxn modelId="{F1F321BA-5E04-49CF-BB91-606223E561D6}" srcId="{B990A166-D685-994B-989F-BA6F0F7C45FC}" destId="{65D82A85-293E-4CAE-9752-A2149A737C8F}" srcOrd="0" destOrd="0" parTransId="{ED0B3F2F-9010-4CAC-9D58-F1C05EFB1CE9}" sibTransId="{7EBBE55A-2ED6-4654-9F33-2B5CACC75491}"/>
    <dgm:cxn modelId="{367D2BD0-4EDA-4844-B5F6-C20F2CD784EC}" srcId="{B990A166-D685-994B-989F-BA6F0F7C45FC}" destId="{B39352B3-C43C-4538-883C-B94E6746B093}" srcOrd="1" destOrd="0" parTransId="{2B671E65-B5A2-4084-96D3-CEF19F94BF4E}" sibTransId="{DDB564B1-5300-4E51-85E7-7CB542A40194}"/>
    <dgm:cxn modelId="{A8A08DD8-F094-4A92-A7A7-2708B57408A0}" type="presOf" srcId="{B39352B3-C43C-4538-883C-B94E6746B093}" destId="{BAC3C27D-EB33-4E04-9A1B-A485D356EDA6}" srcOrd="0" destOrd="0" presId="urn:microsoft.com/office/officeart/2005/8/layout/lProcess3"/>
    <dgm:cxn modelId="{7E369B0D-8B19-5D4A-B4CF-33D7668B1CD6}" type="presParOf" srcId="{64DF20FA-00A5-B040-8A28-DEE36C019C7B}" destId="{E2D3439B-3729-D84F-B830-23748D69EB25}" srcOrd="0" destOrd="0" presId="urn:microsoft.com/office/officeart/2005/8/layout/lProcess3"/>
    <dgm:cxn modelId="{DF9E0EAB-08BB-D749-AEE7-A11B6BACBC8C}" type="presParOf" srcId="{E2D3439B-3729-D84F-B830-23748D69EB25}" destId="{D37DD301-CE76-5741-9C8E-E474CE0191F1}" srcOrd="0" destOrd="0" presId="urn:microsoft.com/office/officeart/2005/8/layout/lProcess3"/>
    <dgm:cxn modelId="{12071810-5348-4DF0-9244-0C859BF73163}" type="presParOf" srcId="{E2D3439B-3729-D84F-B830-23748D69EB25}" destId="{00FD8ED1-CD1A-44DC-8E12-87C491CA4613}" srcOrd="1" destOrd="0" presId="urn:microsoft.com/office/officeart/2005/8/layout/lProcess3"/>
    <dgm:cxn modelId="{06941238-8AF3-423A-9955-5ABD475B687D}" type="presParOf" srcId="{E2D3439B-3729-D84F-B830-23748D69EB25}" destId="{37769946-03C7-4B5E-B9FD-BD7C7E41AF37}" srcOrd="2" destOrd="0" presId="urn:microsoft.com/office/officeart/2005/8/layout/lProcess3"/>
    <dgm:cxn modelId="{B0F735DB-D9CF-45DC-A4BC-7D8A0C37A585}" type="presParOf" srcId="{E2D3439B-3729-D84F-B830-23748D69EB25}" destId="{54B38C66-ADBE-409A-9530-0F0AE2A5394D}" srcOrd="3" destOrd="0" presId="urn:microsoft.com/office/officeart/2005/8/layout/lProcess3"/>
    <dgm:cxn modelId="{E0675369-CBB4-49A6-A0B3-F8BD76303464}" type="presParOf" srcId="{E2D3439B-3729-D84F-B830-23748D69EB25}" destId="{BAC3C27D-EB33-4E04-9A1B-A485D356EDA6}" srcOrd="4" destOrd="0" presId="urn:microsoft.com/office/officeart/2005/8/layout/lProcess3"/>
    <dgm:cxn modelId="{AD2385D7-DD74-4616-80E0-36BB375E8E7B}" type="presParOf" srcId="{E2D3439B-3729-D84F-B830-23748D69EB25}" destId="{678EB12B-B7FB-4688-8E80-FCC5B42D4D9C}" srcOrd="5" destOrd="0" presId="urn:microsoft.com/office/officeart/2005/8/layout/lProcess3"/>
    <dgm:cxn modelId="{864FAED2-83D6-46CF-A2A0-933D777CDA9A}" type="presParOf" srcId="{E2D3439B-3729-D84F-B830-23748D69EB25}" destId="{3CABE802-0AE8-40A3-9307-27849BDCF52F}"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A7EB76F-90CF-9343-92BE-29F12FC71E6D}" type="doc">
      <dgm:prSet loTypeId="urn:microsoft.com/office/officeart/2005/8/layout/chevron1" loCatId="process" qsTypeId="urn:microsoft.com/office/officeart/2005/8/quickstyle/simple1" qsCatId="simple" csTypeId="urn:microsoft.com/office/officeart/2005/8/colors/accent3_1" csCatId="accent3" phldr="1"/>
      <dgm:spPr/>
      <dgm:t>
        <a:bodyPr/>
        <a:lstStyle/>
        <a:p>
          <a:endParaRPr lang="en-US"/>
        </a:p>
      </dgm:t>
    </dgm:pt>
    <dgm:pt modelId="{65D82A85-293E-4CAE-9752-A2149A737C8F}">
      <dgm:prSet phldrT="[Text]"/>
      <dgm:spPr/>
      <dgm:t>
        <a:bodyPr/>
        <a:lstStyle/>
        <a:p>
          <a:r>
            <a:rPr lang="en-US">
              <a:latin typeface="Century Gothic" panose="020B0502020202020204" pitchFamily="34" charset="0"/>
            </a:rPr>
            <a:t>Identify related use cases</a:t>
          </a:r>
        </a:p>
      </dgm:t>
    </dgm:pt>
    <dgm:pt modelId="{ED0B3F2F-9010-4CAC-9D58-F1C05EFB1CE9}" type="parTrans" cxnId="{F1F321BA-5E04-49CF-BB91-606223E561D6}">
      <dgm:prSet/>
      <dgm:spPr/>
      <dgm:t>
        <a:bodyPr/>
        <a:lstStyle/>
        <a:p>
          <a:endParaRPr lang="en-US"/>
        </a:p>
      </dgm:t>
    </dgm:pt>
    <dgm:pt modelId="{7EBBE55A-2ED6-4654-9F33-2B5CACC75491}" type="sibTrans" cxnId="{F1F321BA-5E04-49CF-BB91-606223E561D6}">
      <dgm:prSet/>
      <dgm:spPr/>
      <dgm:t>
        <a:bodyPr/>
        <a:lstStyle/>
        <a:p>
          <a:endParaRPr lang="en-US"/>
        </a:p>
      </dgm:t>
    </dgm:pt>
    <dgm:pt modelId="{B39352B3-C43C-4538-883C-B94E6746B093}">
      <dgm:prSet phldrT="[Text]"/>
      <dgm:spPr/>
      <dgm:t>
        <a:bodyPr/>
        <a:lstStyle/>
        <a:p>
          <a:r>
            <a:rPr lang="en-US">
              <a:latin typeface="Century Gothic" panose="020B0502020202020204" pitchFamily="34" charset="0"/>
            </a:rPr>
            <a:t>Group related use cases</a:t>
          </a:r>
        </a:p>
      </dgm:t>
    </dgm:pt>
    <dgm:pt modelId="{2B671E65-B5A2-4084-96D3-CEF19F94BF4E}" type="parTrans" cxnId="{367D2BD0-4EDA-4844-B5F6-C20F2CD784EC}">
      <dgm:prSet/>
      <dgm:spPr/>
      <dgm:t>
        <a:bodyPr/>
        <a:lstStyle/>
        <a:p>
          <a:endParaRPr lang="en-US"/>
        </a:p>
      </dgm:t>
    </dgm:pt>
    <dgm:pt modelId="{DDB564B1-5300-4E51-85E7-7CB542A40194}" type="sibTrans" cxnId="{367D2BD0-4EDA-4844-B5F6-C20F2CD784EC}">
      <dgm:prSet/>
      <dgm:spPr/>
      <dgm:t>
        <a:bodyPr/>
        <a:lstStyle/>
        <a:p>
          <a:endParaRPr lang="en-US"/>
        </a:p>
      </dgm:t>
    </dgm:pt>
    <dgm:pt modelId="{4771CB44-781B-43B2-86C7-011CF839E422}">
      <dgm:prSet phldrT="[Text]"/>
      <dgm:spPr/>
      <dgm:t>
        <a:bodyPr/>
        <a:lstStyle/>
        <a:p>
          <a:r>
            <a:rPr lang="en-US">
              <a:latin typeface="Century Gothic" panose="020B0502020202020204" pitchFamily="34" charset="0"/>
            </a:rPr>
            <a:t>Provide function name to package</a:t>
          </a:r>
        </a:p>
      </dgm:t>
    </dgm:pt>
    <dgm:pt modelId="{25521E49-6381-4DC2-98C2-8959DF5F04BB}" type="parTrans" cxnId="{1BEC6656-8AE2-4272-86BC-A60CEDA6C77E}">
      <dgm:prSet/>
      <dgm:spPr/>
      <dgm:t>
        <a:bodyPr/>
        <a:lstStyle/>
        <a:p>
          <a:endParaRPr lang="en-US"/>
        </a:p>
      </dgm:t>
    </dgm:pt>
    <dgm:pt modelId="{230CFD86-4BEE-4A74-A70D-5CE997DBCD61}" type="sibTrans" cxnId="{1BEC6656-8AE2-4272-86BC-A60CEDA6C77E}">
      <dgm:prSet/>
      <dgm:spPr/>
      <dgm:t>
        <a:bodyPr/>
        <a:lstStyle/>
        <a:p>
          <a:endParaRPr lang="en-US"/>
        </a:p>
      </dgm:t>
    </dgm:pt>
    <dgm:pt modelId="{B390280E-ABEB-47B0-B78F-FC7D216A21BE}" type="pres">
      <dgm:prSet presAssocID="{7A7EB76F-90CF-9343-92BE-29F12FC71E6D}" presName="Name0" presStyleCnt="0">
        <dgm:presLayoutVars>
          <dgm:dir/>
          <dgm:animLvl val="lvl"/>
          <dgm:resizeHandles val="exact"/>
        </dgm:presLayoutVars>
      </dgm:prSet>
      <dgm:spPr/>
    </dgm:pt>
    <dgm:pt modelId="{9D4855B1-8B57-434D-800E-43022AC34939}" type="pres">
      <dgm:prSet presAssocID="{65D82A85-293E-4CAE-9752-A2149A737C8F}" presName="parTxOnly" presStyleLbl="node1" presStyleIdx="0" presStyleCnt="3">
        <dgm:presLayoutVars>
          <dgm:chMax val="0"/>
          <dgm:chPref val="0"/>
          <dgm:bulletEnabled val="1"/>
        </dgm:presLayoutVars>
      </dgm:prSet>
      <dgm:spPr/>
    </dgm:pt>
    <dgm:pt modelId="{673BF2FA-E473-493F-BB0B-0C3B232362D9}" type="pres">
      <dgm:prSet presAssocID="{7EBBE55A-2ED6-4654-9F33-2B5CACC75491}" presName="parTxOnlySpace" presStyleCnt="0"/>
      <dgm:spPr/>
    </dgm:pt>
    <dgm:pt modelId="{18C74B39-5982-4FEE-B965-335386DBC522}" type="pres">
      <dgm:prSet presAssocID="{B39352B3-C43C-4538-883C-B94E6746B093}" presName="parTxOnly" presStyleLbl="node1" presStyleIdx="1" presStyleCnt="3">
        <dgm:presLayoutVars>
          <dgm:chMax val="0"/>
          <dgm:chPref val="0"/>
          <dgm:bulletEnabled val="1"/>
        </dgm:presLayoutVars>
      </dgm:prSet>
      <dgm:spPr/>
    </dgm:pt>
    <dgm:pt modelId="{0AAA5062-3A21-434C-9DCF-187323F94347}" type="pres">
      <dgm:prSet presAssocID="{DDB564B1-5300-4E51-85E7-7CB542A40194}" presName="parTxOnlySpace" presStyleCnt="0"/>
      <dgm:spPr/>
    </dgm:pt>
    <dgm:pt modelId="{3678EAD5-E199-4072-B411-D419CE92FB95}" type="pres">
      <dgm:prSet presAssocID="{4771CB44-781B-43B2-86C7-011CF839E422}" presName="parTxOnly" presStyleLbl="node1" presStyleIdx="2" presStyleCnt="3">
        <dgm:presLayoutVars>
          <dgm:chMax val="0"/>
          <dgm:chPref val="0"/>
          <dgm:bulletEnabled val="1"/>
        </dgm:presLayoutVars>
      </dgm:prSet>
      <dgm:spPr/>
    </dgm:pt>
  </dgm:ptLst>
  <dgm:cxnLst>
    <dgm:cxn modelId="{0AC3B308-986A-44DF-A948-8000C2ABF0DA}" type="presOf" srcId="{4771CB44-781B-43B2-86C7-011CF839E422}" destId="{3678EAD5-E199-4072-B411-D419CE92FB95}" srcOrd="0" destOrd="0" presId="urn:microsoft.com/office/officeart/2005/8/layout/chevron1"/>
    <dgm:cxn modelId="{1BEC6656-8AE2-4272-86BC-A60CEDA6C77E}" srcId="{7A7EB76F-90CF-9343-92BE-29F12FC71E6D}" destId="{4771CB44-781B-43B2-86C7-011CF839E422}" srcOrd="2" destOrd="0" parTransId="{25521E49-6381-4DC2-98C2-8959DF5F04BB}" sibTransId="{230CFD86-4BEE-4A74-A70D-5CE997DBCD61}"/>
    <dgm:cxn modelId="{E1630BA4-C98D-4BAF-B712-BE0C6A19895E}" type="presOf" srcId="{65D82A85-293E-4CAE-9752-A2149A737C8F}" destId="{9D4855B1-8B57-434D-800E-43022AC34939}" srcOrd="0" destOrd="0" presId="urn:microsoft.com/office/officeart/2005/8/layout/chevron1"/>
    <dgm:cxn modelId="{1F837AB3-9743-42EA-87AA-1F54C2F6771C}" type="presOf" srcId="{B39352B3-C43C-4538-883C-B94E6746B093}" destId="{18C74B39-5982-4FEE-B965-335386DBC522}" srcOrd="0" destOrd="0" presId="urn:microsoft.com/office/officeart/2005/8/layout/chevron1"/>
    <dgm:cxn modelId="{F1F321BA-5E04-49CF-BB91-606223E561D6}" srcId="{7A7EB76F-90CF-9343-92BE-29F12FC71E6D}" destId="{65D82A85-293E-4CAE-9752-A2149A737C8F}" srcOrd="0" destOrd="0" parTransId="{ED0B3F2F-9010-4CAC-9D58-F1C05EFB1CE9}" sibTransId="{7EBBE55A-2ED6-4654-9F33-2B5CACC75491}"/>
    <dgm:cxn modelId="{367D2BD0-4EDA-4844-B5F6-C20F2CD784EC}" srcId="{7A7EB76F-90CF-9343-92BE-29F12FC71E6D}" destId="{B39352B3-C43C-4538-883C-B94E6746B093}" srcOrd="1" destOrd="0" parTransId="{2B671E65-B5A2-4084-96D3-CEF19F94BF4E}" sibTransId="{DDB564B1-5300-4E51-85E7-7CB542A40194}"/>
    <dgm:cxn modelId="{0F7142EC-3349-4E7F-9800-69905C7FC1F0}" type="presOf" srcId="{7A7EB76F-90CF-9343-92BE-29F12FC71E6D}" destId="{B390280E-ABEB-47B0-B78F-FC7D216A21BE}" srcOrd="0" destOrd="0" presId="urn:microsoft.com/office/officeart/2005/8/layout/chevron1"/>
    <dgm:cxn modelId="{9D9E6098-664E-44B0-B391-18D77886E7CB}" type="presParOf" srcId="{B390280E-ABEB-47B0-B78F-FC7D216A21BE}" destId="{9D4855B1-8B57-434D-800E-43022AC34939}" srcOrd="0" destOrd="0" presId="urn:microsoft.com/office/officeart/2005/8/layout/chevron1"/>
    <dgm:cxn modelId="{79E23605-6528-46CE-9544-8A64701D3991}" type="presParOf" srcId="{B390280E-ABEB-47B0-B78F-FC7D216A21BE}" destId="{673BF2FA-E473-493F-BB0B-0C3B232362D9}" srcOrd="1" destOrd="0" presId="urn:microsoft.com/office/officeart/2005/8/layout/chevron1"/>
    <dgm:cxn modelId="{8A0057CB-3227-4137-8091-5E2BB3CA6EC5}" type="presParOf" srcId="{B390280E-ABEB-47B0-B78F-FC7D216A21BE}" destId="{18C74B39-5982-4FEE-B965-335386DBC522}" srcOrd="2" destOrd="0" presId="urn:microsoft.com/office/officeart/2005/8/layout/chevron1"/>
    <dgm:cxn modelId="{73C26EC1-3E74-4E65-9C65-E468F9EE6AEC}" type="presParOf" srcId="{B390280E-ABEB-47B0-B78F-FC7D216A21BE}" destId="{0AAA5062-3A21-434C-9DCF-187323F94347}" srcOrd="3" destOrd="0" presId="urn:microsoft.com/office/officeart/2005/8/layout/chevron1"/>
    <dgm:cxn modelId="{813E3A26-F9FA-489D-A376-F06326894907}" type="presParOf" srcId="{B390280E-ABEB-47B0-B78F-FC7D216A21BE}" destId="{3678EAD5-E199-4072-B411-D419CE92FB95}"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A7EB76F-90CF-9343-92BE-29F12FC71E6D}" type="doc">
      <dgm:prSet loTypeId="urn:microsoft.com/office/officeart/2005/8/layout/lProcess3" loCatId="" qsTypeId="urn:microsoft.com/office/officeart/2005/8/quickstyle/simple1" qsCatId="simple" csTypeId="urn:microsoft.com/office/officeart/2005/8/colors/accent3_1" csCatId="accent3" phldr="1"/>
      <dgm:spPr/>
      <dgm:t>
        <a:bodyPr/>
        <a:lstStyle/>
        <a:p>
          <a:endParaRPr lang="en-US"/>
        </a:p>
      </dgm:t>
    </dgm:pt>
    <dgm:pt modelId="{B990A166-D685-994B-989F-BA6F0F7C45FC}">
      <dgm:prSet phldrT="[Text]"/>
      <dgm:spPr/>
      <dgm:t>
        <a:bodyPr/>
        <a:lstStyle/>
        <a:p>
          <a:r>
            <a:rPr lang="en-US">
              <a:latin typeface="Century Gothic" panose="020B0502020202020204" pitchFamily="34" charset="0"/>
            </a:rPr>
            <a:t>4. Modeling Functions</a:t>
          </a:r>
        </a:p>
      </dgm:t>
    </dgm:pt>
    <dgm:pt modelId="{BCFCD0C6-A7F8-9746-B7BC-A8451A4E1E41}" type="parTrans" cxnId="{2AFA291C-E57D-FD44-99D9-B6290E0CA1F0}">
      <dgm:prSet/>
      <dgm:spPr/>
      <dgm:t>
        <a:bodyPr/>
        <a:lstStyle/>
        <a:p>
          <a:endParaRPr lang="en-US">
            <a:latin typeface="Century Gothic" panose="020B0502020202020204" pitchFamily="34" charset="0"/>
          </a:endParaRPr>
        </a:p>
      </dgm:t>
    </dgm:pt>
    <dgm:pt modelId="{AD6D8EA2-7E4E-0C42-A1CE-8372D727D23B}" type="sibTrans" cxnId="{2AFA291C-E57D-FD44-99D9-B6290E0CA1F0}">
      <dgm:prSet/>
      <dgm:spPr/>
      <dgm:t>
        <a:bodyPr/>
        <a:lstStyle/>
        <a:p>
          <a:endParaRPr lang="en-US">
            <a:latin typeface="Century Gothic" panose="020B0502020202020204" pitchFamily="34" charset="0"/>
          </a:endParaRPr>
        </a:p>
      </dgm:t>
    </dgm:pt>
    <dgm:pt modelId="{65D82A85-293E-4CAE-9752-A2149A737C8F}">
      <dgm:prSet phldrT="[Text]"/>
      <dgm:spPr/>
      <dgm:t>
        <a:bodyPr/>
        <a:lstStyle/>
        <a:p>
          <a:r>
            <a:rPr lang="en-US">
              <a:latin typeface="Century Gothic" panose="020B0502020202020204" pitchFamily="34" charset="0"/>
            </a:rPr>
            <a:t>Define the type of use cases</a:t>
          </a:r>
        </a:p>
      </dgm:t>
    </dgm:pt>
    <dgm:pt modelId="{ED0B3F2F-9010-4CAC-9D58-F1C05EFB1CE9}" type="parTrans" cxnId="{F1F321BA-5E04-49CF-BB91-606223E561D6}">
      <dgm:prSet/>
      <dgm:spPr/>
      <dgm:t>
        <a:bodyPr/>
        <a:lstStyle/>
        <a:p>
          <a:endParaRPr lang="en-US"/>
        </a:p>
      </dgm:t>
    </dgm:pt>
    <dgm:pt modelId="{7EBBE55A-2ED6-4654-9F33-2B5CACC75491}" type="sibTrans" cxnId="{F1F321BA-5E04-49CF-BB91-606223E561D6}">
      <dgm:prSet/>
      <dgm:spPr/>
      <dgm:t>
        <a:bodyPr/>
        <a:lstStyle/>
        <a:p>
          <a:endParaRPr lang="en-US"/>
        </a:p>
      </dgm:t>
    </dgm:pt>
    <dgm:pt modelId="{B39352B3-C43C-4538-883C-B94E6746B093}">
      <dgm:prSet phldrT="[Text]"/>
      <dgm:spPr/>
      <dgm:t>
        <a:bodyPr/>
        <a:lstStyle/>
        <a:p>
          <a:r>
            <a:rPr lang="en-US">
              <a:latin typeface="Century Gothic" panose="020B0502020202020204" pitchFamily="34" charset="0"/>
            </a:rPr>
            <a:t>Define system ownership</a:t>
          </a:r>
        </a:p>
      </dgm:t>
    </dgm:pt>
    <dgm:pt modelId="{2B671E65-B5A2-4084-96D3-CEF19F94BF4E}" type="parTrans" cxnId="{367D2BD0-4EDA-4844-B5F6-C20F2CD784EC}">
      <dgm:prSet/>
      <dgm:spPr/>
      <dgm:t>
        <a:bodyPr/>
        <a:lstStyle/>
        <a:p>
          <a:endParaRPr lang="en-US"/>
        </a:p>
      </dgm:t>
    </dgm:pt>
    <dgm:pt modelId="{DDB564B1-5300-4E51-85E7-7CB542A40194}" type="sibTrans" cxnId="{367D2BD0-4EDA-4844-B5F6-C20F2CD784EC}">
      <dgm:prSet/>
      <dgm:spPr/>
      <dgm:t>
        <a:bodyPr/>
        <a:lstStyle/>
        <a:p>
          <a:endParaRPr lang="en-US"/>
        </a:p>
      </dgm:t>
    </dgm:pt>
    <dgm:pt modelId="{4771CB44-781B-43B2-86C7-011CF839E422}">
      <dgm:prSet phldrT="[Text]"/>
      <dgm:spPr/>
      <dgm:t>
        <a:bodyPr/>
        <a:lstStyle/>
        <a:p>
          <a:r>
            <a:rPr lang="en-US">
              <a:latin typeface="Century Gothic" panose="020B0502020202020204" pitchFamily="34" charset="0"/>
            </a:rPr>
            <a:t>Define any technical aspects</a:t>
          </a:r>
        </a:p>
      </dgm:t>
    </dgm:pt>
    <dgm:pt modelId="{25521E49-6381-4DC2-98C2-8959DF5F04BB}" type="parTrans" cxnId="{1BEC6656-8AE2-4272-86BC-A60CEDA6C77E}">
      <dgm:prSet/>
      <dgm:spPr/>
      <dgm:t>
        <a:bodyPr/>
        <a:lstStyle/>
        <a:p>
          <a:endParaRPr lang="en-US"/>
        </a:p>
      </dgm:t>
    </dgm:pt>
    <dgm:pt modelId="{230CFD86-4BEE-4A74-A70D-5CE997DBCD61}" type="sibTrans" cxnId="{1BEC6656-8AE2-4272-86BC-A60CEDA6C77E}">
      <dgm:prSet/>
      <dgm:spPr/>
      <dgm:t>
        <a:bodyPr/>
        <a:lstStyle/>
        <a:p>
          <a:endParaRPr lang="en-US"/>
        </a:p>
      </dgm:t>
    </dgm:pt>
    <dgm:pt modelId="{64DF20FA-00A5-B040-8A28-DEE36C019C7B}" type="pres">
      <dgm:prSet presAssocID="{7A7EB76F-90CF-9343-92BE-29F12FC71E6D}" presName="Name0" presStyleCnt="0">
        <dgm:presLayoutVars>
          <dgm:chPref val="3"/>
          <dgm:dir/>
          <dgm:animLvl val="lvl"/>
          <dgm:resizeHandles/>
        </dgm:presLayoutVars>
      </dgm:prSet>
      <dgm:spPr/>
    </dgm:pt>
    <dgm:pt modelId="{E2D3439B-3729-D84F-B830-23748D69EB25}" type="pres">
      <dgm:prSet presAssocID="{B990A166-D685-994B-989F-BA6F0F7C45FC}" presName="horFlow" presStyleCnt="0"/>
      <dgm:spPr/>
    </dgm:pt>
    <dgm:pt modelId="{D37DD301-CE76-5741-9C8E-E474CE0191F1}" type="pres">
      <dgm:prSet presAssocID="{B990A166-D685-994B-989F-BA6F0F7C45FC}" presName="bigChev" presStyleLbl="node1" presStyleIdx="0" presStyleCnt="1"/>
      <dgm:spPr/>
    </dgm:pt>
    <dgm:pt modelId="{00FD8ED1-CD1A-44DC-8E12-87C491CA4613}" type="pres">
      <dgm:prSet presAssocID="{ED0B3F2F-9010-4CAC-9D58-F1C05EFB1CE9}" presName="parTrans" presStyleCnt="0"/>
      <dgm:spPr/>
    </dgm:pt>
    <dgm:pt modelId="{37769946-03C7-4B5E-B9FD-BD7C7E41AF37}" type="pres">
      <dgm:prSet presAssocID="{65D82A85-293E-4CAE-9752-A2149A737C8F}" presName="node" presStyleLbl="alignAccFollowNode1" presStyleIdx="0" presStyleCnt="3">
        <dgm:presLayoutVars>
          <dgm:bulletEnabled val="1"/>
        </dgm:presLayoutVars>
      </dgm:prSet>
      <dgm:spPr/>
    </dgm:pt>
    <dgm:pt modelId="{54B38C66-ADBE-409A-9530-0F0AE2A5394D}" type="pres">
      <dgm:prSet presAssocID="{7EBBE55A-2ED6-4654-9F33-2B5CACC75491}" presName="sibTrans" presStyleCnt="0"/>
      <dgm:spPr/>
    </dgm:pt>
    <dgm:pt modelId="{BAC3C27D-EB33-4E04-9A1B-A485D356EDA6}" type="pres">
      <dgm:prSet presAssocID="{B39352B3-C43C-4538-883C-B94E6746B093}" presName="node" presStyleLbl="alignAccFollowNode1" presStyleIdx="1" presStyleCnt="3">
        <dgm:presLayoutVars>
          <dgm:bulletEnabled val="1"/>
        </dgm:presLayoutVars>
      </dgm:prSet>
      <dgm:spPr/>
    </dgm:pt>
    <dgm:pt modelId="{678EB12B-B7FB-4688-8E80-FCC5B42D4D9C}" type="pres">
      <dgm:prSet presAssocID="{DDB564B1-5300-4E51-85E7-7CB542A40194}" presName="sibTrans" presStyleCnt="0"/>
      <dgm:spPr/>
    </dgm:pt>
    <dgm:pt modelId="{3CABE802-0AE8-40A3-9307-27849BDCF52F}" type="pres">
      <dgm:prSet presAssocID="{4771CB44-781B-43B2-86C7-011CF839E422}" presName="node" presStyleLbl="alignAccFollowNode1" presStyleIdx="2" presStyleCnt="3">
        <dgm:presLayoutVars>
          <dgm:bulletEnabled val="1"/>
        </dgm:presLayoutVars>
      </dgm:prSet>
      <dgm:spPr/>
    </dgm:pt>
  </dgm:ptLst>
  <dgm:cxnLst>
    <dgm:cxn modelId="{2AFA291C-E57D-FD44-99D9-B6290E0CA1F0}" srcId="{7A7EB76F-90CF-9343-92BE-29F12FC71E6D}" destId="{B990A166-D685-994B-989F-BA6F0F7C45FC}" srcOrd="0" destOrd="0" parTransId="{BCFCD0C6-A7F8-9746-B7BC-A8451A4E1E41}" sibTransId="{AD6D8EA2-7E4E-0C42-A1CE-8372D727D23B}"/>
    <dgm:cxn modelId="{0ED4BB26-32C1-8E47-BF50-0AEA8E40A83B}" type="presOf" srcId="{7A7EB76F-90CF-9343-92BE-29F12FC71E6D}" destId="{64DF20FA-00A5-B040-8A28-DEE36C019C7B}" srcOrd="0" destOrd="0" presId="urn:microsoft.com/office/officeart/2005/8/layout/lProcess3"/>
    <dgm:cxn modelId="{FF64953B-B6C1-6F46-9F30-FCA803A7575D}" type="presOf" srcId="{B990A166-D685-994B-989F-BA6F0F7C45FC}" destId="{D37DD301-CE76-5741-9C8E-E474CE0191F1}" srcOrd="0" destOrd="0" presId="urn:microsoft.com/office/officeart/2005/8/layout/lProcess3"/>
    <dgm:cxn modelId="{D1AC7075-417D-436C-A425-9902984B3997}" type="presOf" srcId="{65D82A85-293E-4CAE-9752-A2149A737C8F}" destId="{37769946-03C7-4B5E-B9FD-BD7C7E41AF37}" srcOrd="0" destOrd="0" presId="urn:microsoft.com/office/officeart/2005/8/layout/lProcess3"/>
    <dgm:cxn modelId="{1BEC6656-8AE2-4272-86BC-A60CEDA6C77E}" srcId="{B990A166-D685-994B-989F-BA6F0F7C45FC}" destId="{4771CB44-781B-43B2-86C7-011CF839E422}" srcOrd="2" destOrd="0" parTransId="{25521E49-6381-4DC2-98C2-8959DF5F04BB}" sibTransId="{230CFD86-4BEE-4A74-A70D-5CE997DBCD61}"/>
    <dgm:cxn modelId="{A5CB339C-9FEE-48EC-9988-9289C97674C5}" type="presOf" srcId="{4771CB44-781B-43B2-86C7-011CF839E422}" destId="{3CABE802-0AE8-40A3-9307-27849BDCF52F}" srcOrd="0" destOrd="0" presId="urn:microsoft.com/office/officeart/2005/8/layout/lProcess3"/>
    <dgm:cxn modelId="{F1F321BA-5E04-49CF-BB91-606223E561D6}" srcId="{B990A166-D685-994B-989F-BA6F0F7C45FC}" destId="{65D82A85-293E-4CAE-9752-A2149A737C8F}" srcOrd="0" destOrd="0" parTransId="{ED0B3F2F-9010-4CAC-9D58-F1C05EFB1CE9}" sibTransId="{7EBBE55A-2ED6-4654-9F33-2B5CACC75491}"/>
    <dgm:cxn modelId="{367D2BD0-4EDA-4844-B5F6-C20F2CD784EC}" srcId="{B990A166-D685-994B-989F-BA6F0F7C45FC}" destId="{B39352B3-C43C-4538-883C-B94E6746B093}" srcOrd="1" destOrd="0" parTransId="{2B671E65-B5A2-4084-96D3-CEF19F94BF4E}" sibTransId="{DDB564B1-5300-4E51-85E7-7CB542A40194}"/>
    <dgm:cxn modelId="{A8A08DD8-F094-4A92-A7A7-2708B57408A0}" type="presOf" srcId="{B39352B3-C43C-4538-883C-B94E6746B093}" destId="{BAC3C27D-EB33-4E04-9A1B-A485D356EDA6}" srcOrd="0" destOrd="0" presId="urn:microsoft.com/office/officeart/2005/8/layout/lProcess3"/>
    <dgm:cxn modelId="{7E369B0D-8B19-5D4A-B4CF-33D7668B1CD6}" type="presParOf" srcId="{64DF20FA-00A5-B040-8A28-DEE36C019C7B}" destId="{E2D3439B-3729-D84F-B830-23748D69EB25}" srcOrd="0" destOrd="0" presId="urn:microsoft.com/office/officeart/2005/8/layout/lProcess3"/>
    <dgm:cxn modelId="{DF9E0EAB-08BB-D749-AEE7-A11B6BACBC8C}" type="presParOf" srcId="{E2D3439B-3729-D84F-B830-23748D69EB25}" destId="{D37DD301-CE76-5741-9C8E-E474CE0191F1}" srcOrd="0" destOrd="0" presId="urn:microsoft.com/office/officeart/2005/8/layout/lProcess3"/>
    <dgm:cxn modelId="{12071810-5348-4DF0-9244-0C859BF73163}" type="presParOf" srcId="{E2D3439B-3729-D84F-B830-23748D69EB25}" destId="{00FD8ED1-CD1A-44DC-8E12-87C491CA4613}" srcOrd="1" destOrd="0" presId="urn:microsoft.com/office/officeart/2005/8/layout/lProcess3"/>
    <dgm:cxn modelId="{06941238-8AF3-423A-9955-5ABD475B687D}" type="presParOf" srcId="{E2D3439B-3729-D84F-B830-23748D69EB25}" destId="{37769946-03C7-4B5E-B9FD-BD7C7E41AF37}" srcOrd="2" destOrd="0" presId="urn:microsoft.com/office/officeart/2005/8/layout/lProcess3"/>
    <dgm:cxn modelId="{B0F735DB-D9CF-45DC-A4BC-7D8A0C37A585}" type="presParOf" srcId="{E2D3439B-3729-D84F-B830-23748D69EB25}" destId="{54B38C66-ADBE-409A-9530-0F0AE2A5394D}" srcOrd="3" destOrd="0" presId="urn:microsoft.com/office/officeart/2005/8/layout/lProcess3"/>
    <dgm:cxn modelId="{E0675369-CBB4-49A6-A0B3-F8BD76303464}" type="presParOf" srcId="{E2D3439B-3729-D84F-B830-23748D69EB25}" destId="{BAC3C27D-EB33-4E04-9A1B-A485D356EDA6}" srcOrd="4" destOrd="0" presId="urn:microsoft.com/office/officeart/2005/8/layout/lProcess3"/>
    <dgm:cxn modelId="{AD2385D7-DD74-4616-80E0-36BB375E8E7B}" type="presParOf" srcId="{E2D3439B-3729-D84F-B830-23748D69EB25}" destId="{678EB12B-B7FB-4688-8E80-FCC5B42D4D9C}" srcOrd="5" destOrd="0" presId="urn:microsoft.com/office/officeart/2005/8/layout/lProcess3"/>
    <dgm:cxn modelId="{864FAED2-83D6-46CF-A2A0-933D777CDA9A}" type="presParOf" srcId="{E2D3439B-3729-D84F-B830-23748D69EB25}" destId="{3CABE802-0AE8-40A3-9307-27849BDCF52F}"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A7EB76F-90CF-9343-92BE-29F12FC71E6D}" type="doc">
      <dgm:prSet loTypeId="urn:microsoft.com/office/officeart/2005/8/layout/chevron1" loCatId="process" qsTypeId="urn:microsoft.com/office/officeart/2005/8/quickstyle/simple1" qsCatId="simple" csTypeId="urn:microsoft.com/office/officeart/2005/8/colors/accent3_1" csCatId="accent3" phldr="1"/>
      <dgm:spPr/>
      <dgm:t>
        <a:bodyPr/>
        <a:lstStyle/>
        <a:p>
          <a:endParaRPr lang="en-US"/>
        </a:p>
      </dgm:t>
    </dgm:pt>
    <dgm:pt modelId="{65D82A85-293E-4CAE-9752-A2149A737C8F}">
      <dgm:prSet phldrT="[Text]"/>
      <dgm:spPr/>
      <dgm:t>
        <a:bodyPr/>
        <a:lstStyle/>
        <a:p>
          <a:r>
            <a:rPr lang="en-US">
              <a:latin typeface="Century Gothic" panose="020B0502020202020204" pitchFamily="34" charset="0"/>
            </a:rPr>
            <a:t>Define the type of use cases</a:t>
          </a:r>
        </a:p>
      </dgm:t>
    </dgm:pt>
    <dgm:pt modelId="{ED0B3F2F-9010-4CAC-9D58-F1C05EFB1CE9}" type="parTrans" cxnId="{F1F321BA-5E04-49CF-BB91-606223E561D6}">
      <dgm:prSet/>
      <dgm:spPr/>
      <dgm:t>
        <a:bodyPr/>
        <a:lstStyle/>
        <a:p>
          <a:endParaRPr lang="en-US"/>
        </a:p>
      </dgm:t>
    </dgm:pt>
    <dgm:pt modelId="{7EBBE55A-2ED6-4654-9F33-2B5CACC75491}" type="sibTrans" cxnId="{F1F321BA-5E04-49CF-BB91-606223E561D6}">
      <dgm:prSet/>
      <dgm:spPr/>
      <dgm:t>
        <a:bodyPr/>
        <a:lstStyle/>
        <a:p>
          <a:endParaRPr lang="en-US"/>
        </a:p>
      </dgm:t>
    </dgm:pt>
    <dgm:pt modelId="{B39352B3-C43C-4538-883C-B94E6746B093}">
      <dgm:prSet phldrT="[Text]"/>
      <dgm:spPr/>
      <dgm:t>
        <a:bodyPr/>
        <a:lstStyle/>
        <a:p>
          <a:r>
            <a:rPr lang="en-US">
              <a:latin typeface="Century Gothic" panose="020B0502020202020204" pitchFamily="34" charset="0"/>
            </a:rPr>
            <a:t>Define system ownership</a:t>
          </a:r>
        </a:p>
      </dgm:t>
    </dgm:pt>
    <dgm:pt modelId="{2B671E65-B5A2-4084-96D3-CEF19F94BF4E}" type="parTrans" cxnId="{367D2BD0-4EDA-4844-B5F6-C20F2CD784EC}">
      <dgm:prSet/>
      <dgm:spPr/>
      <dgm:t>
        <a:bodyPr/>
        <a:lstStyle/>
        <a:p>
          <a:endParaRPr lang="en-US"/>
        </a:p>
      </dgm:t>
    </dgm:pt>
    <dgm:pt modelId="{DDB564B1-5300-4E51-85E7-7CB542A40194}" type="sibTrans" cxnId="{367D2BD0-4EDA-4844-B5F6-C20F2CD784EC}">
      <dgm:prSet/>
      <dgm:spPr/>
      <dgm:t>
        <a:bodyPr/>
        <a:lstStyle/>
        <a:p>
          <a:endParaRPr lang="en-US"/>
        </a:p>
      </dgm:t>
    </dgm:pt>
    <dgm:pt modelId="{4771CB44-781B-43B2-86C7-011CF839E422}">
      <dgm:prSet phldrT="[Text]"/>
      <dgm:spPr/>
      <dgm:t>
        <a:bodyPr/>
        <a:lstStyle/>
        <a:p>
          <a:r>
            <a:rPr lang="en-US">
              <a:latin typeface="Century Gothic" panose="020B0502020202020204" pitchFamily="34" charset="0"/>
            </a:rPr>
            <a:t>Define other technical aspects</a:t>
          </a:r>
        </a:p>
      </dgm:t>
    </dgm:pt>
    <dgm:pt modelId="{25521E49-6381-4DC2-98C2-8959DF5F04BB}" type="parTrans" cxnId="{1BEC6656-8AE2-4272-86BC-A60CEDA6C77E}">
      <dgm:prSet/>
      <dgm:spPr/>
      <dgm:t>
        <a:bodyPr/>
        <a:lstStyle/>
        <a:p>
          <a:endParaRPr lang="en-US"/>
        </a:p>
      </dgm:t>
    </dgm:pt>
    <dgm:pt modelId="{230CFD86-4BEE-4A74-A70D-5CE997DBCD61}" type="sibTrans" cxnId="{1BEC6656-8AE2-4272-86BC-A60CEDA6C77E}">
      <dgm:prSet/>
      <dgm:spPr/>
      <dgm:t>
        <a:bodyPr/>
        <a:lstStyle/>
        <a:p>
          <a:endParaRPr lang="en-US"/>
        </a:p>
      </dgm:t>
    </dgm:pt>
    <dgm:pt modelId="{611238E8-934B-4EBA-AC8E-856A59D908F9}" type="pres">
      <dgm:prSet presAssocID="{7A7EB76F-90CF-9343-92BE-29F12FC71E6D}" presName="Name0" presStyleCnt="0">
        <dgm:presLayoutVars>
          <dgm:dir/>
          <dgm:animLvl val="lvl"/>
          <dgm:resizeHandles val="exact"/>
        </dgm:presLayoutVars>
      </dgm:prSet>
      <dgm:spPr/>
    </dgm:pt>
    <dgm:pt modelId="{433AFE6F-D72F-4456-AA0F-7CE89407CD36}" type="pres">
      <dgm:prSet presAssocID="{65D82A85-293E-4CAE-9752-A2149A737C8F}" presName="parTxOnly" presStyleLbl="node1" presStyleIdx="0" presStyleCnt="3" custLinFactNeighborY="-725">
        <dgm:presLayoutVars>
          <dgm:chMax val="0"/>
          <dgm:chPref val="0"/>
          <dgm:bulletEnabled val="1"/>
        </dgm:presLayoutVars>
      </dgm:prSet>
      <dgm:spPr/>
    </dgm:pt>
    <dgm:pt modelId="{B8666E47-844A-4FE9-85E0-894A124264E3}" type="pres">
      <dgm:prSet presAssocID="{7EBBE55A-2ED6-4654-9F33-2B5CACC75491}" presName="parTxOnlySpace" presStyleCnt="0"/>
      <dgm:spPr/>
    </dgm:pt>
    <dgm:pt modelId="{22A6B28B-A7B9-4919-BB0F-FAB8F49A4848}" type="pres">
      <dgm:prSet presAssocID="{B39352B3-C43C-4538-883C-B94E6746B093}" presName="parTxOnly" presStyleLbl="node1" presStyleIdx="1" presStyleCnt="3">
        <dgm:presLayoutVars>
          <dgm:chMax val="0"/>
          <dgm:chPref val="0"/>
          <dgm:bulletEnabled val="1"/>
        </dgm:presLayoutVars>
      </dgm:prSet>
      <dgm:spPr/>
    </dgm:pt>
    <dgm:pt modelId="{3C2754E0-816D-4E78-8604-2E5A385B2943}" type="pres">
      <dgm:prSet presAssocID="{DDB564B1-5300-4E51-85E7-7CB542A40194}" presName="parTxOnlySpace" presStyleCnt="0"/>
      <dgm:spPr/>
    </dgm:pt>
    <dgm:pt modelId="{39DA15EC-33D0-46A1-AEF4-5224837CE034}" type="pres">
      <dgm:prSet presAssocID="{4771CB44-781B-43B2-86C7-011CF839E422}" presName="parTxOnly" presStyleLbl="node1" presStyleIdx="2" presStyleCnt="3">
        <dgm:presLayoutVars>
          <dgm:chMax val="0"/>
          <dgm:chPref val="0"/>
          <dgm:bulletEnabled val="1"/>
        </dgm:presLayoutVars>
      </dgm:prSet>
      <dgm:spPr/>
    </dgm:pt>
  </dgm:ptLst>
  <dgm:cxnLst>
    <dgm:cxn modelId="{768D0442-76B1-4BDE-BD94-D68D6D7F8597}" type="presOf" srcId="{4771CB44-781B-43B2-86C7-011CF839E422}" destId="{39DA15EC-33D0-46A1-AEF4-5224837CE034}" srcOrd="0" destOrd="0" presId="urn:microsoft.com/office/officeart/2005/8/layout/chevron1"/>
    <dgm:cxn modelId="{F1DA7670-DDB5-42FB-933C-1D24F1C29982}" type="presOf" srcId="{7A7EB76F-90CF-9343-92BE-29F12FC71E6D}" destId="{611238E8-934B-4EBA-AC8E-856A59D908F9}" srcOrd="0" destOrd="0" presId="urn:microsoft.com/office/officeart/2005/8/layout/chevron1"/>
    <dgm:cxn modelId="{1BEC6656-8AE2-4272-86BC-A60CEDA6C77E}" srcId="{7A7EB76F-90CF-9343-92BE-29F12FC71E6D}" destId="{4771CB44-781B-43B2-86C7-011CF839E422}" srcOrd="2" destOrd="0" parTransId="{25521E49-6381-4DC2-98C2-8959DF5F04BB}" sibTransId="{230CFD86-4BEE-4A74-A70D-5CE997DBCD61}"/>
    <dgm:cxn modelId="{ACF6A88F-2A9D-4AD1-B432-793CF2538282}" type="presOf" srcId="{B39352B3-C43C-4538-883C-B94E6746B093}" destId="{22A6B28B-A7B9-4919-BB0F-FAB8F49A4848}" srcOrd="0" destOrd="0" presId="urn:microsoft.com/office/officeart/2005/8/layout/chevron1"/>
    <dgm:cxn modelId="{F1F321BA-5E04-49CF-BB91-606223E561D6}" srcId="{7A7EB76F-90CF-9343-92BE-29F12FC71E6D}" destId="{65D82A85-293E-4CAE-9752-A2149A737C8F}" srcOrd="0" destOrd="0" parTransId="{ED0B3F2F-9010-4CAC-9D58-F1C05EFB1CE9}" sibTransId="{7EBBE55A-2ED6-4654-9F33-2B5CACC75491}"/>
    <dgm:cxn modelId="{01FAD3BC-1EE0-4EB3-9BEF-D2D199FDC8F4}" type="presOf" srcId="{65D82A85-293E-4CAE-9752-A2149A737C8F}" destId="{433AFE6F-D72F-4456-AA0F-7CE89407CD36}" srcOrd="0" destOrd="0" presId="urn:microsoft.com/office/officeart/2005/8/layout/chevron1"/>
    <dgm:cxn modelId="{367D2BD0-4EDA-4844-B5F6-C20F2CD784EC}" srcId="{7A7EB76F-90CF-9343-92BE-29F12FC71E6D}" destId="{B39352B3-C43C-4538-883C-B94E6746B093}" srcOrd="1" destOrd="0" parTransId="{2B671E65-B5A2-4084-96D3-CEF19F94BF4E}" sibTransId="{DDB564B1-5300-4E51-85E7-7CB542A40194}"/>
    <dgm:cxn modelId="{268590C8-50CF-4BE7-A03E-4CC1F4F72D37}" type="presParOf" srcId="{611238E8-934B-4EBA-AC8E-856A59D908F9}" destId="{433AFE6F-D72F-4456-AA0F-7CE89407CD36}" srcOrd="0" destOrd="0" presId="urn:microsoft.com/office/officeart/2005/8/layout/chevron1"/>
    <dgm:cxn modelId="{A0C15675-0AC2-40E4-B855-1C106F429CEA}" type="presParOf" srcId="{611238E8-934B-4EBA-AC8E-856A59D908F9}" destId="{B8666E47-844A-4FE9-85E0-894A124264E3}" srcOrd="1" destOrd="0" presId="urn:microsoft.com/office/officeart/2005/8/layout/chevron1"/>
    <dgm:cxn modelId="{E49E7786-0F67-4BE7-A851-2A084A12C71B}" type="presParOf" srcId="{611238E8-934B-4EBA-AC8E-856A59D908F9}" destId="{22A6B28B-A7B9-4919-BB0F-FAB8F49A4848}" srcOrd="2" destOrd="0" presId="urn:microsoft.com/office/officeart/2005/8/layout/chevron1"/>
    <dgm:cxn modelId="{6D2017AE-2DD7-4F45-95DC-795816F13669}" type="presParOf" srcId="{611238E8-934B-4EBA-AC8E-856A59D908F9}" destId="{3C2754E0-816D-4E78-8604-2E5A385B2943}" srcOrd="3" destOrd="0" presId="urn:microsoft.com/office/officeart/2005/8/layout/chevron1"/>
    <dgm:cxn modelId="{0BA496BA-06AF-4664-8A82-C4B73D7487CC}" type="presParOf" srcId="{611238E8-934B-4EBA-AC8E-856A59D908F9}" destId="{39DA15EC-33D0-46A1-AEF4-5224837CE03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D95E31-E827-5241-8066-60C564690047}" type="doc">
      <dgm:prSet loTypeId="urn:microsoft.com/office/officeart/2005/8/layout/lProcess3" loCatId="" qsTypeId="urn:microsoft.com/office/officeart/2005/8/quickstyle/simple2" qsCatId="simple" csTypeId="urn:microsoft.com/office/officeart/2005/8/colors/accent3_2" csCatId="accent3" phldr="1"/>
      <dgm:spPr/>
      <dgm:t>
        <a:bodyPr/>
        <a:lstStyle/>
        <a:p>
          <a:endParaRPr lang="en-US"/>
        </a:p>
      </dgm:t>
    </dgm:pt>
    <dgm:pt modelId="{474A383D-40EC-E944-A867-F89137FC619B}">
      <dgm:prSet phldrT="[Text]"/>
      <dgm:spPr/>
      <dgm:t>
        <a:bodyPr/>
        <a:lstStyle/>
        <a:p>
          <a:r>
            <a:rPr lang="en-US" b="1" dirty="0">
              <a:latin typeface="Century Gothic" panose="020B0502020202020204" pitchFamily="34" charset="0"/>
            </a:rPr>
            <a:t>IT Functional Requirements</a:t>
          </a:r>
        </a:p>
      </dgm:t>
    </dgm:pt>
    <dgm:pt modelId="{DA40BD6D-B8EB-9E40-9F88-003BCB07021C}" type="parTrans" cxnId="{D4C06DB0-73CF-284D-BE19-5F8A06F31C7A}">
      <dgm:prSet/>
      <dgm:spPr/>
      <dgm:t>
        <a:bodyPr/>
        <a:lstStyle/>
        <a:p>
          <a:endParaRPr lang="en-US">
            <a:latin typeface="Century Gothic" panose="020B0502020202020204" pitchFamily="34" charset="0"/>
          </a:endParaRPr>
        </a:p>
      </dgm:t>
    </dgm:pt>
    <dgm:pt modelId="{DD3F1B5E-41C4-0B4E-9E39-5AD9279B8086}" type="sibTrans" cxnId="{D4C06DB0-73CF-284D-BE19-5F8A06F31C7A}">
      <dgm:prSet/>
      <dgm:spPr/>
      <dgm:t>
        <a:bodyPr/>
        <a:lstStyle/>
        <a:p>
          <a:endParaRPr lang="en-US">
            <a:latin typeface="Century Gothic" panose="020B0502020202020204" pitchFamily="34" charset="0"/>
          </a:endParaRPr>
        </a:p>
      </dgm:t>
    </dgm:pt>
    <dgm:pt modelId="{2CE1FECB-FF54-5C41-BD85-CB9E6F2D6AAD}">
      <dgm:prSet phldrT="[Text]"/>
      <dgm:spPr/>
      <dgm:t>
        <a:bodyPr/>
        <a:lstStyle/>
        <a:p>
          <a:r>
            <a:rPr lang="en-US" b="1">
              <a:latin typeface="Century Gothic" panose="020B0502020202020204" pitchFamily="34" charset="0"/>
            </a:rPr>
            <a:t>Concept Solution Blueprint</a:t>
          </a:r>
        </a:p>
      </dgm:t>
    </dgm:pt>
    <dgm:pt modelId="{EE45FD52-F2F5-5A49-BF67-882F52015E31}" type="parTrans" cxnId="{A2691D42-6C48-AF40-816A-D6B640F73EF9}">
      <dgm:prSet/>
      <dgm:spPr/>
      <dgm:t>
        <a:bodyPr/>
        <a:lstStyle/>
        <a:p>
          <a:endParaRPr lang="en-US">
            <a:latin typeface="Century Gothic" panose="020B0502020202020204" pitchFamily="34" charset="0"/>
          </a:endParaRPr>
        </a:p>
      </dgm:t>
    </dgm:pt>
    <dgm:pt modelId="{3DF2723F-095E-B14F-8F0E-967AB705AB59}" type="sibTrans" cxnId="{A2691D42-6C48-AF40-816A-D6B640F73EF9}">
      <dgm:prSet/>
      <dgm:spPr/>
      <dgm:t>
        <a:bodyPr/>
        <a:lstStyle/>
        <a:p>
          <a:endParaRPr lang="en-US">
            <a:latin typeface="Century Gothic" panose="020B0502020202020204" pitchFamily="34" charset="0"/>
          </a:endParaRPr>
        </a:p>
      </dgm:t>
    </dgm:pt>
    <dgm:pt modelId="{6D1991FB-A7BE-304E-880F-624949641179}">
      <dgm:prSet phldrT="[Text]"/>
      <dgm:spPr/>
      <dgm:t>
        <a:bodyPr/>
        <a:lstStyle/>
        <a:p>
          <a:pPr>
            <a:buClr>
              <a:schemeClr val="tx1"/>
            </a:buClr>
            <a:buFont typeface="Arial" charset="0"/>
            <a:buNone/>
          </a:pPr>
          <a:r>
            <a:rPr lang="en-US">
              <a:latin typeface="Century Gothic" panose="020B0502020202020204" pitchFamily="34" charset="0"/>
            </a:rPr>
            <a:t>Solution Overview Modeling</a:t>
          </a:r>
        </a:p>
      </dgm:t>
    </dgm:pt>
    <dgm:pt modelId="{772CBE39-E8A5-AC47-8443-2DA8F42F78C6}" type="parTrans" cxnId="{38792364-0AA7-D84C-9CB8-74099A4FEC70}">
      <dgm:prSet/>
      <dgm:spPr/>
      <dgm:t>
        <a:bodyPr/>
        <a:lstStyle/>
        <a:p>
          <a:endParaRPr lang="en-US">
            <a:latin typeface="Century Gothic" panose="020B0502020202020204" pitchFamily="34" charset="0"/>
          </a:endParaRPr>
        </a:p>
      </dgm:t>
    </dgm:pt>
    <dgm:pt modelId="{7584CEDF-376A-9145-8D09-76A70DB27890}" type="sibTrans" cxnId="{38792364-0AA7-D84C-9CB8-74099A4FEC70}">
      <dgm:prSet/>
      <dgm:spPr/>
      <dgm:t>
        <a:bodyPr/>
        <a:lstStyle/>
        <a:p>
          <a:endParaRPr lang="en-US">
            <a:latin typeface="Century Gothic" panose="020B0502020202020204" pitchFamily="34" charset="0"/>
          </a:endParaRPr>
        </a:p>
      </dgm:t>
    </dgm:pt>
    <dgm:pt modelId="{32217724-0018-FD40-88EF-B43D658784C0}">
      <dgm:prSet/>
      <dgm:spPr/>
      <dgm:t>
        <a:bodyPr/>
        <a:lstStyle/>
        <a:p>
          <a:r>
            <a:rPr lang="en-US" altLang="en-US" b="0" dirty="0">
              <a:latin typeface="Century Gothic" panose="020B0502020202020204" pitchFamily="34" charset="0"/>
            </a:rPr>
            <a:t>Modeling use cases</a:t>
          </a:r>
        </a:p>
      </dgm:t>
    </dgm:pt>
    <dgm:pt modelId="{ED4DCC91-3ED5-6F40-9472-A4ADFDBDD8F7}" type="parTrans" cxnId="{2E7B388B-88B0-2F45-959A-26E6066833F2}">
      <dgm:prSet/>
      <dgm:spPr/>
      <dgm:t>
        <a:bodyPr/>
        <a:lstStyle/>
        <a:p>
          <a:endParaRPr lang="en-US">
            <a:latin typeface="Century Gothic" panose="020B0502020202020204" pitchFamily="34" charset="0"/>
          </a:endParaRPr>
        </a:p>
      </dgm:t>
    </dgm:pt>
    <dgm:pt modelId="{5207D275-8D4A-C44F-9C48-835B904F7CEF}" type="sibTrans" cxnId="{2E7B388B-88B0-2F45-959A-26E6066833F2}">
      <dgm:prSet/>
      <dgm:spPr/>
      <dgm:t>
        <a:bodyPr/>
        <a:lstStyle/>
        <a:p>
          <a:endParaRPr lang="en-US">
            <a:latin typeface="Century Gothic" panose="020B0502020202020204" pitchFamily="34" charset="0"/>
          </a:endParaRPr>
        </a:p>
      </dgm:t>
    </dgm:pt>
    <dgm:pt modelId="{4C3AD6A5-4FAB-5842-BA11-51508BAFA805}">
      <dgm:prSet/>
      <dgm:spPr/>
      <dgm:t>
        <a:bodyPr/>
        <a:lstStyle/>
        <a:p>
          <a:r>
            <a:rPr lang="en-US" altLang="en-US" b="0" dirty="0">
              <a:latin typeface="Century Gothic" panose="020B0502020202020204" pitchFamily="34" charset="0"/>
            </a:rPr>
            <a:t>Modeling functional requirements</a:t>
          </a:r>
        </a:p>
      </dgm:t>
    </dgm:pt>
    <dgm:pt modelId="{652848E1-B685-BB49-B1B5-AA868040918B}" type="parTrans" cxnId="{F6ABEED6-9620-9A4B-8E81-81EB441000A9}">
      <dgm:prSet/>
      <dgm:spPr/>
      <dgm:t>
        <a:bodyPr/>
        <a:lstStyle/>
        <a:p>
          <a:endParaRPr lang="en-US">
            <a:latin typeface="Century Gothic" panose="020B0502020202020204" pitchFamily="34" charset="0"/>
          </a:endParaRPr>
        </a:p>
      </dgm:t>
    </dgm:pt>
    <dgm:pt modelId="{32AE83B6-1B9A-6740-A517-5FCF41425ACD}" type="sibTrans" cxnId="{F6ABEED6-9620-9A4B-8E81-81EB441000A9}">
      <dgm:prSet/>
      <dgm:spPr/>
      <dgm:t>
        <a:bodyPr/>
        <a:lstStyle/>
        <a:p>
          <a:endParaRPr lang="en-US">
            <a:latin typeface="Century Gothic" panose="020B0502020202020204" pitchFamily="34" charset="0"/>
          </a:endParaRPr>
        </a:p>
      </dgm:t>
    </dgm:pt>
    <dgm:pt modelId="{9DE1043B-801A-1045-B71C-F281FFBA75FF}">
      <dgm:prSet/>
      <dgm:spPr/>
      <dgm:t>
        <a:bodyPr/>
        <a:lstStyle/>
        <a:p>
          <a:r>
            <a:rPr lang="en-US" altLang="en-US" b="0">
              <a:latin typeface="Century Gothic" panose="020B0502020202020204" pitchFamily="34" charset="0"/>
            </a:rPr>
            <a:t>Application Modeling </a:t>
          </a:r>
        </a:p>
      </dgm:t>
    </dgm:pt>
    <dgm:pt modelId="{E686ECC3-3043-2D4B-B0CB-087A61E96C53}" type="parTrans" cxnId="{BEE14AF8-CE7A-3E4C-A652-A87083C314CE}">
      <dgm:prSet/>
      <dgm:spPr/>
      <dgm:t>
        <a:bodyPr/>
        <a:lstStyle/>
        <a:p>
          <a:endParaRPr lang="en-US">
            <a:latin typeface="Century Gothic" panose="020B0502020202020204" pitchFamily="34" charset="0"/>
          </a:endParaRPr>
        </a:p>
      </dgm:t>
    </dgm:pt>
    <dgm:pt modelId="{D5D16991-0F8E-2A46-BD03-CF17D77376EF}" type="sibTrans" cxnId="{BEE14AF8-CE7A-3E4C-A652-A87083C314CE}">
      <dgm:prSet/>
      <dgm:spPr/>
      <dgm:t>
        <a:bodyPr/>
        <a:lstStyle/>
        <a:p>
          <a:endParaRPr lang="en-US">
            <a:latin typeface="Century Gothic" panose="020B0502020202020204" pitchFamily="34" charset="0"/>
          </a:endParaRPr>
        </a:p>
      </dgm:t>
    </dgm:pt>
    <dgm:pt modelId="{00DF2E5C-D9F8-3F4D-A6AA-2793E6019CDD}">
      <dgm:prSet/>
      <dgm:spPr/>
      <dgm:t>
        <a:bodyPr/>
        <a:lstStyle/>
        <a:p>
          <a:r>
            <a:rPr lang="en-US" altLang="en-US" b="0">
              <a:latin typeface="Century Gothic" panose="020B0502020202020204" pitchFamily="34" charset="0"/>
            </a:rPr>
            <a:t>Risk Modeling</a:t>
          </a:r>
          <a:endParaRPr lang="en-GB" altLang="en-US" b="0">
            <a:latin typeface="Century Gothic" panose="020B0502020202020204" pitchFamily="34" charset="0"/>
          </a:endParaRPr>
        </a:p>
      </dgm:t>
    </dgm:pt>
    <dgm:pt modelId="{159F2052-2A0F-AD42-8E9A-5C6C44F961F0}" type="parTrans" cxnId="{B53E3BF7-B969-914B-BBBF-5FF2AD2C6EF1}">
      <dgm:prSet/>
      <dgm:spPr/>
      <dgm:t>
        <a:bodyPr/>
        <a:lstStyle/>
        <a:p>
          <a:endParaRPr lang="en-US">
            <a:latin typeface="Century Gothic" panose="020B0502020202020204" pitchFamily="34" charset="0"/>
          </a:endParaRPr>
        </a:p>
      </dgm:t>
    </dgm:pt>
    <dgm:pt modelId="{85D17030-BE76-F54A-B230-523D5A505216}" type="sibTrans" cxnId="{B53E3BF7-B969-914B-BBBF-5FF2AD2C6EF1}">
      <dgm:prSet/>
      <dgm:spPr/>
      <dgm:t>
        <a:bodyPr/>
        <a:lstStyle/>
        <a:p>
          <a:endParaRPr lang="en-US">
            <a:latin typeface="Century Gothic" panose="020B0502020202020204" pitchFamily="34" charset="0"/>
          </a:endParaRPr>
        </a:p>
      </dgm:t>
    </dgm:pt>
    <dgm:pt modelId="{41EF7D8C-0369-4A24-8781-26BEF613BAAD}">
      <dgm:prSet/>
      <dgm:spPr/>
      <dgm:t>
        <a:bodyPr/>
        <a:lstStyle/>
        <a:p>
          <a:r>
            <a:rPr lang="en-GB" altLang="en-US" b="0">
              <a:latin typeface="Century Gothic" panose="020B0502020202020204" pitchFamily="34" charset="0"/>
            </a:rPr>
            <a:t>Cost Modeling</a:t>
          </a:r>
        </a:p>
      </dgm:t>
    </dgm:pt>
    <dgm:pt modelId="{0C4B5A7C-F4B9-41A2-B4B5-56323CACF176}" type="parTrans" cxnId="{647B1A28-284E-44FD-B660-5B77F80D997D}">
      <dgm:prSet/>
      <dgm:spPr/>
      <dgm:t>
        <a:bodyPr/>
        <a:lstStyle/>
        <a:p>
          <a:endParaRPr lang="en-US"/>
        </a:p>
      </dgm:t>
    </dgm:pt>
    <dgm:pt modelId="{20A04506-2C3B-4E28-A2F5-B93BF9A2A9D1}" type="sibTrans" cxnId="{647B1A28-284E-44FD-B660-5B77F80D997D}">
      <dgm:prSet/>
      <dgm:spPr/>
      <dgm:t>
        <a:bodyPr/>
        <a:lstStyle/>
        <a:p>
          <a:endParaRPr lang="en-US"/>
        </a:p>
      </dgm:t>
    </dgm:pt>
    <dgm:pt modelId="{369C94A3-6435-4F4F-9300-4B780157D966}">
      <dgm:prSet/>
      <dgm:spPr/>
      <dgm:t>
        <a:bodyPr/>
        <a:lstStyle/>
        <a:p>
          <a:r>
            <a:rPr lang="en-US" altLang="en-US" b="0" dirty="0">
              <a:latin typeface="Century Gothic" panose="020B0502020202020204" pitchFamily="34" charset="0"/>
            </a:rPr>
            <a:t>Packaging use cases</a:t>
          </a:r>
        </a:p>
      </dgm:t>
    </dgm:pt>
    <dgm:pt modelId="{78CB050A-42B1-4101-9F09-32654FE707CE}" type="parTrans" cxnId="{A3A06A9D-4A72-4638-87CF-FE8960E64771}">
      <dgm:prSet/>
      <dgm:spPr/>
      <dgm:t>
        <a:bodyPr/>
        <a:lstStyle/>
        <a:p>
          <a:endParaRPr lang="en-SG"/>
        </a:p>
      </dgm:t>
    </dgm:pt>
    <dgm:pt modelId="{FC02F98C-B8A4-4245-AC37-2642D7B08918}" type="sibTrans" cxnId="{A3A06A9D-4A72-4638-87CF-FE8960E64771}">
      <dgm:prSet/>
      <dgm:spPr/>
      <dgm:t>
        <a:bodyPr/>
        <a:lstStyle/>
        <a:p>
          <a:endParaRPr lang="en-SG"/>
        </a:p>
      </dgm:t>
    </dgm:pt>
    <dgm:pt modelId="{11A79765-7821-8A45-942B-2E67154CCCCC}" type="pres">
      <dgm:prSet presAssocID="{68D95E31-E827-5241-8066-60C564690047}" presName="Name0" presStyleCnt="0">
        <dgm:presLayoutVars>
          <dgm:chPref val="3"/>
          <dgm:dir/>
          <dgm:animLvl val="lvl"/>
          <dgm:resizeHandles/>
        </dgm:presLayoutVars>
      </dgm:prSet>
      <dgm:spPr/>
    </dgm:pt>
    <dgm:pt modelId="{E38C70C7-C66E-3A4E-AF1B-451715863913}" type="pres">
      <dgm:prSet presAssocID="{474A383D-40EC-E944-A867-F89137FC619B}" presName="horFlow" presStyleCnt="0"/>
      <dgm:spPr/>
    </dgm:pt>
    <dgm:pt modelId="{D327F007-1F94-2641-8774-D9B2AFF91A3D}" type="pres">
      <dgm:prSet presAssocID="{474A383D-40EC-E944-A867-F89137FC619B}" presName="bigChev" presStyleLbl="node1" presStyleIdx="0" presStyleCnt="2"/>
      <dgm:spPr/>
    </dgm:pt>
    <dgm:pt modelId="{D1A2465E-702A-2A48-AAEC-338C3F86BAC2}" type="pres">
      <dgm:prSet presAssocID="{ED4DCC91-3ED5-6F40-9472-A4ADFDBDD8F7}" presName="parTrans" presStyleCnt="0"/>
      <dgm:spPr/>
    </dgm:pt>
    <dgm:pt modelId="{5809476A-CC10-B24D-A968-EB4FF8E670A0}" type="pres">
      <dgm:prSet presAssocID="{32217724-0018-FD40-88EF-B43D658784C0}" presName="node" presStyleLbl="alignAccFollowNode1" presStyleIdx="0" presStyleCnt="7">
        <dgm:presLayoutVars>
          <dgm:bulletEnabled val="1"/>
        </dgm:presLayoutVars>
      </dgm:prSet>
      <dgm:spPr/>
    </dgm:pt>
    <dgm:pt modelId="{22F3A080-6811-1C4B-8185-E7B41EF50E8F}" type="pres">
      <dgm:prSet presAssocID="{5207D275-8D4A-C44F-9C48-835B904F7CEF}" presName="sibTrans" presStyleCnt="0"/>
      <dgm:spPr/>
    </dgm:pt>
    <dgm:pt modelId="{7194052B-DD0B-4305-BA6B-11E2109BBA6F}" type="pres">
      <dgm:prSet presAssocID="{369C94A3-6435-4F4F-9300-4B780157D966}" presName="node" presStyleLbl="alignAccFollowNode1" presStyleIdx="1" presStyleCnt="7">
        <dgm:presLayoutVars>
          <dgm:bulletEnabled val="1"/>
        </dgm:presLayoutVars>
      </dgm:prSet>
      <dgm:spPr/>
    </dgm:pt>
    <dgm:pt modelId="{BED747C4-240E-40F7-ADEB-1A1877795D50}" type="pres">
      <dgm:prSet presAssocID="{FC02F98C-B8A4-4245-AC37-2642D7B08918}" presName="sibTrans" presStyleCnt="0"/>
      <dgm:spPr/>
    </dgm:pt>
    <dgm:pt modelId="{95529BD5-C5FF-414D-AED4-9A733CCC2E8C}" type="pres">
      <dgm:prSet presAssocID="{4C3AD6A5-4FAB-5842-BA11-51508BAFA805}" presName="node" presStyleLbl="alignAccFollowNode1" presStyleIdx="2" presStyleCnt="7">
        <dgm:presLayoutVars>
          <dgm:bulletEnabled val="1"/>
        </dgm:presLayoutVars>
      </dgm:prSet>
      <dgm:spPr/>
    </dgm:pt>
    <dgm:pt modelId="{612FCF44-B8C9-AC46-A705-132C8CA7DF3D}" type="pres">
      <dgm:prSet presAssocID="{474A383D-40EC-E944-A867-F89137FC619B}" presName="vSp" presStyleCnt="0"/>
      <dgm:spPr/>
    </dgm:pt>
    <dgm:pt modelId="{5E2A910D-B651-D949-A294-844D2B770F11}" type="pres">
      <dgm:prSet presAssocID="{2CE1FECB-FF54-5C41-BD85-CB9E6F2D6AAD}" presName="horFlow" presStyleCnt="0"/>
      <dgm:spPr/>
    </dgm:pt>
    <dgm:pt modelId="{F8DD8B3D-EC71-7B4D-9E0B-7C4FC924B5B3}" type="pres">
      <dgm:prSet presAssocID="{2CE1FECB-FF54-5C41-BD85-CB9E6F2D6AAD}" presName="bigChev" presStyleLbl="node1" presStyleIdx="1" presStyleCnt="2"/>
      <dgm:spPr/>
    </dgm:pt>
    <dgm:pt modelId="{B56681FA-FD70-9548-82A3-469062192583}" type="pres">
      <dgm:prSet presAssocID="{772CBE39-E8A5-AC47-8443-2DA8F42F78C6}" presName="parTrans" presStyleCnt="0"/>
      <dgm:spPr/>
    </dgm:pt>
    <dgm:pt modelId="{308C66AD-F9C4-9C4A-881A-15DE143BD12D}" type="pres">
      <dgm:prSet presAssocID="{6D1991FB-A7BE-304E-880F-624949641179}" presName="node" presStyleLbl="alignAccFollowNode1" presStyleIdx="3" presStyleCnt="7">
        <dgm:presLayoutVars>
          <dgm:bulletEnabled val="1"/>
        </dgm:presLayoutVars>
      </dgm:prSet>
      <dgm:spPr/>
    </dgm:pt>
    <dgm:pt modelId="{08822793-BFD2-554E-B3D5-4A520A4301AF}" type="pres">
      <dgm:prSet presAssocID="{7584CEDF-376A-9145-8D09-76A70DB27890}" presName="sibTrans" presStyleCnt="0"/>
      <dgm:spPr/>
    </dgm:pt>
    <dgm:pt modelId="{A8842F6C-26C8-6042-9539-E42AE0FB3AA3}" type="pres">
      <dgm:prSet presAssocID="{9DE1043B-801A-1045-B71C-F281FFBA75FF}" presName="node" presStyleLbl="alignAccFollowNode1" presStyleIdx="4" presStyleCnt="7">
        <dgm:presLayoutVars>
          <dgm:bulletEnabled val="1"/>
        </dgm:presLayoutVars>
      </dgm:prSet>
      <dgm:spPr/>
    </dgm:pt>
    <dgm:pt modelId="{21D28186-E5BA-834D-A0B0-5FD069224209}" type="pres">
      <dgm:prSet presAssocID="{D5D16991-0F8E-2A46-BD03-CF17D77376EF}" presName="sibTrans" presStyleCnt="0"/>
      <dgm:spPr/>
    </dgm:pt>
    <dgm:pt modelId="{245CC2CD-83D3-7F45-A2C2-0C61FCB4C7C2}" type="pres">
      <dgm:prSet presAssocID="{00DF2E5C-D9F8-3F4D-A6AA-2793E6019CDD}" presName="node" presStyleLbl="alignAccFollowNode1" presStyleIdx="5" presStyleCnt="7">
        <dgm:presLayoutVars>
          <dgm:bulletEnabled val="1"/>
        </dgm:presLayoutVars>
      </dgm:prSet>
      <dgm:spPr/>
    </dgm:pt>
    <dgm:pt modelId="{D9C69DA8-2BDF-4B53-9A4F-719502B0457E}" type="pres">
      <dgm:prSet presAssocID="{85D17030-BE76-F54A-B230-523D5A505216}" presName="sibTrans" presStyleCnt="0"/>
      <dgm:spPr/>
    </dgm:pt>
    <dgm:pt modelId="{716AC00A-026C-49C7-BC19-DA16DB8867DE}" type="pres">
      <dgm:prSet presAssocID="{41EF7D8C-0369-4A24-8781-26BEF613BAAD}" presName="node" presStyleLbl="alignAccFollowNode1" presStyleIdx="6" presStyleCnt="7">
        <dgm:presLayoutVars>
          <dgm:bulletEnabled val="1"/>
        </dgm:presLayoutVars>
      </dgm:prSet>
      <dgm:spPr/>
    </dgm:pt>
  </dgm:ptLst>
  <dgm:cxnLst>
    <dgm:cxn modelId="{CEFDDF13-DB61-A243-854F-6C2A53AA23E7}" type="presOf" srcId="{9DE1043B-801A-1045-B71C-F281FFBA75FF}" destId="{A8842F6C-26C8-6042-9539-E42AE0FB3AA3}" srcOrd="0" destOrd="0" presId="urn:microsoft.com/office/officeart/2005/8/layout/lProcess3"/>
    <dgm:cxn modelId="{42B06526-AAA3-DC4B-8196-3138B916EE6F}" type="presOf" srcId="{2CE1FECB-FF54-5C41-BD85-CB9E6F2D6AAD}" destId="{F8DD8B3D-EC71-7B4D-9E0B-7C4FC924B5B3}" srcOrd="0" destOrd="0" presId="urn:microsoft.com/office/officeart/2005/8/layout/lProcess3"/>
    <dgm:cxn modelId="{647B1A28-284E-44FD-B660-5B77F80D997D}" srcId="{2CE1FECB-FF54-5C41-BD85-CB9E6F2D6AAD}" destId="{41EF7D8C-0369-4A24-8781-26BEF613BAAD}" srcOrd="3" destOrd="0" parTransId="{0C4B5A7C-F4B9-41A2-B4B5-56323CACF176}" sibTransId="{20A04506-2C3B-4E28-A2F5-B93BF9A2A9D1}"/>
    <dgm:cxn modelId="{717EEA31-337C-6C45-8611-78A97F921C91}" type="presOf" srcId="{32217724-0018-FD40-88EF-B43D658784C0}" destId="{5809476A-CC10-B24D-A968-EB4FF8E670A0}" srcOrd="0" destOrd="0" presId="urn:microsoft.com/office/officeart/2005/8/layout/lProcess3"/>
    <dgm:cxn modelId="{A2691D42-6C48-AF40-816A-D6B640F73EF9}" srcId="{68D95E31-E827-5241-8066-60C564690047}" destId="{2CE1FECB-FF54-5C41-BD85-CB9E6F2D6AAD}" srcOrd="1" destOrd="0" parTransId="{EE45FD52-F2F5-5A49-BF67-882F52015E31}" sibTransId="{3DF2723F-095E-B14F-8F0E-967AB705AB59}"/>
    <dgm:cxn modelId="{38792364-0AA7-D84C-9CB8-74099A4FEC70}" srcId="{2CE1FECB-FF54-5C41-BD85-CB9E6F2D6AAD}" destId="{6D1991FB-A7BE-304E-880F-624949641179}" srcOrd="0" destOrd="0" parTransId="{772CBE39-E8A5-AC47-8443-2DA8F42F78C6}" sibTransId="{7584CEDF-376A-9145-8D09-76A70DB27890}"/>
    <dgm:cxn modelId="{AAE36473-9F64-DB4E-9C2F-8493DFA44729}" type="presOf" srcId="{00DF2E5C-D9F8-3F4D-A6AA-2793E6019CDD}" destId="{245CC2CD-83D3-7F45-A2C2-0C61FCB4C7C2}" srcOrd="0" destOrd="0" presId="urn:microsoft.com/office/officeart/2005/8/layout/lProcess3"/>
    <dgm:cxn modelId="{04E89E74-DBE7-44BC-996E-29FF3C487DD0}" type="presOf" srcId="{369C94A3-6435-4F4F-9300-4B780157D966}" destId="{7194052B-DD0B-4305-BA6B-11E2109BBA6F}" srcOrd="0" destOrd="0" presId="urn:microsoft.com/office/officeart/2005/8/layout/lProcess3"/>
    <dgm:cxn modelId="{AB97887A-43AC-BE45-8E2D-63CD0A4CBFB8}" type="presOf" srcId="{6D1991FB-A7BE-304E-880F-624949641179}" destId="{308C66AD-F9C4-9C4A-881A-15DE143BD12D}" srcOrd="0" destOrd="0" presId="urn:microsoft.com/office/officeart/2005/8/layout/lProcess3"/>
    <dgm:cxn modelId="{2E7B388B-88B0-2F45-959A-26E6066833F2}" srcId="{474A383D-40EC-E944-A867-F89137FC619B}" destId="{32217724-0018-FD40-88EF-B43D658784C0}" srcOrd="0" destOrd="0" parTransId="{ED4DCC91-3ED5-6F40-9472-A4ADFDBDD8F7}" sibTransId="{5207D275-8D4A-C44F-9C48-835B904F7CEF}"/>
    <dgm:cxn modelId="{A3A06A9D-4A72-4638-87CF-FE8960E64771}" srcId="{474A383D-40EC-E944-A867-F89137FC619B}" destId="{369C94A3-6435-4F4F-9300-4B780157D966}" srcOrd="1" destOrd="0" parTransId="{78CB050A-42B1-4101-9F09-32654FE707CE}" sibTransId="{FC02F98C-B8A4-4245-AC37-2642D7B08918}"/>
    <dgm:cxn modelId="{983BF4A9-1D00-8640-B8FF-60F8E8083AD5}" type="presOf" srcId="{68D95E31-E827-5241-8066-60C564690047}" destId="{11A79765-7821-8A45-942B-2E67154CCCCC}" srcOrd="0" destOrd="0" presId="urn:microsoft.com/office/officeart/2005/8/layout/lProcess3"/>
    <dgm:cxn modelId="{D4C06DB0-73CF-284D-BE19-5F8A06F31C7A}" srcId="{68D95E31-E827-5241-8066-60C564690047}" destId="{474A383D-40EC-E944-A867-F89137FC619B}" srcOrd="0" destOrd="0" parTransId="{DA40BD6D-B8EB-9E40-9F88-003BCB07021C}" sibTransId="{DD3F1B5E-41C4-0B4E-9E39-5AD9279B8086}"/>
    <dgm:cxn modelId="{6604E9C4-43EB-47F1-81CC-71CE205F1A62}" type="presOf" srcId="{41EF7D8C-0369-4A24-8781-26BEF613BAAD}" destId="{716AC00A-026C-49C7-BC19-DA16DB8867DE}" srcOrd="0" destOrd="0" presId="urn:microsoft.com/office/officeart/2005/8/layout/lProcess3"/>
    <dgm:cxn modelId="{F6ABEED6-9620-9A4B-8E81-81EB441000A9}" srcId="{474A383D-40EC-E944-A867-F89137FC619B}" destId="{4C3AD6A5-4FAB-5842-BA11-51508BAFA805}" srcOrd="2" destOrd="0" parTransId="{652848E1-B685-BB49-B1B5-AA868040918B}" sibTransId="{32AE83B6-1B9A-6740-A517-5FCF41425ACD}"/>
    <dgm:cxn modelId="{618D67ED-B6C0-084E-ACD8-C54C97FCA70B}" type="presOf" srcId="{474A383D-40EC-E944-A867-F89137FC619B}" destId="{D327F007-1F94-2641-8774-D9B2AFF91A3D}" srcOrd="0" destOrd="0" presId="urn:microsoft.com/office/officeart/2005/8/layout/lProcess3"/>
    <dgm:cxn modelId="{CEAE48F1-7CA2-554E-BFD7-BA6FA4CCC43D}" type="presOf" srcId="{4C3AD6A5-4FAB-5842-BA11-51508BAFA805}" destId="{95529BD5-C5FF-414D-AED4-9A733CCC2E8C}" srcOrd="0" destOrd="0" presId="urn:microsoft.com/office/officeart/2005/8/layout/lProcess3"/>
    <dgm:cxn modelId="{B53E3BF7-B969-914B-BBBF-5FF2AD2C6EF1}" srcId="{2CE1FECB-FF54-5C41-BD85-CB9E6F2D6AAD}" destId="{00DF2E5C-D9F8-3F4D-A6AA-2793E6019CDD}" srcOrd="2" destOrd="0" parTransId="{159F2052-2A0F-AD42-8E9A-5C6C44F961F0}" sibTransId="{85D17030-BE76-F54A-B230-523D5A505216}"/>
    <dgm:cxn modelId="{BEE14AF8-CE7A-3E4C-A652-A87083C314CE}" srcId="{2CE1FECB-FF54-5C41-BD85-CB9E6F2D6AAD}" destId="{9DE1043B-801A-1045-B71C-F281FFBA75FF}" srcOrd="1" destOrd="0" parTransId="{E686ECC3-3043-2D4B-B0CB-087A61E96C53}" sibTransId="{D5D16991-0F8E-2A46-BD03-CF17D77376EF}"/>
    <dgm:cxn modelId="{16A7362F-F69C-2344-BBDD-9DD9A305C08A}" type="presParOf" srcId="{11A79765-7821-8A45-942B-2E67154CCCCC}" destId="{E38C70C7-C66E-3A4E-AF1B-451715863913}" srcOrd="0" destOrd="0" presId="urn:microsoft.com/office/officeart/2005/8/layout/lProcess3"/>
    <dgm:cxn modelId="{96ED5C07-CBEE-354A-92A5-11C9B91B83F5}" type="presParOf" srcId="{E38C70C7-C66E-3A4E-AF1B-451715863913}" destId="{D327F007-1F94-2641-8774-D9B2AFF91A3D}" srcOrd="0" destOrd="0" presId="urn:microsoft.com/office/officeart/2005/8/layout/lProcess3"/>
    <dgm:cxn modelId="{E9E3D319-D695-5C43-B5E0-54072CF95CC2}" type="presParOf" srcId="{E38C70C7-C66E-3A4E-AF1B-451715863913}" destId="{D1A2465E-702A-2A48-AAEC-338C3F86BAC2}" srcOrd="1" destOrd="0" presId="urn:microsoft.com/office/officeart/2005/8/layout/lProcess3"/>
    <dgm:cxn modelId="{2A1BD415-025B-C649-BA05-A0DDF132D0AF}" type="presParOf" srcId="{E38C70C7-C66E-3A4E-AF1B-451715863913}" destId="{5809476A-CC10-B24D-A968-EB4FF8E670A0}" srcOrd="2" destOrd="0" presId="urn:microsoft.com/office/officeart/2005/8/layout/lProcess3"/>
    <dgm:cxn modelId="{00AF1526-9977-4646-A5CD-25DC458624E3}" type="presParOf" srcId="{E38C70C7-C66E-3A4E-AF1B-451715863913}" destId="{22F3A080-6811-1C4B-8185-E7B41EF50E8F}" srcOrd="3" destOrd="0" presId="urn:microsoft.com/office/officeart/2005/8/layout/lProcess3"/>
    <dgm:cxn modelId="{01E6EA12-CA5A-4563-AF62-23C258D973BF}" type="presParOf" srcId="{E38C70C7-C66E-3A4E-AF1B-451715863913}" destId="{7194052B-DD0B-4305-BA6B-11E2109BBA6F}" srcOrd="4" destOrd="0" presId="urn:microsoft.com/office/officeart/2005/8/layout/lProcess3"/>
    <dgm:cxn modelId="{3A24DC7B-8355-423F-948C-1608E952274B}" type="presParOf" srcId="{E38C70C7-C66E-3A4E-AF1B-451715863913}" destId="{BED747C4-240E-40F7-ADEB-1A1877795D50}" srcOrd="5" destOrd="0" presId="urn:microsoft.com/office/officeart/2005/8/layout/lProcess3"/>
    <dgm:cxn modelId="{BF0D7A08-2FA1-4E4A-BFF6-875B453BCCE8}" type="presParOf" srcId="{E38C70C7-C66E-3A4E-AF1B-451715863913}" destId="{95529BD5-C5FF-414D-AED4-9A733CCC2E8C}" srcOrd="6" destOrd="0" presId="urn:microsoft.com/office/officeart/2005/8/layout/lProcess3"/>
    <dgm:cxn modelId="{81E1F364-AA19-8F47-A694-2CA125A0EECD}" type="presParOf" srcId="{11A79765-7821-8A45-942B-2E67154CCCCC}" destId="{612FCF44-B8C9-AC46-A705-132C8CA7DF3D}" srcOrd="1" destOrd="0" presId="urn:microsoft.com/office/officeart/2005/8/layout/lProcess3"/>
    <dgm:cxn modelId="{191DD013-9645-1C4F-B58F-997F45AE73B9}" type="presParOf" srcId="{11A79765-7821-8A45-942B-2E67154CCCCC}" destId="{5E2A910D-B651-D949-A294-844D2B770F11}" srcOrd="2" destOrd="0" presId="urn:microsoft.com/office/officeart/2005/8/layout/lProcess3"/>
    <dgm:cxn modelId="{C16F888E-86B6-4B46-8D4F-868EEEA10C48}" type="presParOf" srcId="{5E2A910D-B651-D949-A294-844D2B770F11}" destId="{F8DD8B3D-EC71-7B4D-9E0B-7C4FC924B5B3}" srcOrd="0" destOrd="0" presId="urn:microsoft.com/office/officeart/2005/8/layout/lProcess3"/>
    <dgm:cxn modelId="{9D3E3CAB-1CB7-AA43-ADD5-A49903E96992}" type="presParOf" srcId="{5E2A910D-B651-D949-A294-844D2B770F11}" destId="{B56681FA-FD70-9548-82A3-469062192583}" srcOrd="1" destOrd="0" presId="urn:microsoft.com/office/officeart/2005/8/layout/lProcess3"/>
    <dgm:cxn modelId="{7375A363-1AAF-D647-93EF-38A253E68C1C}" type="presParOf" srcId="{5E2A910D-B651-D949-A294-844D2B770F11}" destId="{308C66AD-F9C4-9C4A-881A-15DE143BD12D}" srcOrd="2" destOrd="0" presId="urn:microsoft.com/office/officeart/2005/8/layout/lProcess3"/>
    <dgm:cxn modelId="{BEF6551F-9BD8-7445-B740-D8AC90AB682B}" type="presParOf" srcId="{5E2A910D-B651-D949-A294-844D2B770F11}" destId="{08822793-BFD2-554E-B3D5-4A520A4301AF}" srcOrd="3" destOrd="0" presId="urn:microsoft.com/office/officeart/2005/8/layout/lProcess3"/>
    <dgm:cxn modelId="{F3F3B2B2-F771-6543-B698-8BFEE717EC48}" type="presParOf" srcId="{5E2A910D-B651-D949-A294-844D2B770F11}" destId="{A8842F6C-26C8-6042-9539-E42AE0FB3AA3}" srcOrd="4" destOrd="0" presId="urn:microsoft.com/office/officeart/2005/8/layout/lProcess3"/>
    <dgm:cxn modelId="{493BB1DC-E161-F045-AAB5-80D2306215B8}" type="presParOf" srcId="{5E2A910D-B651-D949-A294-844D2B770F11}" destId="{21D28186-E5BA-834D-A0B0-5FD069224209}" srcOrd="5" destOrd="0" presId="urn:microsoft.com/office/officeart/2005/8/layout/lProcess3"/>
    <dgm:cxn modelId="{BFF30FDD-B739-EC49-857E-8CD2B849703E}" type="presParOf" srcId="{5E2A910D-B651-D949-A294-844D2B770F11}" destId="{245CC2CD-83D3-7F45-A2C2-0C61FCB4C7C2}" srcOrd="6" destOrd="0" presId="urn:microsoft.com/office/officeart/2005/8/layout/lProcess3"/>
    <dgm:cxn modelId="{F5E23F83-37D6-4C55-A428-FB35CF1F73B2}" type="presParOf" srcId="{5E2A910D-B651-D949-A294-844D2B770F11}" destId="{D9C69DA8-2BDF-4B53-9A4F-719502B0457E}" srcOrd="7" destOrd="0" presId="urn:microsoft.com/office/officeart/2005/8/layout/lProcess3"/>
    <dgm:cxn modelId="{D4209792-9FFC-4AE0-B4CF-F18A05CD22D9}" type="presParOf" srcId="{5E2A910D-B651-D949-A294-844D2B770F11}" destId="{716AC00A-026C-49C7-BC19-DA16DB8867DE}"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D95E31-E827-5241-8066-60C564690047}" type="doc">
      <dgm:prSet loTypeId="urn:microsoft.com/office/officeart/2005/8/layout/lProcess3" loCatId="" qsTypeId="urn:microsoft.com/office/officeart/2005/8/quickstyle/simple2" qsCatId="simple" csTypeId="urn:microsoft.com/office/officeart/2005/8/colors/accent3_2" csCatId="accent3" phldr="1"/>
      <dgm:spPr/>
      <dgm:t>
        <a:bodyPr/>
        <a:lstStyle/>
        <a:p>
          <a:endParaRPr lang="en-US"/>
        </a:p>
      </dgm:t>
    </dgm:pt>
    <dgm:pt modelId="{474A383D-40EC-E944-A867-F89137FC619B}">
      <dgm:prSet phldrT="[Text]"/>
      <dgm:spPr/>
      <dgm:t>
        <a:bodyPr/>
        <a:lstStyle/>
        <a:p>
          <a:r>
            <a:rPr lang="en-US" b="1" dirty="0">
              <a:latin typeface="Century Gothic" panose="020B0502020202020204" pitchFamily="34" charset="0"/>
            </a:rPr>
            <a:t>IT Functional Requirements</a:t>
          </a:r>
        </a:p>
      </dgm:t>
    </dgm:pt>
    <dgm:pt modelId="{DA40BD6D-B8EB-9E40-9F88-003BCB07021C}" type="parTrans" cxnId="{D4C06DB0-73CF-284D-BE19-5F8A06F31C7A}">
      <dgm:prSet/>
      <dgm:spPr/>
      <dgm:t>
        <a:bodyPr/>
        <a:lstStyle/>
        <a:p>
          <a:endParaRPr lang="en-US">
            <a:latin typeface="Century Gothic" panose="020B0502020202020204" pitchFamily="34" charset="0"/>
          </a:endParaRPr>
        </a:p>
      </dgm:t>
    </dgm:pt>
    <dgm:pt modelId="{DD3F1B5E-41C4-0B4E-9E39-5AD9279B8086}" type="sibTrans" cxnId="{D4C06DB0-73CF-284D-BE19-5F8A06F31C7A}">
      <dgm:prSet/>
      <dgm:spPr/>
      <dgm:t>
        <a:bodyPr/>
        <a:lstStyle/>
        <a:p>
          <a:endParaRPr lang="en-US">
            <a:latin typeface="Century Gothic" panose="020B0502020202020204" pitchFamily="34" charset="0"/>
          </a:endParaRPr>
        </a:p>
      </dgm:t>
    </dgm:pt>
    <dgm:pt modelId="{32217724-0018-FD40-88EF-B43D658784C0}">
      <dgm:prSet/>
      <dgm:spPr/>
      <dgm:t>
        <a:bodyPr/>
        <a:lstStyle/>
        <a:p>
          <a:r>
            <a:rPr lang="en-US" altLang="en-US" b="0">
              <a:latin typeface="Century Gothic" panose="020B0502020202020204" pitchFamily="34" charset="0"/>
            </a:rPr>
            <a:t>Modeling use cases</a:t>
          </a:r>
        </a:p>
      </dgm:t>
    </dgm:pt>
    <dgm:pt modelId="{ED4DCC91-3ED5-6F40-9472-A4ADFDBDD8F7}" type="parTrans" cxnId="{2E7B388B-88B0-2F45-959A-26E6066833F2}">
      <dgm:prSet/>
      <dgm:spPr/>
      <dgm:t>
        <a:bodyPr/>
        <a:lstStyle/>
        <a:p>
          <a:endParaRPr lang="en-US">
            <a:latin typeface="Century Gothic" panose="020B0502020202020204" pitchFamily="34" charset="0"/>
          </a:endParaRPr>
        </a:p>
      </dgm:t>
    </dgm:pt>
    <dgm:pt modelId="{5207D275-8D4A-C44F-9C48-835B904F7CEF}" type="sibTrans" cxnId="{2E7B388B-88B0-2F45-959A-26E6066833F2}">
      <dgm:prSet/>
      <dgm:spPr/>
      <dgm:t>
        <a:bodyPr/>
        <a:lstStyle/>
        <a:p>
          <a:endParaRPr lang="en-US">
            <a:latin typeface="Century Gothic" panose="020B0502020202020204" pitchFamily="34" charset="0"/>
          </a:endParaRPr>
        </a:p>
      </dgm:t>
    </dgm:pt>
    <dgm:pt modelId="{4C3AD6A5-4FAB-5842-BA11-51508BAFA805}">
      <dgm:prSet/>
      <dgm:spPr/>
      <dgm:t>
        <a:bodyPr/>
        <a:lstStyle/>
        <a:p>
          <a:r>
            <a:rPr lang="en-US" altLang="en-US" b="0">
              <a:latin typeface="Century Gothic" panose="020B0502020202020204" pitchFamily="34" charset="0"/>
            </a:rPr>
            <a:t>Packaging Use cases</a:t>
          </a:r>
        </a:p>
      </dgm:t>
    </dgm:pt>
    <dgm:pt modelId="{652848E1-B685-BB49-B1B5-AA868040918B}" type="parTrans" cxnId="{F6ABEED6-9620-9A4B-8E81-81EB441000A9}">
      <dgm:prSet/>
      <dgm:spPr/>
      <dgm:t>
        <a:bodyPr/>
        <a:lstStyle/>
        <a:p>
          <a:endParaRPr lang="en-US">
            <a:latin typeface="Century Gothic" panose="020B0502020202020204" pitchFamily="34" charset="0"/>
          </a:endParaRPr>
        </a:p>
      </dgm:t>
    </dgm:pt>
    <dgm:pt modelId="{32AE83B6-1B9A-6740-A517-5FCF41425ACD}" type="sibTrans" cxnId="{F6ABEED6-9620-9A4B-8E81-81EB441000A9}">
      <dgm:prSet/>
      <dgm:spPr/>
      <dgm:t>
        <a:bodyPr/>
        <a:lstStyle/>
        <a:p>
          <a:endParaRPr lang="en-US">
            <a:latin typeface="Century Gothic" panose="020B0502020202020204" pitchFamily="34" charset="0"/>
          </a:endParaRPr>
        </a:p>
      </dgm:t>
    </dgm:pt>
    <dgm:pt modelId="{F66378C1-05D9-B64D-A261-D593768175C5}">
      <dgm:prSet/>
      <dgm:spPr/>
      <dgm:t>
        <a:bodyPr/>
        <a:lstStyle/>
        <a:p>
          <a:r>
            <a:rPr lang="en-GB" altLang="en-US" b="0" dirty="0">
              <a:latin typeface="Century Gothic" panose="020B0502020202020204" pitchFamily="34" charset="0"/>
            </a:rPr>
            <a:t>Modeling functional requirements</a:t>
          </a:r>
        </a:p>
      </dgm:t>
    </dgm:pt>
    <dgm:pt modelId="{D42EDDBA-8617-B84E-9C20-362CE879C8BD}" type="parTrans" cxnId="{CAAC6998-C94F-BC4F-8294-BF8697C7966F}">
      <dgm:prSet/>
      <dgm:spPr/>
      <dgm:t>
        <a:bodyPr/>
        <a:lstStyle/>
        <a:p>
          <a:endParaRPr lang="en-US">
            <a:latin typeface="Century Gothic" panose="020B0502020202020204" pitchFamily="34" charset="0"/>
          </a:endParaRPr>
        </a:p>
      </dgm:t>
    </dgm:pt>
    <dgm:pt modelId="{2A213DE6-8B12-D548-9D1D-D76D0EC4D420}" type="sibTrans" cxnId="{CAAC6998-C94F-BC4F-8294-BF8697C7966F}">
      <dgm:prSet/>
      <dgm:spPr/>
      <dgm:t>
        <a:bodyPr/>
        <a:lstStyle/>
        <a:p>
          <a:endParaRPr lang="en-US">
            <a:latin typeface="Century Gothic" panose="020B0502020202020204" pitchFamily="34" charset="0"/>
          </a:endParaRPr>
        </a:p>
      </dgm:t>
    </dgm:pt>
    <dgm:pt modelId="{11A79765-7821-8A45-942B-2E67154CCCCC}" type="pres">
      <dgm:prSet presAssocID="{68D95E31-E827-5241-8066-60C564690047}" presName="Name0" presStyleCnt="0">
        <dgm:presLayoutVars>
          <dgm:chPref val="3"/>
          <dgm:dir/>
          <dgm:animLvl val="lvl"/>
          <dgm:resizeHandles/>
        </dgm:presLayoutVars>
      </dgm:prSet>
      <dgm:spPr/>
    </dgm:pt>
    <dgm:pt modelId="{E38C70C7-C66E-3A4E-AF1B-451715863913}" type="pres">
      <dgm:prSet presAssocID="{474A383D-40EC-E944-A867-F89137FC619B}" presName="horFlow" presStyleCnt="0"/>
      <dgm:spPr/>
    </dgm:pt>
    <dgm:pt modelId="{D327F007-1F94-2641-8774-D9B2AFF91A3D}" type="pres">
      <dgm:prSet presAssocID="{474A383D-40EC-E944-A867-F89137FC619B}" presName="bigChev" presStyleLbl="node1" presStyleIdx="0" presStyleCnt="1"/>
      <dgm:spPr/>
    </dgm:pt>
    <dgm:pt modelId="{D1A2465E-702A-2A48-AAEC-338C3F86BAC2}" type="pres">
      <dgm:prSet presAssocID="{ED4DCC91-3ED5-6F40-9472-A4ADFDBDD8F7}" presName="parTrans" presStyleCnt="0"/>
      <dgm:spPr/>
    </dgm:pt>
    <dgm:pt modelId="{5809476A-CC10-B24D-A968-EB4FF8E670A0}" type="pres">
      <dgm:prSet presAssocID="{32217724-0018-FD40-88EF-B43D658784C0}" presName="node" presStyleLbl="alignAccFollowNode1" presStyleIdx="0" presStyleCnt="3">
        <dgm:presLayoutVars>
          <dgm:bulletEnabled val="1"/>
        </dgm:presLayoutVars>
      </dgm:prSet>
      <dgm:spPr/>
    </dgm:pt>
    <dgm:pt modelId="{22F3A080-6811-1C4B-8185-E7B41EF50E8F}" type="pres">
      <dgm:prSet presAssocID="{5207D275-8D4A-C44F-9C48-835B904F7CEF}" presName="sibTrans" presStyleCnt="0"/>
      <dgm:spPr/>
    </dgm:pt>
    <dgm:pt modelId="{95529BD5-C5FF-414D-AED4-9A733CCC2E8C}" type="pres">
      <dgm:prSet presAssocID="{4C3AD6A5-4FAB-5842-BA11-51508BAFA805}" presName="node" presStyleLbl="alignAccFollowNode1" presStyleIdx="1" presStyleCnt="3">
        <dgm:presLayoutVars>
          <dgm:bulletEnabled val="1"/>
        </dgm:presLayoutVars>
      </dgm:prSet>
      <dgm:spPr/>
    </dgm:pt>
    <dgm:pt modelId="{F99129AB-3636-1949-87CB-E1DFC6D6219A}" type="pres">
      <dgm:prSet presAssocID="{32AE83B6-1B9A-6740-A517-5FCF41425ACD}" presName="sibTrans" presStyleCnt="0"/>
      <dgm:spPr/>
    </dgm:pt>
    <dgm:pt modelId="{1A4C5330-21E5-FF40-AE0D-2985E2D9FA12}" type="pres">
      <dgm:prSet presAssocID="{F66378C1-05D9-B64D-A261-D593768175C5}" presName="node" presStyleLbl="alignAccFollowNode1" presStyleIdx="2" presStyleCnt="3">
        <dgm:presLayoutVars>
          <dgm:bulletEnabled val="1"/>
        </dgm:presLayoutVars>
      </dgm:prSet>
      <dgm:spPr/>
    </dgm:pt>
  </dgm:ptLst>
  <dgm:cxnLst>
    <dgm:cxn modelId="{717EEA31-337C-6C45-8611-78A97F921C91}" type="presOf" srcId="{32217724-0018-FD40-88EF-B43D658784C0}" destId="{5809476A-CC10-B24D-A968-EB4FF8E670A0}" srcOrd="0" destOrd="0" presId="urn:microsoft.com/office/officeart/2005/8/layout/lProcess3"/>
    <dgm:cxn modelId="{2E7B388B-88B0-2F45-959A-26E6066833F2}" srcId="{474A383D-40EC-E944-A867-F89137FC619B}" destId="{32217724-0018-FD40-88EF-B43D658784C0}" srcOrd="0" destOrd="0" parTransId="{ED4DCC91-3ED5-6F40-9472-A4ADFDBDD8F7}" sibTransId="{5207D275-8D4A-C44F-9C48-835B904F7CEF}"/>
    <dgm:cxn modelId="{CAAC6998-C94F-BC4F-8294-BF8697C7966F}" srcId="{474A383D-40EC-E944-A867-F89137FC619B}" destId="{F66378C1-05D9-B64D-A261-D593768175C5}" srcOrd="2" destOrd="0" parTransId="{D42EDDBA-8617-B84E-9C20-362CE879C8BD}" sibTransId="{2A213DE6-8B12-D548-9D1D-D76D0EC4D420}"/>
    <dgm:cxn modelId="{983BF4A9-1D00-8640-B8FF-60F8E8083AD5}" type="presOf" srcId="{68D95E31-E827-5241-8066-60C564690047}" destId="{11A79765-7821-8A45-942B-2E67154CCCCC}" srcOrd="0" destOrd="0" presId="urn:microsoft.com/office/officeart/2005/8/layout/lProcess3"/>
    <dgm:cxn modelId="{D4C06DB0-73CF-284D-BE19-5F8A06F31C7A}" srcId="{68D95E31-E827-5241-8066-60C564690047}" destId="{474A383D-40EC-E944-A867-F89137FC619B}" srcOrd="0" destOrd="0" parTransId="{DA40BD6D-B8EB-9E40-9F88-003BCB07021C}" sibTransId="{DD3F1B5E-41C4-0B4E-9E39-5AD9279B8086}"/>
    <dgm:cxn modelId="{C4E4A2D6-5C55-3E44-8314-1192B705E508}" type="presOf" srcId="{F66378C1-05D9-B64D-A261-D593768175C5}" destId="{1A4C5330-21E5-FF40-AE0D-2985E2D9FA12}" srcOrd="0" destOrd="0" presId="urn:microsoft.com/office/officeart/2005/8/layout/lProcess3"/>
    <dgm:cxn modelId="{F6ABEED6-9620-9A4B-8E81-81EB441000A9}" srcId="{474A383D-40EC-E944-A867-F89137FC619B}" destId="{4C3AD6A5-4FAB-5842-BA11-51508BAFA805}" srcOrd="1" destOrd="0" parTransId="{652848E1-B685-BB49-B1B5-AA868040918B}" sibTransId="{32AE83B6-1B9A-6740-A517-5FCF41425ACD}"/>
    <dgm:cxn modelId="{618D67ED-B6C0-084E-ACD8-C54C97FCA70B}" type="presOf" srcId="{474A383D-40EC-E944-A867-F89137FC619B}" destId="{D327F007-1F94-2641-8774-D9B2AFF91A3D}" srcOrd="0" destOrd="0" presId="urn:microsoft.com/office/officeart/2005/8/layout/lProcess3"/>
    <dgm:cxn modelId="{CEAE48F1-7CA2-554E-BFD7-BA6FA4CCC43D}" type="presOf" srcId="{4C3AD6A5-4FAB-5842-BA11-51508BAFA805}" destId="{95529BD5-C5FF-414D-AED4-9A733CCC2E8C}" srcOrd="0" destOrd="0" presId="urn:microsoft.com/office/officeart/2005/8/layout/lProcess3"/>
    <dgm:cxn modelId="{16A7362F-F69C-2344-BBDD-9DD9A305C08A}" type="presParOf" srcId="{11A79765-7821-8A45-942B-2E67154CCCCC}" destId="{E38C70C7-C66E-3A4E-AF1B-451715863913}" srcOrd="0" destOrd="0" presId="urn:microsoft.com/office/officeart/2005/8/layout/lProcess3"/>
    <dgm:cxn modelId="{96ED5C07-CBEE-354A-92A5-11C9B91B83F5}" type="presParOf" srcId="{E38C70C7-C66E-3A4E-AF1B-451715863913}" destId="{D327F007-1F94-2641-8774-D9B2AFF91A3D}" srcOrd="0" destOrd="0" presId="urn:microsoft.com/office/officeart/2005/8/layout/lProcess3"/>
    <dgm:cxn modelId="{E9E3D319-D695-5C43-B5E0-54072CF95CC2}" type="presParOf" srcId="{E38C70C7-C66E-3A4E-AF1B-451715863913}" destId="{D1A2465E-702A-2A48-AAEC-338C3F86BAC2}" srcOrd="1" destOrd="0" presId="urn:microsoft.com/office/officeart/2005/8/layout/lProcess3"/>
    <dgm:cxn modelId="{2A1BD415-025B-C649-BA05-A0DDF132D0AF}" type="presParOf" srcId="{E38C70C7-C66E-3A4E-AF1B-451715863913}" destId="{5809476A-CC10-B24D-A968-EB4FF8E670A0}" srcOrd="2" destOrd="0" presId="urn:microsoft.com/office/officeart/2005/8/layout/lProcess3"/>
    <dgm:cxn modelId="{00AF1526-9977-4646-A5CD-25DC458624E3}" type="presParOf" srcId="{E38C70C7-C66E-3A4E-AF1B-451715863913}" destId="{22F3A080-6811-1C4B-8185-E7B41EF50E8F}" srcOrd="3" destOrd="0" presId="urn:microsoft.com/office/officeart/2005/8/layout/lProcess3"/>
    <dgm:cxn modelId="{BF0D7A08-2FA1-4E4A-BFF6-875B453BCCE8}" type="presParOf" srcId="{E38C70C7-C66E-3A4E-AF1B-451715863913}" destId="{95529BD5-C5FF-414D-AED4-9A733CCC2E8C}" srcOrd="4" destOrd="0" presId="urn:microsoft.com/office/officeart/2005/8/layout/lProcess3"/>
    <dgm:cxn modelId="{08A36E8A-2C6B-534F-B636-3D90A6C7C446}" type="presParOf" srcId="{E38C70C7-C66E-3A4E-AF1B-451715863913}" destId="{F99129AB-3636-1949-87CB-E1DFC6D6219A}" srcOrd="5" destOrd="0" presId="urn:microsoft.com/office/officeart/2005/8/layout/lProcess3"/>
    <dgm:cxn modelId="{248FDE69-7913-3D4B-98B4-A0FADBD1AB2D}" type="presParOf" srcId="{E38C70C7-C66E-3A4E-AF1B-451715863913}" destId="{1A4C5330-21E5-FF40-AE0D-2985E2D9FA12}"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D95E31-E827-5241-8066-60C564690047}" type="doc">
      <dgm:prSet loTypeId="urn:microsoft.com/office/officeart/2005/8/layout/lProcess3" loCatId="" qsTypeId="urn:microsoft.com/office/officeart/2005/8/quickstyle/simple2" qsCatId="simple" csTypeId="urn:microsoft.com/office/officeart/2005/8/colors/accent3_2" csCatId="accent3" phldr="1"/>
      <dgm:spPr/>
      <dgm:t>
        <a:bodyPr/>
        <a:lstStyle/>
        <a:p>
          <a:endParaRPr lang="en-US"/>
        </a:p>
      </dgm:t>
    </dgm:pt>
    <dgm:pt modelId="{474A383D-40EC-E944-A867-F89137FC619B}">
      <dgm:prSet phldrT="[Text]"/>
      <dgm:spPr/>
      <dgm:t>
        <a:bodyPr/>
        <a:lstStyle/>
        <a:p>
          <a:r>
            <a:rPr lang="en-US" b="1" dirty="0">
              <a:latin typeface="Century Gothic" panose="020B0502020202020204" pitchFamily="34" charset="0"/>
            </a:rPr>
            <a:t>IT Functional Requirements</a:t>
          </a:r>
        </a:p>
      </dgm:t>
    </dgm:pt>
    <dgm:pt modelId="{DA40BD6D-B8EB-9E40-9F88-003BCB07021C}" type="parTrans" cxnId="{D4C06DB0-73CF-284D-BE19-5F8A06F31C7A}">
      <dgm:prSet/>
      <dgm:spPr/>
      <dgm:t>
        <a:bodyPr/>
        <a:lstStyle/>
        <a:p>
          <a:endParaRPr lang="en-US">
            <a:latin typeface="Century Gothic" panose="020B0502020202020204" pitchFamily="34" charset="0"/>
          </a:endParaRPr>
        </a:p>
      </dgm:t>
    </dgm:pt>
    <dgm:pt modelId="{DD3F1B5E-41C4-0B4E-9E39-5AD9279B8086}" type="sibTrans" cxnId="{D4C06DB0-73CF-284D-BE19-5F8A06F31C7A}">
      <dgm:prSet/>
      <dgm:spPr/>
      <dgm:t>
        <a:bodyPr/>
        <a:lstStyle/>
        <a:p>
          <a:endParaRPr lang="en-US">
            <a:latin typeface="Century Gothic" panose="020B0502020202020204" pitchFamily="34" charset="0"/>
          </a:endParaRPr>
        </a:p>
      </dgm:t>
    </dgm:pt>
    <dgm:pt modelId="{32217724-0018-FD40-88EF-B43D658784C0}">
      <dgm:prSet/>
      <dgm:spPr/>
      <dgm:t>
        <a:bodyPr/>
        <a:lstStyle/>
        <a:p>
          <a:r>
            <a:rPr lang="en-US" altLang="en-US" b="0">
              <a:latin typeface="Century Gothic" panose="020B0502020202020204" pitchFamily="34" charset="0"/>
            </a:rPr>
            <a:t>Modeling use cases</a:t>
          </a:r>
        </a:p>
      </dgm:t>
    </dgm:pt>
    <dgm:pt modelId="{ED4DCC91-3ED5-6F40-9472-A4ADFDBDD8F7}" type="parTrans" cxnId="{2E7B388B-88B0-2F45-959A-26E6066833F2}">
      <dgm:prSet/>
      <dgm:spPr/>
      <dgm:t>
        <a:bodyPr/>
        <a:lstStyle/>
        <a:p>
          <a:endParaRPr lang="en-US">
            <a:latin typeface="Century Gothic" panose="020B0502020202020204" pitchFamily="34" charset="0"/>
          </a:endParaRPr>
        </a:p>
      </dgm:t>
    </dgm:pt>
    <dgm:pt modelId="{5207D275-8D4A-C44F-9C48-835B904F7CEF}" type="sibTrans" cxnId="{2E7B388B-88B0-2F45-959A-26E6066833F2}">
      <dgm:prSet/>
      <dgm:spPr/>
      <dgm:t>
        <a:bodyPr/>
        <a:lstStyle/>
        <a:p>
          <a:endParaRPr lang="en-US">
            <a:latin typeface="Century Gothic" panose="020B0502020202020204" pitchFamily="34" charset="0"/>
          </a:endParaRPr>
        </a:p>
      </dgm:t>
    </dgm:pt>
    <dgm:pt modelId="{4C3AD6A5-4FAB-5842-BA11-51508BAFA805}">
      <dgm:prSet/>
      <dgm:spPr/>
      <dgm:t>
        <a:bodyPr/>
        <a:lstStyle/>
        <a:p>
          <a:r>
            <a:rPr lang="en-US" altLang="en-US" b="0">
              <a:latin typeface="Century Gothic" panose="020B0502020202020204" pitchFamily="34" charset="0"/>
            </a:rPr>
            <a:t>Packaging Use cases</a:t>
          </a:r>
        </a:p>
      </dgm:t>
    </dgm:pt>
    <dgm:pt modelId="{652848E1-B685-BB49-B1B5-AA868040918B}" type="parTrans" cxnId="{F6ABEED6-9620-9A4B-8E81-81EB441000A9}">
      <dgm:prSet/>
      <dgm:spPr/>
      <dgm:t>
        <a:bodyPr/>
        <a:lstStyle/>
        <a:p>
          <a:endParaRPr lang="en-US">
            <a:latin typeface="Century Gothic" panose="020B0502020202020204" pitchFamily="34" charset="0"/>
          </a:endParaRPr>
        </a:p>
      </dgm:t>
    </dgm:pt>
    <dgm:pt modelId="{32AE83B6-1B9A-6740-A517-5FCF41425ACD}" type="sibTrans" cxnId="{F6ABEED6-9620-9A4B-8E81-81EB441000A9}">
      <dgm:prSet/>
      <dgm:spPr/>
      <dgm:t>
        <a:bodyPr/>
        <a:lstStyle/>
        <a:p>
          <a:endParaRPr lang="en-US">
            <a:latin typeface="Century Gothic" panose="020B0502020202020204" pitchFamily="34" charset="0"/>
          </a:endParaRPr>
        </a:p>
      </dgm:t>
    </dgm:pt>
    <dgm:pt modelId="{F66378C1-05D9-B64D-A261-D593768175C5}">
      <dgm:prSet/>
      <dgm:spPr/>
      <dgm:t>
        <a:bodyPr/>
        <a:lstStyle/>
        <a:p>
          <a:r>
            <a:rPr lang="en-GB" altLang="en-US" b="0" dirty="0">
              <a:latin typeface="Century Gothic" panose="020B0502020202020204" pitchFamily="34" charset="0"/>
            </a:rPr>
            <a:t>Modeling functional requirements</a:t>
          </a:r>
        </a:p>
      </dgm:t>
    </dgm:pt>
    <dgm:pt modelId="{D42EDDBA-8617-B84E-9C20-362CE879C8BD}" type="parTrans" cxnId="{CAAC6998-C94F-BC4F-8294-BF8697C7966F}">
      <dgm:prSet/>
      <dgm:spPr/>
      <dgm:t>
        <a:bodyPr/>
        <a:lstStyle/>
        <a:p>
          <a:endParaRPr lang="en-US">
            <a:latin typeface="Century Gothic" panose="020B0502020202020204" pitchFamily="34" charset="0"/>
          </a:endParaRPr>
        </a:p>
      </dgm:t>
    </dgm:pt>
    <dgm:pt modelId="{2A213DE6-8B12-D548-9D1D-D76D0EC4D420}" type="sibTrans" cxnId="{CAAC6998-C94F-BC4F-8294-BF8697C7966F}">
      <dgm:prSet/>
      <dgm:spPr/>
      <dgm:t>
        <a:bodyPr/>
        <a:lstStyle/>
        <a:p>
          <a:endParaRPr lang="en-US">
            <a:latin typeface="Century Gothic" panose="020B0502020202020204" pitchFamily="34" charset="0"/>
          </a:endParaRPr>
        </a:p>
      </dgm:t>
    </dgm:pt>
    <dgm:pt modelId="{11A79765-7821-8A45-942B-2E67154CCCCC}" type="pres">
      <dgm:prSet presAssocID="{68D95E31-E827-5241-8066-60C564690047}" presName="Name0" presStyleCnt="0">
        <dgm:presLayoutVars>
          <dgm:chPref val="3"/>
          <dgm:dir/>
          <dgm:animLvl val="lvl"/>
          <dgm:resizeHandles/>
        </dgm:presLayoutVars>
      </dgm:prSet>
      <dgm:spPr/>
    </dgm:pt>
    <dgm:pt modelId="{E38C70C7-C66E-3A4E-AF1B-451715863913}" type="pres">
      <dgm:prSet presAssocID="{474A383D-40EC-E944-A867-F89137FC619B}" presName="horFlow" presStyleCnt="0"/>
      <dgm:spPr/>
    </dgm:pt>
    <dgm:pt modelId="{D327F007-1F94-2641-8774-D9B2AFF91A3D}" type="pres">
      <dgm:prSet presAssocID="{474A383D-40EC-E944-A867-F89137FC619B}" presName="bigChev" presStyleLbl="node1" presStyleIdx="0" presStyleCnt="1"/>
      <dgm:spPr/>
    </dgm:pt>
    <dgm:pt modelId="{D1A2465E-702A-2A48-AAEC-338C3F86BAC2}" type="pres">
      <dgm:prSet presAssocID="{ED4DCC91-3ED5-6F40-9472-A4ADFDBDD8F7}" presName="parTrans" presStyleCnt="0"/>
      <dgm:spPr/>
    </dgm:pt>
    <dgm:pt modelId="{5809476A-CC10-B24D-A968-EB4FF8E670A0}" type="pres">
      <dgm:prSet presAssocID="{32217724-0018-FD40-88EF-B43D658784C0}" presName="node" presStyleLbl="alignAccFollowNode1" presStyleIdx="0" presStyleCnt="3">
        <dgm:presLayoutVars>
          <dgm:bulletEnabled val="1"/>
        </dgm:presLayoutVars>
      </dgm:prSet>
      <dgm:spPr/>
    </dgm:pt>
    <dgm:pt modelId="{22F3A080-6811-1C4B-8185-E7B41EF50E8F}" type="pres">
      <dgm:prSet presAssocID="{5207D275-8D4A-C44F-9C48-835B904F7CEF}" presName="sibTrans" presStyleCnt="0"/>
      <dgm:spPr/>
    </dgm:pt>
    <dgm:pt modelId="{95529BD5-C5FF-414D-AED4-9A733CCC2E8C}" type="pres">
      <dgm:prSet presAssocID="{4C3AD6A5-4FAB-5842-BA11-51508BAFA805}" presName="node" presStyleLbl="alignAccFollowNode1" presStyleIdx="1" presStyleCnt="3">
        <dgm:presLayoutVars>
          <dgm:bulletEnabled val="1"/>
        </dgm:presLayoutVars>
      </dgm:prSet>
      <dgm:spPr/>
    </dgm:pt>
    <dgm:pt modelId="{F99129AB-3636-1949-87CB-E1DFC6D6219A}" type="pres">
      <dgm:prSet presAssocID="{32AE83B6-1B9A-6740-A517-5FCF41425ACD}" presName="sibTrans" presStyleCnt="0"/>
      <dgm:spPr/>
    </dgm:pt>
    <dgm:pt modelId="{1A4C5330-21E5-FF40-AE0D-2985E2D9FA12}" type="pres">
      <dgm:prSet presAssocID="{F66378C1-05D9-B64D-A261-D593768175C5}" presName="node" presStyleLbl="alignAccFollowNode1" presStyleIdx="2" presStyleCnt="3">
        <dgm:presLayoutVars>
          <dgm:bulletEnabled val="1"/>
        </dgm:presLayoutVars>
      </dgm:prSet>
      <dgm:spPr/>
    </dgm:pt>
  </dgm:ptLst>
  <dgm:cxnLst>
    <dgm:cxn modelId="{717EEA31-337C-6C45-8611-78A97F921C91}" type="presOf" srcId="{32217724-0018-FD40-88EF-B43D658784C0}" destId="{5809476A-CC10-B24D-A968-EB4FF8E670A0}" srcOrd="0" destOrd="0" presId="urn:microsoft.com/office/officeart/2005/8/layout/lProcess3"/>
    <dgm:cxn modelId="{2E7B388B-88B0-2F45-959A-26E6066833F2}" srcId="{474A383D-40EC-E944-A867-F89137FC619B}" destId="{32217724-0018-FD40-88EF-B43D658784C0}" srcOrd="0" destOrd="0" parTransId="{ED4DCC91-3ED5-6F40-9472-A4ADFDBDD8F7}" sibTransId="{5207D275-8D4A-C44F-9C48-835B904F7CEF}"/>
    <dgm:cxn modelId="{CAAC6998-C94F-BC4F-8294-BF8697C7966F}" srcId="{474A383D-40EC-E944-A867-F89137FC619B}" destId="{F66378C1-05D9-B64D-A261-D593768175C5}" srcOrd="2" destOrd="0" parTransId="{D42EDDBA-8617-B84E-9C20-362CE879C8BD}" sibTransId="{2A213DE6-8B12-D548-9D1D-D76D0EC4D420}"/>
    <dgm:cxn modelId="{983BF4A9-1D00-8640-B8FF-60F8E8083AD5}" type="presOf" srcId="{68D95E31-E827-5241-8066-60C564690047}" destId="{11A79765-7821-8A45-942B-2E67154CCCCC}" srcOrd="0" destOrd="0" presId="urn:microsoft.com/office/officeart/2005/8/layout/lProcess3"/>
    <dgm:cxn modelId="{D4C06DB0-73CF-284D-BE19-5F8A06F31C7A}" srcId="{68D95E31-E827-5241-8066-60C564690047}" destId="{474A383D-40EC-E944-A867-F89137FC619B}" srcOrd="0" destOrd="0" parTransId="{DA40BD6D-B8EB-9E40-9F88-003BCB07021C}" sibTransId="{DD3F1B5E-41C4-0B4E-9E39-5AD9279B8086}"/>
    <dgm:cxn modelId="{C4E4A2D6-5C55-3E44-8314-1192B705E508}" type="presOf" srcId="{F66378C1-05D9-B64D-A261-D593768175C5}" destId="{1A4C5330-21E5-FF40-AE0D-2985E2D9FA12}" srcOrd="0" destOrd="0" presId="urn:microsoft.com/office/officeart/2005/8/layout/lProcess3"/>
    <dgm:cxn modelId="{F6ABEED6-9620-9A4B-8E81-81EB441000A9}" srcId="{474A383D-40EC-E944-A867-F89137FC619B}" destId="{4C3AD6A5-4FAB-5842-BA11-51508BAFA805}" srcOrd="1" destOrd="0" parTransId="{652848E1-B685-BB49-B1B5-AA868040918B}" sibTransId="{32AE83B6-1B9A-6740-A517-5FCF41425ACD}"/>
    <dgm:cxn modelId="{618D67ED-B6C0-084E-ACD8-C54C97FCA70B}" type="presOf" srcId="{474A383D-40EC-E944-A867-F89137FC619B}" destId="{D327F007-1F94-2641-8774-D9B2AFF91A3D}" srcOrd="0" destOrd="0" presId="urn:microsoft.com/office/officeart/2005/8/layout/lProcess3"/>
    <dgm:cxn modelId="{CEAE48F1-7CA2-554E-BFD7-BA6FA4CCC43D}" type="presOf" srcId="{4C3AD6A5-4FAB-5842-BA11-51508BAFA805}" destId="{95529BD5-C5FF-414D-AED4-9A733CCC2E8C}" srcOrd="0" destOrd="0" presId="urn:microsoft.com/office/officeart/2005/8/layout/lProcess3"/>
    <dgm:cxn modelId="{16A7362F-F69C-2344-BBDD-9DD9A305C08A}" type="presParOf" srcId="{11A79765-7821-8A45-942B-2E67154CCCCC}" destId="{E38C70C7-C66E-3A4E-AF1B-451715863913}" srcOrd="0" destOrd="0" presId="urn:microsoft.com/office/officeart/2005/8/layout/lProcess3"/>
    <dgm:cxn modelId="{96ED5C07-CBEE-354A-92A5-11C9B91B83F5}" type="presParOf" srcId="{E38C70C7-C66E-3A4E-AF1B-451715863913}" destId="{D327F007-1F94-2641-8774-D9B2AFF91A3D}" srcOrd="0" destOrd="0" presId="urn:microsoft.com/office/officeart/2005/8/layout/lProcess3"/>
    <dgm:cxn modelId="{E9E3D319-D695-5C43-B5E0-54072CF95CC2}" type="presParOf" srcId="{E38C70C7-C66E-3A4E-AF1B-451715863913}" destId="{D1A2465E-702A-2A48-AAEC-338C3F86BAC2}" srcOrd="1" destOrd="0" presId="urn:microsoft.com/office/officeart/2005/8/layout/lProcess3"/>
    <dgm:cxn modelId="{2A1BD415-025B-C649-BA05-A0DDF132D0AF}" type="presParOf" srcId="{E38C70C7-C66E-3A4E-AF1B-451715863913}" destId="{5809476A-CC10-B24D-A968-EB4FF8E670A0}" srcOrd="2" destOrd="0" presId="urn:microsoft.com/office/officeart/2005/8/layout/lProcess3"/>
    <dgm:cxn modelId="{00AF1526-9977-4646-A5CD-25DC458624E3}" type="presParOf" srcId="{E38C70C7-C66E-3A4E-AF1B-451715863913}" destId="{22F3A080-6811-1C4B-8185-E7B41EF50E8F}" srcOrd="3" destOrd="0" presId="urn:microsoft.com/office/officeart/2005/8/layout/lProcess3"/>
    <dgm:cxn modelId="{BF0D7A08-2FA1-4E4A-BFF6-875B453BCCE8}" type="presParOf" srcId="{E38C70C7-C66E-3A4E-AF1B-451715863913}" destId="{95529BD5-C5FF-414D-AED4-9A733CCC2E8C}" srcOrd="4" destOrd="0" presId="urn:microsoft.com/office/officeart/2005/8/layout/lProcess3"/>
    <dgm:cxn modelId="{08A36E8A-2C6B-534F-B636-3D90A6C7C446}" type="presParOf" srcId="{E38C70C7-C66E-3A4E-AF1B-451715863913}" destId="{F99129AB-3636-1949-87CB-E1DFC6D6219A}" srcOrd="5" destOrd="0" presId="urn:microsoft.com/office/officeart/2005/8/layout/lProcess3"/>
    <dgm:cxn modelId="{248FDE69-7913-3D4B-98B4-A0FADBD1AB2D}" type="presParOf" srcId="{E38C70C7-C66E-3A4E-AF1B-451715863913}" destId="{1A4C5330-21E5-FF40-AE0D-2985E2D9FA12}"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D95E31-E827-5241-8066-60C564690047}" type="doc">
      <dgm:prSet loTypeId="urn:microsoft.com/office/officeart/2005/8/layout/lProcess3" loCatId="" qsTypeId="urn:microsoft.com/office/officeart/2005/8/quickstyle/simple2" qsCatId="simple" csTypeId="urn:microsoft.com/office/officeart/2005/8/colors/accent3_2" csCatId="accent3" phldr="1"/>
      <dgm:spPr/>
      <dgm:t>
        <a:bodyPr/>
        <a:lstStyle/>
        <a:p>
          <a:endParaRPr lang="en-US"/>
        </a:p>
      </dgm:t>
    </dgm:pt>
    <dgm:pt modelId="{474A383D-40EC-E944-A867-F89137FC619B}">
      <dgm:prSet phldrT="[Text]"/>
      <dgm:spPr/>
      <dgm:t>
        <a:bodyPr/>
        <a:lstStyle/>
        <a:p>
          <a:r>
            <a:rPr lang="en-US" b="1">
              <a:latin typeface="Century Gothic" panose="020B0502020202020204" pitchFamily="34" charset="0"/>
            </a:rPr>
            <a:t>Functional Requirements</a:t>
          </a:r>
        </a:p>
      </dgm:t>
    </dgm:pt>
    <dgm:pt modelId="{DA40BD6D-B8EB-9E40-9F88-003BCB07021C}" type="parTrans" cxnId="{D4C06DB0-73CF-284D-BE19-5F8A06F31C7A}">
      <dgm:prSet/>
      <dgm:spPr/>
      <dgm:t>
        <a:bodyPr/>
        <a:lstStyle/>
        <a:p>
          <a:endParaRPr lang="en-US">
            <a:latin typeface="Century Gothic" panose="020B0502020202020204" pitchFamily="34" charset="0"/>
          </a:endParaRPr>
        </a:p>
      </dgm:t>
    </dgm:pt>
    <dgm:pt modelId="{DD3F1B5E-41C4-0B4E-9E39-5AD9279B8086}" type="sibTrans" cxnId="{D4C06DB0-73CF-284D-BE19-5F8A06F31C7A}">
      <dgm:prSet/>
      <dgm:spPr/>
      <dgm:t>
        <a:bodyPr/>
        <a:lstStyle/>
        <a:p>
          <a:endParaRPr lang="en-US">
            <a:latin typeface="Century Gothic" panose="020B0502020202020204" pitchFamily="34" charset="0"/>
          </a:endParaRPr>
        </a:p>
      </dgm:t>
    </dgm:pt>
    <dgm:pt modelId="{32217724-0018-FD40-88EF-B43D658784C0}">
      <dgm:prSet/>
      <dgm:spPr/>
      <dgm:t>
        <a:bodyPr/>
        <a:lstStyle/>
        <a:p>
          <a:r>
            <a:rPr lang="en-US" altLang="en-US" b="0">
              <a:latin typeface="Century Gothic" panose="020B0502020202020204" pitchFamily="34" charset="0"/>
            </a:rPr>
            <a:t>Modeling use cases</a:t>
          </a:r>
        </a:p>
      </dgm:t>
    </dgm:pt>
    <dgm:pt modelId="{ED4DCC91-3ED5-6F40-9472-A4ADFDBDD8F7}" type="parTrans" cxnId="{2E7B388B-88B0-2F45-959A-26E6066833F2}">
      <dgm:prSet/>
      <dgm:spPr/>
      <dgm:t>
        <a:bodyPr/>
        <a:lstStyle/>
        <a:p>
          <a:endParaRPr lang="en-US">
            <a:latin typeface="Century Gothic" panose="020B0502020202020204" pitchFamily="34" charset="0"/>
          </a:endParaRPr>
        </a:p>
      </dgm:t>
    </dgm:pt>
    <dgm:pt modelId="{5207D275-8D4A-C44F-9C48-835B904F7CEF}" type="sibTrans" cxnId="{2E7B388B-88B0-2F45-959A-26E6066833F2}">
      <dgm:prSet/>
      <dgm:spPr/>
      <dgm:t>
        <a:bodyPr/>
        <a:lstStyle/>
        <a:p>
          <a:endParaRPr lang="en-US">
            <a:latin typeface="Century Gothic" panose="020B0502020202020204" pitchFamily="34" charset="0"/>
          </a:endParaRPr>
        </a:p>
      </dgm:t>
    </dgm:pt>
    <dgm:pt modelId="{33764201-070A-4C9F-96C1-0D8B5C10DC57}">
      <dgm:prSet/>
      <dgm:spPr/>
      <dgm:t>
        <a:bodyPr/>
        <a:lstStyle/>
        <a:p>
          <a:r>
            <a:rPr lang="en-US" altLang="en-US" b="0">
              <a:latin typeface="Century Gothic" panose="020B0502020202020204" pitchFamily="34" charset="0"/>
            </a:rPr>
            <a:t>Packaging Use cases</a:t>
          </a:r>
        </a:p>
      </dgm:t>
    </dgm:pt>
    <dgm:pt modelId="{23F1F386-E334-4245-B6F7-C613FE360343}" type="parTrans" cxnId="{4C80002A-79FD-4F1D-9D6C-8ADE8BE6F815}">
      <dgm:prSet/>
      <dgm:spPr/>
      <dgm:t>
        <a:bodyPr/>
        <a:lstStyle/>
        <a:p>
          <a:endParaRPr lang="en-US"/>
        </a:p>
      </dgm:t>
    </dgm:pt>
    <dgm:pt modelId="{DB4D3A26-A8A0-46CE-A311-61710F449C6E}" type="sibTrans" cxnId="{4C80002A-79FD-4F1D-9D6C-8ADE8BE6F815}">
      <dgm:prSet/>
      <dgm:spPr/>
      <dgm:t>
        <a:bodyPr/>
        <a:lstStyle/>
        <a:p>
          <a:endParaRPr lang="en-US"/>
        </a:p>
      </dgm:t>
    </dgm:pt>
    <dgm:pt modelId="{84F214C3-7A2E-4727-9986-88A1195F09DD}">
      <dgm:prSet/>
      <dgm:spPr/>
      <dgm:t>
        <a:bodyPr/>
        <a:lstStyle/>
        <a:p>
          <a:r>
            <a:rPr lang="en-GB" altLang="en-US" b="0" dirty="0">
              <a:latin typeface="Century Gothic" panose="020B0502020202020204" pitchFamily="34" charset="0"/>
            </a:rPr>
            <a:t>Modeling functional requirements</a:t>
          </a:r>
        </a:p>
      </dgm:t>
    </dgm:pt>
    <dgm:pt modelId="{BF848856-F0E3-409F-B212-C97FA511EDE0}" type="parTrans" cxnId="{E7A1014F-9ECF-43DD-B9F0-AD3B01310DA4}">
      <dgm:prSet/>
      <dgm:spPr/>
      <dgm:t>
        <a:bodyPr/>
        <a:lstStyle/>
        <a:p>
          <a:endParaRPr lang="en-US"/>
        </a:p>
      </dgm:t>
    </dgm:pt>
    <dgm:pt modelId="{A82A6958-9559-458D-BABA-2E6D54A5ADBF}" type="sibTrans" cxnId="{E7A1014F-9ECF-43DD-B9F0-AD3B01310DA4}">
      <dgm:prSet/>
      <dgm:spPr/>
      <dgm:t>
        <a:bodyPr/>
        <a:lstStyle/>
        <a:p>
          <a:endParaRPr lang="en-US"/>
        </a:p>
      </dgm:t>
    </dgm:pt>
    <dgm:pt modelId="{11A79765-7821-8A45-942B-2E67154CCCCC}" type="pres">
      <dgm:prSet presAssocID="{68D95E31-E827-5241-8066-60C564690047}" presName="Name0" presStyleCnt="0">
        <dgm:presLayoutVars>
          <dgm:chPref val="3"/>
          <dgm:dir/>
          <dgm:animLvl val="lvl"/>
          <dgm:resizeHandles/>
        </dgm:presLayoutVars>
      </dgm:prSet>
      <dgm:spPr/>
    </dgm:pt>
    <dgm:pt modelId="{E38C70C7-C66E-3A4E-AF1B-451715863913}" type="pres">
      <dgm:prSet presAssocID="{474A383D-40EC-E944-A867-F89137FC619B}" presName="horFlow" presStyleCnt="0"/>
      <dgm:spPr/>
    </dgm:pt>
    <dgm:pt modelId="{D327F007-1F94-2641-8774-D9B2AFF91A3D}" type="pres">
      <dgm:prSet presAssocID="{474A383D-40EC-E944-A867-F89137FC619B}" presName="bigChev" presStyleLbl="node1" presStyleIdx="0" presStyleCnt="1"/>
      <dgm:spPr/>
    </dgm:pt>
    <dgm:pt modelId="{D1A2465E-702A-2A48-AAEC-338C3F86BAC2}" type="pres">
      <dgm:prSet presAssocID="{ED4DCC91-3ED5-6F40-9472-A4ADFDBDD8F7}" presName="parTrans" presStyleCnt="0"/>
      <dgm:spPr/>
    </dgm:pt>
    <dgm:pt modelId="{5809476A-CC10-B24D-A968-EB4FF8E670A0}" type="pres">
      <dgm:prSet presAssocID="{32217724-0018-FD40-88EF-B43D658784C0}" presName="node" presStyleLbl="alignAccFollowNode1" presStyleIdx="0" presStyleCnt="3">
        <dgm:presLayoutVars>
          <dgm:bulletEnabled val="1"/>
        </dgm:presLayoutVars>
      </dgm:prSet>
      <dgm:spPr/>
    </dgm:pt>
    <dgm:pt modelId="{22F3A080-6811-1C4B-8185-E7B41EF50E8F}" type="pres">
      <dgm:prSet presAssocID="{5207D275-8D4A-C44F-9C48-835B904F7CEF}" presName="sibTrans" presStyleCnt="0"/>
      <dgm:spPr/>
    </dgm:pt>
    <dgm:pt modelId="{8681936A-E85A-4F22-A2E1-F8EDFF97054A}" type="pres">
      <dgm:prSet presAssocID="{33764201-070A-4C9F-96C1-0D8B5C10DC57}" presName="node" presStyleLbl="alignAccFollowNode1" presStyleIdx="1" presStyleCnt="3">
        <dgm:presLayoutVars>
          <dgm:bulletEnabled val="1"/>
        </dgm:presLayoutVars>
      </dgm:prSet>
      <dgm:spPr/>
    </dgm:pt>
    <dgm:pt modelId="{BDB2AC52-15DF-4DBE-AF96-3B9933EB4117}" type="pres">
      <dgm:prSet presAssocID="{DB4D3A26-A8A0-46CE-A311-61710F449C6E}" presName="sibTrans" presStyleCnt="0"/>
      <dgm:spPr/>
    </dgm:pt>
    <dgm:pt modelId="{B3FC0830-6B90-48B0-8FB1-35A0F32C2BAC}" type="pres">
      <dgm:prSet presAssocID="{84F214C3-7A2E-4727-9986-88A1195F09DD}" presName="node" presStyleLbl="alignAccFollowNode1" presStyleIdx="2" presStyleCnt="3">
        <dgm:presLayoutVars>
          <dgm:bulletEnabled val="1"/>
        </dgm:presLayoutVars>
      </dgm:prSet>
      <dgm:spPr/>
    </dgm:pt>
  </dgm:ptLst>
  <dgm:cxnLst>
    <dgm:cxn modelId="{4C80002A-79FD-4F1D-9D6C-8ADE8BE6F815}" srcId="{474A383D-40EC-E944-A867-F89137FC619B}" destId="{33764201-070A-4C9F-96C1-0D8B5C10DC57}" srcOrd="1" destOrd="0" parTransId="{23F1F386-E334-4245-B6F7-C613FE360343}" sibTransId="{DB4D3A26-A8A0-46CE-A311-61710F449C6E}"/>
    <dgm:cxn modelId="{717EEA31-337C-6C45-8611-78A97F921C91}" type="presOf" srcId="{32217724-0018-FD40-88EF-B43D658784C0}" destId="{5809476A-CC10-B24D-A968-EB4FF8E670A0}" srcOrd="0" destOrd="0" presId="urn:microsoft.com/office/officeart/2005/8/layout/lProcess3"/>
    <dgm:cxn modelId="{E7A1014F-9ECF-43DD-B9F0-AD3B01310DA4}" srcId="{474A383D-40EC-E944-A867-F89137FC619B}" destId="{84F214C3-7A2E-4727-9986-88A1195F09DD}" srcOrd="2" destOrd="0" parTransId="{BF848856-F0E3-409F-B212-C97FA511EDE0}" sibTransId="{A82A6958-9559-458D-BABA-2E6D54A5ADBF}"/>
    <dgm:cxn modelId="{574D2D75-6B51-4978-AF0C-C70D2E392970}" type="presOf" srcId="{84F214C3-7A2E-4727-9986-88A1195F09DD}" destId="{B3FC0830-6B90-48B0-8FB1-35A0F32C2BAC}" srcOrd="0" destOrd="0" presId="urn:microsoft.com/office/officeart/2005/8/layout/lProcess3"/>
    <dgm:cxn modelId="{2E7B388B-88B0-2F45-959A-26E6066833F2}" srcId="{474A383D-40EC-E944-A867-F89137FC619B}" destId="{32217724-0018-FD40-88EF-B43D658784C0}" srcOrd="0" destOrd="0" parTransId="{ED4DCC91-3ED5-6F40-9472-A4ADFDBDD8F7}" sibTransId="{5207D275-8D4A-C44F-9C48-835B904F7CEF}"/>
    <dgm:cxn modelId="{983BF4A9-1D00-8640-B8FF-60F8E8083AD5}" type="presOf" srcId="{68D95E31-E827-5241-8066-60C564690047}" destId="{11A79765-7821-8A45-942B-2E67154CCCCC}" srcOrd="0" destOrd="0" presId="urn:microsoft.com/office/officeart/2005/8/layout/lProcess3"/>
    <dgm:cxn modelId="{D4C06DB0-73CF-284D-BE19-5F8A06F31C7A}" srcId="{68D95E31-E827-5241-8066-60C564690047}" destId="{474A383D-40EC-E944-A867-F89137FC619B}" srcOrd="0" destOrd="0" parTransId="{DA40BD6D-B8EB-9E40-9F88-003BCB07021C}" sibTransId="{DD3F1B5E-41C4-0B4E-9E39-5AD9279B8086}"/>
    <dgm:cxn modelId="{BDBC47C4-234E-4D88-8098-5149952DE5F6}" type="presOf" srcId="{33764201-070A-4C9F-96C1-0D8B5C10DC57}" destId="{8681936A-E85A-4F22-A2E1-F8EDFF97054A}" srcOrd="0" destOrd="0" presId="urn:microsoft.com/office/officeart/2005/8/layout/lProcess3"/>
    <dgm:cxn modelId="{618D67ED-B6C0-084E-ACD8-C54C97FCA70B}" type="presOf" srcId="{474A383D-40EC-E944-A867-F89137FC619B}" destId="{D327F007-1F94-2641-8774-D9B2AFF91A3D}" srcOrd="0" destOrd="0" presId="urn:microsoft.com/office/officeart/2005/8/layout/lProcess3"/>
    <dgm:cxn modelId="{16A7362F-F69C-2344-BBDD-9DD9A305C08A}" type="presParOf" srcId="{11A79765-7821-8A45-942B-2E67154CCCCC}" destId="{E38C70C7-C66E-3A4E-AF1B-451715863913}" srcOrd="0" destOrd="0" presId="urn:microsoft.com/office/officeart/2005/8/layout/lProcess3"/>
    <dgm:cxn modelId="{96ED5C07-CBEE-354A-92A5-11C9B91B83F5}" type="presParOf" srcId="{E38C70C7-C66E-3A4E-AF1B-451715863913}" destId="{D327F007-1F94-2641-8774-D9B2AFF91A3D}" srcOrd="0" destOrd="0" presId="urn:microsoft.com/office/officeart/2005/8/layout/lProcess3"/>
    <dgm:cxn modelId="{E9E3D319-D695-5C43-B5E0-54072CF95CC2}" type="presParOf" srcId="{E38C70C7-C66E-3A4E-AF1B-451715863913}" destId="{D1A2465E-702A-2A48-AAEC-338C3F86BAC2}" srcOrd="1" destOrd="0" presId="urn:microsoft.com/office/officeart/2005/8/layout/lProcess3"/>
    <dgm:cxn modelId="{2A1BD415-025B-C649-BA05-A0DDF132D0AF}" type="presParOf" srcId="{E38C70C7-C66E-3A4E-AF1B-451715863913}" destId="{5809476A-CC10-B24D-A968-EB4FF8E670A0}" srcOrd="2" destOrd="0" presId="urn:microsoft.com/office/officeart/2005/8/layout/lProcess3"/>
    <dgm:cxn modelId="{00AF1526-9977-4646-A5CD-25DC458624E3}" type="presParOf" srcId="{E38C70C7-C66E-3A4E-AF1B-451715863913}" destId="{22F3A080-6811-1C4B-8185-E7B41EF50E8F}" srcOrd="3" destOrd="0" presId="urn:microsoft.com/office/officeart/2005/8/layout/lProcess3"/>
    <dgm:cxn modelId="{EA473434-AF6E-429E-B07C-AA5981991FCB}" type="presParOf" srcId="{E38C70C7-C66E-3A4E-AF1B-451715863913}" destId="{8681936A-E85A-4F22-A2E1-F8EDFF97054A}" srcOrd="4" destOrd="0" presId="urn:microsoft.com/office/officeart/2005/8/layout/lProcess3"/>
    <dgm:cxn modelId="{29D8FCBE-F351-4726-A5A6-D301881874C5}" type="presParOf" srcId="{E38C70C7-C66E-3A4E-AF1B-451715863913}" destId="{BDB2AC52-15DF-4DBE-AF96-3B9933EB4117}" srcOrd="5" destOrd="0" presId="urn:microsoft.com/office/officeart/2005/8/layout/lProcess3"/>
    <dgm:cxn modelId="{284065E8-D1AE-434F-9E67-D84414A42B2C}" type="presParOf" srcId="{E38C70C7-C66E-3A4E-AF1B-451715863913}" destId="{B3FC0830-6B90-48B0-8FB1-35A0F32C2BAC}"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7EB76F-90CF-9343-92BE-29F12FC71E6D}" type="doc">
      <dgm:prSet loTypeId="urn:microsoft.com/office/officeart/2005/8/layout/lProcess3" loCatId="" qsTypeId="urn:microsoft.com/office/officeart/2005/8/quickstyle/simple1" qsCatId="simple" csTypeId="urn:microsoft.com/office/officeart/2005/8/colors/accent3_1" csCatId="accent3" phldr="1"/>
      <dgm:spPr/>
      <dgm:t>
        <a:bodyPr/>
        <a:lstStyle/>
        <a:p>
          <a:endParaRPr lang="en-US"/>
        </a:p>
      </dgm:t>
    </dgm:pt>
    <dgm:pt modelId="{B990A166-D685-994B-989F-BA6F0F7C45FC}">
      <dgm:prSet phldrT="[Text]"/>
      <dgm:spPr/>
      <dgm:t>
        <a:bodyPr/>
        <a:lstStyle/>
        <a:p>
          <a:r>
            <a:rPr lang="en-US">
              <a:latin typeface="Century Gothic" panose="020B0502020202020204" pitchFamily="34" charset="0"/>
            </a:rPr>
            <a:t>2.  Modeling use cases</a:t>
          </a:r>
        </a:p>
      </dgm:t>
    </dgm:pt>
    <dgm:pt modelId="{BCFCD0C6-A7F8-9746-B7BC-A8451A4E1E41}" type="parTrans" cxnId="{2AFA291C-E57D-FD44-99D9-B6290E0CA1F0}">
      <dgm:prSet/>
      <dgm:spPr/>
      <dgm:t>
        <a:bodyPr/>
        <a:lstStyle/>
        <a:p>
          <a:endParaRPr lang="en-US">
            <a:latin typeface="Century Gothic" panose="020B0502020202020204" pitchFamily="34" charset="0"/>
          </a:endParaRPr>
        </a:p>
      </dgm:t>
    </dgm:pt>
    <dgm:pt modelId="{AD6D8EA2-7E4E-0C42-A1CE-8372D727D23B}" type="sibTrans" cxnId="{2AFA291C-E57D-FD44-99D9-B6290E0CA1F0}">
      <dgm:prSet/>
      <dgm:spPr/>
      <dgm:t>
        <a:bodyPr/>
        <a:lstStyle/>
        <a:p>
          <a:endParaRPr lang="en-US">
            <a:latin typeface="Century Gothic" panose="020B0502020202020204" pitchFamily="34" charset="0"/>
          </a:endParaRPr>
        </a:p>
      </dgm:t>
    </dgm:pt>
    <dgm:pt modelId="{6D0D9313-909A-484E-BF03-9C7A0EA42D38}">
      <dgm:prSet phldrT="[Text]"/>
      <dgm:spPr/>
      <dgm:t>
        <a:bodyPr/>
        <a:lstStyle/>
        <a:p>
          <a:r>
            <a:rPr lang="en-US">
              <a:latin typeface="Century Gothic" panose="020B0502020202020204" pitchFamily="34" charset="0"/>
            </a:rPr>
            <a:t>Identify actors</a:t>
          </a:r>
        </a:p>
      </dgm:t>
    </dgm:pt>
    <dgm:pt modelId="{206AD27A-D5DB-6846-9A4D-70E7244B4BC7}" type="parTrans" cxnId="{D6269FFB-D5B4-EE43-9378-9A7D9F26EFD2}">
      <dgm:prSet/>
      <dgm:spPr/>
      <dgm:t>
        <a:bodyPr/>
        <a:lstStyle/>
        <a:p>
          <a:endParaRPr lang="en-US">
            <a:latin typeface="Century Gothic" panose="020B0502020202020204" pitchFamily="34" charset="0"/>
          </a:endParaRPr>
        </a:p>
      </dgm:t>
    </dgm:pt>
    <dgm:pt modelId="{D852D5B2-831C-E24B-9FB8-109BBC544616}" type="sibTrans" cxnId="{D6269FFB-D5B4-EE43-9378-9A7D9F26EFD2}">
      <dgm:prSet/>
      <dgm:spPr/>
      <dgm:t>
        <a:bodyPr/>
        <a:lstStyle/>
        <a:p>
          <a:endParaRPr lang="en-US">
            <a:latin typeface="Century Gothic" panose="020B0502020202020204" pitchFamily="34" charset="0"/>
          </a:endParaRPr>
        </a:p>
      </dgm:t>
    </dgm:pt>
    <dgm:pt modelId="{EC775264-6CFC-0B4D-BA02-63BEE1D585BE}">
      <dgm:prSet phldrT="[Text]"/>
      <dgm:spPr/>
      <dgm:t>
        <a:bodyPr/>
        <a:lstStyle/>
        <a:p>
          <a:r>
            <a:rPr lang="en-US">
              <a:latin typeface="Century Gothic" panose="020B0502020202020204" pitchFamily="34" charset="0"/>
            </a:rPr>
            <a:t>Identify use cases and relationships</a:t>
          </a:r>
        </a:p>
      </dgm:t>
    </dgm:pt>
    <dgm:pt modelId="{02E77305-9B9C-924B-AE68-1D45FFA1BE5D}" type="parTrans" cxnId="{4ABEEB9D-75C9-4842-8D7F-1EDB5D21DFAC}">
      <dgm:prSet/>
      <dgm:spPr/>
      <dgm:t>
        <a:bodyPr/>
        <a:lstStyle/>
        <a:p>
          <a:endParaRPr lang="en-US">
            <a:latin typeface="Century Gothic" panose="020B0502020202020204" pitchFamily="34" charset="0"/>
          </a:endParaRPr>
        </a:p>
      </dgm:t>
    </dgm:pt>
    <dgm:pt modelId="{55709904-9EF7-914B-AC92-F2746CADECF4}" type="sibTrans" cxnId="{4ABEEB9D-75C9-4842-8D7F-1EDB5D21DFAC}">
      <dgm:prSet/>
      <dgm:spPr/>
      <dgm:t>
        <a:bodyPr/>
        <a:lstStyle/>
        <a:p>
          <a:endParaRPr lang="en-US">
            <a:latin typeface="Century Gothic" panose="020B0502020202020204" pitchFamily="34" charset="0"/>
          </a:endParaRPr>
        </a:p>
      </dgm:t>
    </dgm:pt>
    <dgm:pt modelId="{9FDE5EC8-82E1-8749-9334-3E2EC419C278}">
      <dgm:prSet phldrT="[Text]"/>
      <dgm:spPr/>
      <dgm:t>
        <a:bodyPr/>
        <a:lstStyle/>
        <a:p>
          <a:r>
            <a:rPr lang="en-US">
              <a:latin typeface="Century Gothic" panose="020B0502020202020204" pitchFamily="34" charset="0"/>
            </a:rPr>
            <a:t>Depict use cases in graphical model </a:t>
          </a:r>
        </a:p>
      </dgm:t>
    </dgm:pt>
    <dgm:pt modelId="{398BC0D9-E3D9-6D48-A266-E66C6F2C5501}" type="parTrans" cxnId="{FCC6450B-2B90-2341-96DD-0D5A08FFCA4F}">
      <dgm:prSet/>
      <dgm:spPr/>
      <dgm:t>
        <a:bodyPr/>
        <a:lstStyle/>
        <a:p>
          <a:endParaRPr lang="en-US"/>
        </a:p>
      </dgm:t>
    </dgm:pt>
    <dgm:pt modelId="{9AE29AEE-87B8-2646-AB52-D1F3185D73D2}" type="sibTrans" cxnId="{FCC6450B-2B90-2341-96DD-0D5A08FFCA4F}">
      <dgm:prSet/>
      <dgm:spPr/>
      <dgm:t>
        <a:bodyPr/>
        <a:lstStyle/>
        <a:p>
          <a:endParaRPr lang="en-US"/>
        </a:p>
      </dgm:t>
    </dgm:pt>
    <dgm:pt modelId="{64DF20FA-00A5-B040-8A28-DEE36C019C7B}" type="pres">
      <dgm:prSet presAssocID="{7A7EB76F-90CF-9343-92BE-29F12FC71E6D}" presName="Name0" presStyleCnt="0">
        <dgm:presLayoutVars>
          <dgm:chPref val="3"/>
          <dgm:dir/>
          <dgm:animLvl val="lvl"/>
          <dgm:resizeHandles/>
        </dgm:presLayoutVars>
      </dgm:prSet>
      <dgm:spPr/>
    </dgm:pt>
    <dgm:pt modelId="{E2D3439B-3729-D84F-B830-23748D69EB25}" type="pres">
      <dgm:prSet presAssocID="{B990A166-D685-994B-989F-BA6F0F7C45FC}" presName="horFlow" presStyleCnt="0"/>
      <dgm:spPr/>
    </dgm:pt>
    <dgm:pt modelId="{D37DD301-CE76-5741-9C8E-E474CE0191F1}" type="pres">
      <dgm:prSet presAssocID="{B990A166-D685-994B-989F-BA6F0F7C45FC}" presName="bigChev" presStyleLbl="node1" presStyleIdx="0" presStyleCnt="1"/>
      <dgm:spPr/>
    </dgm:pt>
    <dgm:pt modelId="{ECA3E607-2A87-3E44-AA6C-5FAB7AFEE7FA}" type="pres">
      <dgm:prSet presAssocID="{206AD27A-D5DB-6846-9A4D-70E7244B4BC7}" presName="parTrans" presStyleCnt="0"/>
      <dgm:spPr/>
    </dgm:pt>
    <dgm:pt modelId="{69227649-F790-904D-8624-A3176E443909}" type="pres">
      <dgm:prSet presAssocID="{6D0D9313-909A-484E-BF03-9C7A0EA42D38}" presName="node" presStyleLbl="alignAccFollowNode1" presStyleIdx="0" presStyleCnt="3">
        <dgm:presLayoutVars>
          <dgm:bulletEnabled val="1"/>
        </dgm:presLayoutVars>
      </dgm:prSet>
      <dgm:spPr/>
    </dgm:pt>
    <dgm:pt modelId="{73859E47-2B99-054E-A409-6D92169CE57E}" type="pres">
      <dgm:prSet presAssocID="{D852D5B2-831C-E24B-9FB8-109BBC544616}" presName="sibTrans" presStyleCnt="0"/>
      <dgm:spPr/>
    </dgm:pt>
    <dgm:pt modelId="{D78ADC04-4ABB-9642-92C0-30C5893A7B61}" type="pres">
      <dgm:prSet presAssocID="{EC775264-6CFC-0B4D-BA02-63BEE1D585BE}" presName="node" presStyleLbl="alignAccFollowNode1" presStyleIdx="1" presStyleCnt="3">
        <dgm:presLayoutVars>
          <dgm:bulletEnabled val="1"/>
        </dgm:presLayoutVars>
      </dgm:prSet>
      <dgm:spPr/>
    </dgm:pt>
    <dgm:pt modelId="{8703F3BE-520C-D943-8FE6-91467B859255}" type="pres">
      <dgm:prSet presAssocID="{55709904-9EF7-914B-AC92-F2746CADECF4}" presName="sibTrans" presStyleCnt="0"/>
      <dgm:spPr/>
    </dgm:pt>
    <dgm:pt modelId="{745A548F-9E02-074C-8801-710FEFB6371F}" type="pres">
      <dgm:prSet presAssocID="{9FDE5EC8-82E1-8749-9334-3E2EC419C278}" presName="node" presStyleLbl="alignAccFollowNode1" presStyleIdx="2" presStyleCnt="3">
        <dgm:presLayoutVars>
          <dgm:bulletEnabled val="1"/>
        </dgm:presLayoutVars>
      </dgm:prSet>
      <dgm:spPr/>
    </dgm:pt>
  </dgm:ptLst>
  <dgm:cxnLst>
    <dgm:cxn modelId="{FCC6450B-2B90-2341-96DD-0D5A08FFCA4F}" srcId="{B990A166-D685-994B-989F-BA6F0F7C45FC}" destId="{9FDE5EC8-82E1-8749-9334-3E2EC419C278}" srcOrd="2" destOrd="0" parTransId="{398BC0D9-E3D9-6D48-A266-E66C6F2C5501}" sibTransId="{9AE29AEE-87B8-2646-AB52-D1F3185D73D2}"/>
    <dgm:cxn modelId="{2AFA291C-E57D-FD44-99D9-B6290E0CA1F0}" srcId="{7A7EB76F-90CF-9343-92BE-29F12FC71E6D}" destId="{B990A166-D685-994B-989F-BA6F0F7C45FC}" srcOrd="0" destOrd="0" parTransId="{BCFCD0C6-A7F8-9746-B7BC-A8451A4E1E41}" sibTransId="{AD6D8EA2-7E4E-0C42-A1CE-8372D727D23B}"/>
    <dgm:cxn modelId="{0ED4BB26-32C1-8E47-BF50-0AEA8E40A83B}" type="presOf" srcId="{7A7EB76F-90CF-9343-92BE-29F12FC71E6D}" destId="{64DF20FA-00A5-B040-8A28-DEE36C019C7B}" srcOrd="0" destOrd="0" presId="urn:microsoft.com/office/officeart/2005/8/layout/lProcess3"/>
    <dgm:cxn modelId="{FF64953B-B6C1-6F46-9F30-FCA803A7575D}" type="presOf" srcId="{B990A166-D685-994B-989F-BA6F0F7C45FC}" destId="{D37DD301-CE76-5741-9C8E-E474CE0191F1}" srcOrd="0" destOrd="0" presId="urn:microsoft.com/office/officeart/2005/8/layout/lProcess3"/>
    <dgm:cxn modelId="{F1398F56-C1B9-C846-945E-80DECC756D7A}" type="presOf" srcId="{6D0D9313-909A-484E-BF03-9C7A0EA42D38}" destId="{69227649-F790-904D-8624-A3176E443909}" srcOrd="0" destOrd="0" presId="urn:microsoft.com/office/officeart/2005/8/layout/lProcess3"/>
    <dgm:cxn modelId="{FF3C2078-C48A-B841-B03C-17175C00A79B}" type="presOf" srcId="{EC775264-6CFC-0B4D-BA02-63BEE1D585BE}" destId="{D78ADC04-4ABB-9642-92C0-30C5893A7B61}" srcOrd="0" destOrd="0" presId="urn:microsoft.com/office/officeart/2005/8/layout/lProcess3"/>
    <dgm:cxn modelId="{4ABEEB9D-75C9-4842-8D7F-1EDB5D21DFAC}" srcId="{B990A166-D685-994B-989F-BA6F0F7C45FC}" destId="{EC775264-6CFC-0B4D-BA02-63BEE1D585BE}" srcOrd="1" destOrd="0" parTransId="{02E77305-9B9C-924B-AE68-1D45FFA1BE5D}" sibTransId="{55709904-9EF7-914B-AC92-F2746CADECF4}"/>
    <dgm:cxn modelId="{698F59AF-A675-DF42-9FA0-7A066F409372}" type="presOf" srcId="{9FDE5EC8-82E1-8749-9334-3E2EC419C278}" destId="{745A548F-9E02-074C-8801-710FEFB6371F}" srcOrd="0" destOrd="0" presId="urn:microsoft.com/office/officeart/2005/8/layout/lProcess3"/>
    <dgm:cxn modelId="{D6269FFB-D5B4-EE43-9378-9A7D9F26EFD2}" srcId="{B990A166-D685-994B-989F-BA6F0F7C45FC}" destId="{6D0D9313-909A-484E-BF03-9C7A0EA42D38}" srcOrd="0" destOrd="0" parTransId="{206AD27A-D5DB-6846-9A4D-70E7244B4BC7}" sibTransId="{D852D5B2-831C-E24B-9FB8-109BBC544616}"/>
    <dgm:cxn modelId="{7E369B0D-8B19-5D4A-B4CF-33D7668B1CD6}" type="presParOf" srcId="{64DF20FA-00A5-B040-8A28-DEE36C019C7B}" destId="{E2D3439B-3729-D84F-B830-23748D69EB25}" srcOrd="0" destOrd="0" presId="urn:microsoft.com/office/officeart/2005/8/layout/lProcess3"/>
    <dgm:cxn modelId="{DF9E0EAB-08BB-D749-AEE7-A11B6BACBC8C}" type="presParOf" srcId="{E2D3439B-3729-D84F-B830-23748D69EB25}" destId="{D37DD301-CE76-5741-9C8E-E474CE0191F1}" srcOrd="0" destOrd="0" presId="urn:microsoft.com/office/officeart/2005/8/layout/lProcess3"/>
    <dgm:cxn modelId="{31989BBF-E21A-DE4A-8957-921FD3A285DD}" type="presParOf" srcId="{E2D3439B-3729-D84F-B830-23748D69EB25}" destId="{ECA3E607-2A87-3E44-AA6C-5FAB7AFEE7FA}" srcOrd="1" destOrd="0" presId="urn:microsoft.com/office/officeart/2005/8/layout/lProcess3"/>
    <dgm:cxn modelId="{F8C46FFE-050D-0C40-92C8-490D0E761468}" type="presParOf" srcId="{E2D3439B-3729-D84F-B830-23748D69EB25}" destId="{69227649-F790-904D-8624-A3176E443909}" srcOrd="2" destOrd="0" presId="urn:microsoft.com/office/officeart/2005/8/layout/lProcess3"/>
    <dgm:cxn modelId="{D5C666CA-E326-6546-80EA-B32841587EE2}" type="presParOf" srcId="{E2D3439B-3729-D84F-B830-23748D69EB25}" destId="{73859E47-2B99-054E-A409-6D92169CE57E}" srcOrd="3" destOrd="0" presId="urn:microsoft.com/office/officeart/2005/8/layout/lProcess3"/>
    <dgm:cxn modelId="{F6EEDB61-DFBD-4C46-A744-FB27507AC8D3}" type="presParOf" srcId="{E2D3439B-3729-D84F-B830-23748D69EB25}" destId="{D78ADC04-4ABB-9642-92C0-30C5893A7B61}" srcOrd="4" destOrd="0" presId="urn:microsoft.com/office/officeart/2005/8/layout/lProcess3"/>
    <dgm:cxn modelId="{5767A0E9-B116-7740-90F7-FAAF27E2CE55}" type="presParOf" srcId="{E2D3439B-3729-D84F-B830-23748D69EB25}" destId="{8703F3BE-520C-D943-8FE6-91467B859255}" srcOrd="5" destOrd="0" presId="urn:microsoft.com/office/officeart/2005/8/layout/lProcess3"/>
    <dgm:cxn modelId="{41644E00-16D6-9046-AE0A-B520DE4E3EEE}" type="presParOf" srcId="{E2D3439B-3729-D84F-B830-23748D69EB25}" destId="{745A548F-9E02-074C-8801-710FEFB6371F}"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A7EB76F-90CF-9343-92BE-29F12FC71E6D}" type="doc">
      <dgm:prSet loTypeId="urn:microsoft.com/office/officeart/2005/8/layout/lProcess3" loCatId="" qsTypeId="urn:microsoft.com/office/officeart/2005/8/quickstyle/simple1" qsCatId="simple" csTypeId="urn:microsoft.com/office/officeart/2005/8/colors/accent3_1" csCatId="accent3" phldr="1"/>
      <dgm:spPr/>
      <dgm:t>
        <a:bodyPr/>
        <a:lstStyle/>
        <a:p>
          <a:endParaRPr lang="en-US"/>
        </a:p>
      </dgm:t>
    </dgm:pt>
    <dgm:pt modelId="{B990A166-D685-994B-989F-BA6F0F7C45FC}">
      <dgm:prSet phldrT="[Text]"/>
      <dgm:spPr/>
      <dgm:t>
        <a:bodyPr/>
        <a:lstStyle/>
        <a:p>
          <a:r>
            <a:rPr lang="en-US">
              <a:latin typeface="Century Gothic" panose="020B0502020202020204" pitchFamily="34" charset="0"/>
            </a:rPr>
            <a:t>3. Packaging use cases</a:t>
          </a:r>
        </a:p>
      </dgm:t>
    </dgm:pt>
    <dgm:pt modelId="{BCFCD0C6-A7F8-9746-B7BC-A8451A4E1E41}" type="parTrans" cxnId="{2AFA291C-E57D-FD44-99D9-B6290E0CA1F0}">
      <dgm:prSet/>
      <dgm:spPr/>
      <dgm:t>
        <a:bodyPr/>
        <a:lstStyle/>
        <a:p>
          <a:endParaRPr lang="en-US">
            <a:latin typeface="Century Gothic" panose="020B0502020202020204" pitchFamily="34" charset="0"/>
          </a:endParaRPr>
        </a:p>
      </dgm:t>
    </dgm:pt>
    <dgm:pt modelId="{AD6D8EA2-7E4E-0C42-A1CE-8372D727D23B}" type="sibTrans" cxnId="{2AFA291C-E57D-FD44-99D9-B6290E0CA1F0}">
      <dgm:prSet/>
      <dgm:spPr/>
      <dgm:t>
        <a:bodyPr/>
        <a:lstStyle/>
        <a:p>
          <a:endParaRPr lang="en-US">
            <a:latin typeface="Century Gothic" panose="020B0502020202020204" pitchFamily="34" charset="0"/>
          </a:endParaRPr>
        </a:p>
      </dgm:t>
    </dgm:pt>
    <dgm:pt modelId="{65D82A85-293E-4CAE-9752-A2149A737C8F}">
      <dgm:prSet phldrT="[Text]"/>
      <dgm:spPr/>
      <dgm:t>
        <a:bodyPr/>
        <a:lstStyle/>
        <a:p>
          <a:r>
            <a:rPr lang="en-US">
              <a:latin typeface="Century Gothic" panose="020B0502020202020204" pitchFamily="34" charset="0"/>
            </a:rPr>
            <a:t>Identify related use cases</a:t>
          </a:r>
        </a:p>
      </dgm:t>
    </dgm:pt>
    <dgm:pt modelId="{ED0B3F2F-9010-4CAC-9D58-F1C05EFB1CE9}" type="parTrans" cxnId="{F1F321BA-5E04-49CF-BB91-606223E561D6}">
      <dgm:prSet/>
      <dgm:spPr/>
      <dgm:t>
        <a:bodyPr/>
        <a:lstStyle/>
        <a:p>
          <a:endParaRPr lang="en-US"/>
        </a:p>
      </dgm:t>
    </dgm:pt>
    <dgm:pt modelId="{7EBBE55A-2ED6-4654-9F33-2B5CACC75491}" type="sibTrans" cxnId="{F1F321BA-5E04-49CF-BB91-606223E561D6}">
      <dgm:prSet/>
      <dgm:spPr/>
      <dgm:t>
        <a:bodyPr/>
        <a:lstStyle/>
        <a:p>
          <a:endParaRPr lang="en-US"/>
        </a:p>
      </dgm:t>
    </dgm:pt>
    <dgm:pt modelId="{B39352B3-C43C-4538-883C-B94E6746B093}">
      <dgm:prSet phldrT="[Text]"/>
      <dgm:spPr/>
      <dgm:t>
        <a:bodyPr/>
        <a:lstStyle/>
        <a:p>
          <a:r>
            <a:rPr lang="en-US">
              <a:latin typeface="Century Gothic" panose="020B0502020202020204" pitchFamily="34" charset="0"/>
            </a:rPr>
            <a:t>Group related use cases</a:t>
          </a:r>
        </a:p>
      </dgm:t>
    </dgm:pt>
    <dgm:pt modelId="{2B671E65-B5A2-4084-96D3-CEF19F94BF4E}" type="parTrans" cxnId="{367D2BD0-4EDA-4844-B5F6-C20F2CD784EC}">
      <dgm:prSet/>
      <dgm:spPr/>
      <dgm:t>
        <a:bodyPr/>
        <a:lstStyle/>
        <a:p>
          <a:endParaRPr lang="en-US"/>
        </a:p>
      </dgm:t>
    </dgm:pt>
    <dgm:pt modelId="{DDB564B1-5300-4E51-85E7-7CB542A40194}" type="sibTrans" cxnId="{367D2BD0-4EDA-4844-B5F6-C20F2CD784EC}">
      <dgm:prSet/>
      <dgm:spPr/>
      <dgm:t>
        <a:bodyPr/>
        <a:lstStyle/>
        <a:p>
          <a:endParaRPr lang="en-US"/>
        </a:p>
      </dgm:t>
    </dgm:pt>
    <dgm:pt modelId="{4771CB44-781B-43B2-86C7-011CF839E422}">
      <dgm:prSet phldrT="[Text]"/>
      <dgm:spPr/>
      <dgm:t>
        <a:bodyPr/>
        <a:lstStyle/>
        <a:p>
          <a:r>
            <a:rPr lang="en-US">
              <a:latin typeface="Century Gothic" panose="020B0502020202020204" pitchFamily="34" charset="0"/>
            </a:rPr>
            <a:t>Provide function name to package</a:t>
          </a:r>
        </a:p>
      </dgm:t>
    </dgm:pt>
    <dgm:pt modelId="{25521E49-6381-4DC2-98C2-8959DF5F04BB}" type="parTrans" cxnId="{1BEC6656-8AE2-4272-86BC-A60CEDA6C77E}">
      <dgm:prSet/>
      <dgm:spPr/>
      <dgm:t>
        <a:bodyPr/>
        <a:lstStyle/>
        <a:p>
          <a:endParaRPr lang="en-US"/>
        </a:p>
      </dgm:t>
    </dgm:pt>
    <dgm:pt modelId="{230CFD86-4BEE-4A74-A70D-5CE997DBCD61}" type="sibTrans" cxnId="{1BEC6656-8AE2-4272-86BC-A60CEDA6C77E}">
      <dgm:prSet/>
      <dgm:spPr/>
      <dgm:t>
        <a:bodyPr/>
        <a:lstStyle/>
        <a:p>
          <a:endParaRPr lang="en-US"/>
        </a:p>
      </dgm:t>
    </dgm:pt>
    <dgm:pt modelId="{64DF20FA-00A5-B040-8A28-DEE36C019C7B}" type="pres">
      <dgm:prSet presAssocID="{7A7EB76F-90CF-9343-92BE-29F12FC71E6D}" presName="Name0" presStyleCnt="0">
        <dgm:presLayoutVars>
          <dgm:chPref val="3"/>
          <dgm:dir/>
          <dgm:animLvl val="lvl"/>
          <dgm:resizeHandles/>
        </dgm:presLayoutVars>
      </dgm:prSet>
      <dgm:spPr/>
    </dgm:pt>
    <dgm:pt modelId="{E2D3439B-3729-D84F-B830-23748D69EB25}" type="pres">
      <dgm:prSet presAssocID="{B990A166-D685-994B-989F-BA6F0F7C45FC}" presName="horFlow" presStyleCnt="0"/>
      <dgm:spPr/>
    </dgm:pt>
    <dgm:pt modelId="{D37DD301-CE76-5741-9C8E-E474CE0191F1}" type="pres">
      <dgm:prSet presAssocID="{B990A166-D685-994B-989F-BA6F0F7C45FC}" presName="bigChev" presStyleLbl="node1" presStyleIdx="0" presStyleCnt="1"/>
      <dgm:spPr/>
    </dgm:pt>
    <dgm:pt modelId="{00FD8ED1-CD1A-44DC-8E12-87C491CA4613}" type="pres">
      <dgm:prSet presAssocID="{ED0B3F2F-9010-4CAC-9D58-F1C05EFB1CE9}" presName="parTrans" presStyleCnt="0"/>
      <dgm:spPr/>
    </dgm:pt>
    <dgm:pt modelId="{37769946-03C7-4B5E-B9FD-BD7C7E41AF37}" type="pres">
      <dgm:prSet presAssocID="{65D82A85-293E-4CAE-9752-A2149A737C8F}" presName="node" presStyleLbl="alignAccFollowNode1" presStyleIdx="0" presStyleCnt="3" custLinFactNeighborX="10443">
        <dgm:presLayoutVars>
          <dgm:bulletEnabled val="1"/>
        </dgm:presLayoutVars>
      </dgm:prSet>
      <dgm:spPr/>
    </dgm:pt>
    <dgm:pt modelId="{54B38C66-ADBE-409A-9530-0F0AE2A5394D}" type="pres">
      <dgm:prSet presAssocID="{7EBBE55A-2ED6-4654-9F33-2B5CACC75491}" presName="sibTrans" presStyleCnt="0"/>
      <dgm:spPr/>
    </dgm:pt>
    <dgm:pt modelId="{BAC3C27D-EB33-4E04-9A1B-A485D356EDA6}" type="pres">
      <dgm:prSet presAssocID="{B39352B3-C43C-4538-883C-B94E6746B093}" presName="node" presStyleLbl="alignAccFollowNode1" presStyleIdx="1" presStyleCnt="3" custLinFactNeighborX="-8124">
        <dgm:presLayoutVars>
          <dgm:bulletEnabled val="1"/>
        </dgm:presLayoutVars>
      </dgm:prSet>
      <dgm:spPr/>
    </dgm:pt>
    <dgm:pt modelId="{678EB12B-B7FB-4688-8E80-FCC5B42D4D9C}" type="pres">
      <dgm:prSet presAssocID="{DDB564B1-5300-4E51-85E7-7CB542A40194}" presName="sibTrans" presStyleCnt="0"/>
      <dgm:spPr/>
    </dgm:pt>
    <dgm:pt modelId="{3CABE802-0AE8-40A3-9307-27849BDCF52F}" type="pres">
      <dgm:prSet presAssocID="{4771CB44-781B-43B2-86C7-011CF839E422}" presName="node" presStyleLbl="alignAccFollowNode1" presStyleIdx="2" presStyleCnt="3" custLinFactNeighborX="-26690">
        <dgm:presLayoutVars>
          <dgm:bulletEnabled val="1"/>
        </dgm:presLayoutVars>
      </dgm:prSet>
      <dgm:spPr/>
    </dgm:pt>
  </dgm:ptLst>
  <dgm:cxnLst>
    <dgm:cxn modelId="{2AFA291C-E57D-FD44-99D9-B6290E0CA1F0}" srcId="{7A7EB76F-90CF-9343-92BE-29F12FC71E6D}" destId="{B990A166-D685-994B-989F-BA6F0F7C45FC}" srcOrd="0" destOrd="0" parTransId="{BCFCD0C6-A7F8-9746-B7BC-A8451A4E1E41}" sibTransId="{AD6D8EA2-7E4E-0C42-A1CE-8372D727D23B}"/>
    <dgm:cxn modelId="{0ED4BB26-32C1-8E47-BF50-0AEA8E40A83B}" type="presOf" srcId="{7A7EB76F-90CF-9343-92BE-29F12FC71E6D}" destId="{64DF20FA-00A5-B040-8A28-DEE36C019C7B}" srcOrd="0" destOrd="0" presId="urn:microsoft.com/office/officeart/2005/8/layout/lProcess3"/>
    <dgm:cxn modelId="{FF64953B-B6C1-6F46-9F30-FCA803A7575D}" type="presOf" srcId="{B990A166-D685-994B-989F-BA6F0F7C45FC}" destId="{D37DD301-CE76-5741-9C8E-E474CE0191F1}" srcOrd="0" destOrd="0" presId="urn:microsoft.com/office/officeart/2005/8/layout/lProcess3"/>
    <dgm:cxn modelId="{D1AC7075-417D-436C-A425-9902984B3997}" type="presOf" srcId="{65D82A85-293E-4CAE-9752-A2149A737C8F}" destId="{37769946-03C7-4B5E-B9FD-BD7C7E41AF37}" srcOrd="0" destOrd="0" presId="urn:microsoft.com/office/officeart/2005/8/layout/lProcess3"/>
    <dgm:cxn modelId="{1BEC6656-8AE2-4272-86BC-A60CEDA6C77E}" srcId="{B990A166-D685-994B-989F-BA6F0F7C45FC}" destId="{4771CB44-781B-43B2-86C7-011CF839E422}" srcOrd="2" destOrd="0" parTransId="{25521E49-6381-4DC2-98C2-8959DF5F04BB}" sibTransId="{230CFD86-4BEE-4A74-A70D-5CE997DBCD61}"/>
    <dgm:cxn modelId="{A5CB339C-9FEE-48EC-9988-9289C97674C5}" type="presOf" srcId="{4771CB44-781B-43B2-86C7-011CF839E422}" destId="{3CABE802-0AE8-40A3-9307-27849BDCF52F}" srcOrd="0" destOrd="0" presId="urn:microsoft.com/office/officeart/2005/8/layout/lProcess3"/>
    <dgm:cxn modelId="{F1F321BA-5E04-49CF-BB91-606223E561D6}" srcId="{B990A166-D685-994B-989F-BA6F0F7C45FC}" destId="{65D82A85-293E-4CAE-9752-A2149A737C8F}" srcOrd="0" destOrd="0" parTransId="{ED0B3F2F-9010-4CAC-9D58-F1C05EFB1CE9}" sibTransId="{7EBBE55A-2ED6-4654-9F33-2B5CACC75491}"/>
    <dgm:cxn modelId="{367D2BD0-4EDA-4844-B5F6-C20F2CD784EC}" srcId="{B990A166-D685-994B-989F-BA6F0F7C45FC}" destId="{B39352B3-C43C-4538-883C-B94E6746B093}" srcOrd="1" destOrd="0" parTransId="{2B671E65-B5A2-4084-96D3-CEF19F94BF4E}" sibTransId="{DDB564B1-5300-4E51-85E7-7CB542A40194}"/>
    <dgm:cxn modelId="{A8A08DD8-F094-4A92-A7A7-2708B57408A0}" type="presOf" srcId="{B39352B3-C43C-4538-883C-B94E6746B093}" destId="{BAC3C27D-EB33-4E04-9A1B-A485D356EDA6}" srcOrd="0" destOrd="0" presId="urn:microsoft.com/office/officeart/2005/8/layout/lProcess3"/>
    <dgm:cxn modelId="{7E369B0D-8B19-5D4A-B4CF-33D7668B1CD6}" type="presParOf" srcId="{64DF20FA-00A5-B040-8A28-DEE36C019C7B}" destId="{E2D3439B-3729-D84F-B830-23748D69EB25}" srcOrd="0" destOrd="0" presId="urn:microsoft.com/office/officeart/2005/8/layout/lProcess3"/>
    <dgm:cxn modelId="{DF9E0EAB-08BB-D749-AEE7-A11B6BACBC8C}" type="presParOf" srcId="{E2D3439B-3729-D84F-B830-23748D69EB25}" destId="{D37DD301-CE76-5741-9C8E-E474CE0191F1}" srcOrd="0" destOrd="0" presId="urn:microsoft.com/office/officeart/2005/8/layout/lProcess3"/>
    <dgm:cxn modelId="{12071810-5348-4DF0-9244-0C859BF73163}" type="presParOf" srcId="{E2D3439B-3729-D84F-B830-23748D69EB25}" destId="{00FD8ED1-CD1A-44DC-8E12-87C491CA4613}" srcOrd="1" destOrd="0" presId="urn:microsoft.com/office/officeart/2005/8/layout/lProcess3"/>
    <dgm:cxn modelId="{06941238-8AF3-423A-9955-5ABD475B687D}" type="presParOf" srcId="{E2D3439B-3729-D84F-B830-23748D69EB25}" destId="{37769946-03C7-4B5E-B9FD-BD7C7E41AF37}" srcOrd="2" destOrd="0" presId="urn:microsoft.com/office/officeart/2005/8/layout/lProcess3"/>
    <dgm:cxn modelId="{B0F735DB-D9CF-45DC-A4BC-7D8A0C37A585}" type="presParOf" srcId="{E2D3439B-3729-D84F-B830-23748D69EB25}" destId="{54B38C66-ADBE-409A-9530-0F0AE2A5394D}" srcOrd="3" destOrd="0" presId="urn:microsoft.com/office/officeart/2005/8/layout/lProcess3"/>
    <dgm:cxn modelId="{E0675369-CBB4-49A6-A0B3-F8BD76303464}" type="presParOf" srcId="{E2D3439B-3729-D84F-B830-23748D69EB25}" destId="{BAC3C27D-EB33-4E04-9A1B-A485D356EDA6}" srcOrd="4" destOrd="0" presId="urn:microsoft.com/office/officeart/2005/8/layout/lProcess3"/>
    <dgm:cxn modelId="{AD2385D7-DD74-4616-80E0-36BB375E8E7B}" type="presParOf" srcId="{E2D3439B-3729-D84F-B830-23748D69EB25}" destId="{678EB12B-B7FB-4688-8E80-FCC5B42D4D9C}" srcOrd="5" destOrd="0" presId="urn:microsoft.com/office/officeart/2005/8/layout/lProcess3"/>
    <dgm:cxn modelId="{864FAED2-83D6-46CF-A2A0-933D777CDA9A}" type="presParOf" srcId="{E2D3439B-3729-D84F-B830-23748D69EB25}" destId="{3CABE802-0AE8-40A3-9307-27849BDCF52F}" srcOrd="6" destOrd="0" presId="urn:microsoft.com/office/officeart/2005/8/layout/lProcess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7EB76F-90CF-9343-92BE-29F12FC71E6D}" type="doc">
      <dgm:prSet loTypeId="urn:microsoft.com/office/officeart/2005/8/layout/lProcess3" loCatId="" qsTypeId="urn:microsoft.com/office/officeart/2005/8/quickstyle/simple1" qsCatId="simple" csTypeId="urn:microsoft.com/office/officeart/2005/8/colors/accent3_1" csCatId="accent3" phldr="1"/>
      <dgm:spPr/>
      <dgm:t>
        <a:bodyPr/>
        <a:lstStyle/>
        <a:p>
          <a:endParaRPr lang="en-US"/>
        </a:p>
      </dgm:t>
    </dgm:pt>
    <dgm:pt modelId="{B990A166-D685-994B-989F-BA6F0F7C45FC}">
      <dgm:prSet phldrT="[Text]"/>
      <dgm:spPr/>
      <dgm:t>
        <a:bodyPr/>
        <a:lstStyle/>
        <a:p>
          <a:r>
            <a:rPr lang="en-US" dirty="0">
              <a:latin typeface="Century Gothic" panose="020B0502020202020204" pitchFamily="34" charset="0"/>
            </a:rPr>
            <a:t>4. Modeling Functions</a:t>
          </a:r>
        </a:p>
      </dgm:t>
    </dgm:pt>
    <dgm:pt modelId="{BCFCD0C6-A7F8-9746-B7BC-A8451A4E1E41}" type="parTrans" cxnId="{2AFA291C-E57D-FD44-99D9-B6290E0CA1F0}">
      <dgm:prSet/>
      <dgm:spPr/>
      <dgm:t>
        <a:bodyPr/>
        <a:lstStyle/>
        <a:p>
          <a:endParaRPr lang="en-US">
            <a:latin typeface="Century Gothic" panose="020B0502020202020204" pitchFamily="34" charset="0"/>
          </a:endParaRPr>
        </a:p>
      </dgm:t>
    </dgm:pt>
    <dgm:pt modelId="{AD6D8EA2-7E4E-0C42-A1CE-8372D727D23B}" type="sibTrans" cxnId="{2AFA291C-E57D-FD44-99D9-B6290E0CA1F0}">
      <dgm:prSet/>
      <dgm:spPr/>
      <dgm:t>
        <a:bodyPr/>
        <a:lstStyle/>
        <a:p>
          <a:endParaRPr lang="en-US">
            <a:latin typeface="Century Gothic" panose="020B0502020202020204" pitchFamily="34" charset="0"/>
          </a:endParaRPr>
        </a:p>
      </dgm:t>
    </dgm:pt>
    <dgm:pt modelId="{65D82A85-293E-4CAE-9752-A2149A737C8F}">
      <dgm:prSet phldrT="[Text]"/>
      <dgm:spPr/>
      <dgm:t>
        <a:bodyPr/>
        <a:lstStyle/>
        <a:p>
          <a:r>
            <a:rPr lang="en-US">
              <a:latin typeface="Century Gothic" panose="020B0502020202020204" pitchFamily="34" charset="0"/>
            </a:rPr>
            <a:t>Define the type of use cases</a:t>
          </a:r>
        </a:p>
      </dgm:t>
    </dgm:pt>
    <dgm:pt modelId="{ED0B3F2F-9010-4CAC-9D58-F1C05EFB1CE9}" type="parTrans" cxnId="{F1F321BA-5E04-49CF-BB91-606223E561D6}">
      <dgm:prSet/>
      <dgm:spPr/>
      <dgm:t>
        <a:bodyPr/>
        <a:lstStyle/>
        <a:p>
          <a:endParaRPr lang="en-US"/>
        </a:p>
      </dgm:t>
    </dgm:pt>
    <dgm:pt modelId="{7EBBE55A-2ED6-4654-9F33-2B5CACC75491}" type="sibTrans" cxnId="{F1F321BA-5E04-49CF-BB91-606223E561D6}">
      <dgm:prSet/>
      <dgm:spPr/>
      <dgm:t>
        <a:bodyPr/>
        <a:lstStyle/>
        <a:p>
          <a:endParaRPr lang="en-US"/>
        </a:p>
      </dgm:t>
    </dgm:pt>
    <dgm:pt modelId="{B39352B3-C43C-4538-883C-B94E6746B093}">
      <dgm:prSet phldrT="[Text]"/>
      <dgm:spPr/>
      <dgm:t>
        <a:bodyPr/>
        <a:lstStyle/>
        <a:p>
          <a:r>
            <a:rPr lang="en-US">
              <a:latin typeface="Century Gothic" panose="020B0502020202020204" pitchFamily="34" charset="0"/>
            </a:rPr>
            <a:t>Define system ownership</a:t>
          </a:r>
        </a:p>
      </dgm:t>
    </dgm:pt>
    <dgm:pt modelId="{2B671E65-B5A2-4084-96D3-CEF19F94BF4E}" type="parTrans" cxnId="{367D2BD0-4EDA-4844-B5F6-C20F2CD784EC}">
      <dgm:prSet/>
      <dgm:spPr/>
      <dgm:t>
        <a:bodyPr/>
        <a:lstStyle/>
        <a:p>
          <a:endParaRPr lang="en-US"/>
        </a:p>
      </dgm:t>
    </dgm:pt>
    <dgm:pt modelId="{DDB564B1-5300-4E51-85E7-7CB542A40194}" type="sibTrans" cxnId="{367D2BD0-4EDA-4844-B5F6-C20F2CD784EC}">
      <dgm:prSet/>
      <dgm:spPr/>
      <dgm:t>
        <a:bodyPr/>
        <a:lstStyle/>
        <a:p>
          <a:endParaRPr lang="en-US"/>
        </a:p>
      </dgm:t>
    </dgm:pt>
    <dgm:pt modelId="{4771CB44-781B-43B2-86C7-011CF839E422}">
      <dgm:prSet phldrT="[Text]"/>
      <dgm:spPr/>
      <dgm:t>
        <a:bodyPr/>
        <a:lstStyle/>
        <a:p>
          <a:r>
            <a:rPr lang="en-US">
              <a:latin typeface="Century Gothic" panose="020B0502020202020204" pitchFamily="34" charset="0"/>
            </a:rPr>
            <a:t>Define any technical aspects</a:t>
          </a:r>
        </a:p>
      </dgm:t>
    </dgm:pt>
    <dgm:pt modelId="{25521E49-6381-4DC2-98C2-8959DF5F04BB}" type="parTrans" cxnId="{1BEC6656-8AE2-4272-86BC-A60CEDA6C77E}">
      <dgm:prSet/>
      <dgm:spPr/>
      <dgm:t>
        <a:bodyPr/>
        <a:lstStyle/>
        <a:p>
          <a:endParaRPr lang="en-US"/>
        </a:p>
      </dgm:t>
    </dgm:pt>
    <dgm:pt modelId="{230CFD86-4BEE-4A74-A70D-5CE997DBCD61}" type="sibTrans" cxnId="{1BEC6656-8AE2-4272-86BC-A60CEDA6C77E}">
      <dgm:prSet/>
      <dgm:spPr/>
      <dgm:t>
        <a:bodyPr/>
        <a:lstStyle/>
        <a:p>
          <a:endParaRPr lang="en-US"/>
        </a:p>
      </dgm:t>
    </dgm:pt>
    <dgm:pt modelId="{64DF20FA-00A5-B040-8A28-DEE36C019C7B}" type="pres">
      <dgm:prSet presAssocID="{7A7EB76F-90CF-9343-92BE-29F12FC71E6D}" presName="Name0" presStyleCnt="0">
        <dgm:presLayoutVars>
          <dgm:chPref val="3"/>
          <dgm:dir/>
          <dgm:animLvl val="lvl"/>
          <dgm:resizeHandles/>
        </dgm:presLayoutVars>
      </dgm:prSet>
      <dgm:spPr/>
    </dgm:pt>
    <dgm:pt modelId="{E2D3439B-3729-D84F-B830-23748D69EB25}" type="pres">
      <dgm:prSet presAssocID="{B990A166-D685-994B-989F-BA6F0F7C45FC}" presName="horFlow" presStyleCnt="0"/>
      <dgm:spPr/>
    </dgm:pt>
    <dgm:pt modelId="{D37DD301-CE76-5741-9C8E-E474CE0191F1}" type="pres">
      <dgm:prSet presAssocID="{B990A166-D685-994B-989F-BA6F0F7C45FC}" presName="bigChev" presStyleLbl="node1" presStyleIdx="0" presStyleCnt="1"/>
      <dgm:spPr/>
    </dgm:pt>
    <dgm:pt modelId="{00FD8ED1-CD1A-44DC-8E12-87C491CA4613}" type="pres">
      <dgm:prSet presAssocID="{ED0B3F2F-9010-4CAC-9D58-F1C05EFB1CE9}" presName="parTrans" presStyleCnt="0"/>
      <dgm:spPr/>
    </dgm:pt>
    <dgm:pt modelId="{37769946-03C7-4B5E-B9FD-BD7C7E41AF37}" type="pres">
      <dgm:prSet presAssocID="{65D82A85-293E-4CAE-9752-A2149A737C8F}" presName="node" presStyleLbl="alignAccFollowNode1" presStyleIdx="0" presStyleCnt="3">
        <dgm:presLayoutVars>
          <dgm:bulletEnabled val="1"/>
        </dgm:presLayoutVars>
      </dgm:prSet>
      <dgm:spPr/>
    </dgm:pt>
    <dgm:pt modelId="{54B38C66-ADBE-409A-9530-0F0AE2A5394D}" type="pres">
      <dgm:prSet presAssocID="{7EBBE55A-2ED6-4654-9F33-2B5CACC75491}" presName="sibTrans" presStyleCnt="0"/>
      <dgm:spPr/>
    </dgm:pt>
    <dgm:pt modelId="{BAC3C27D-EB33-4E04-9A1B-A485D356EDA6}" type="pres">
      <dgm:prSet presAssocID="{B39352B3-C43C-4538-883C-B94E6746B093}" presName="node" presStyleLbl="alignAccFollowNode1" presStyleIdx="1" presStyleCnt="3">
        <dgm:presLayoutVars>
          <dgm:bulletEnabled val="1"/>
        </dgm:presLayoutVars>
      </dgm:prSet>
      <dgm:spPr/>
    </dgm:pt>
    <dgm:pt modelId="{678EB12B-B7FB-4688-8E80-FCC5B42D4D9C}" type="pres">
      <dgm:prSet presAssocID="{DDB564B1-5300-4E51-85E7-7CB542A40194}" presName="sibTrans" presStyleCnt="0"/>
      <dgm:spPr/>
    </dgm:pt>
    <dgm:pt modelId="{3CABE802-0AE8-40A3-9307-27849BDCF52F}" type="pres">
      <dgm:prSet presAssocID="{4771CB44-781B-43B2-86C7-011CF839E422}" presName="node" presStyleLbl="alignAccFollowNode1" presStyleIdx="2" presStyleCnt="3">
        <dgm:presLayoutVars>
          <dgm:bulletEnabled val="1"/>
        </dgm:presLayoutVars>
      </dgm:prSet>
      <dgm:spPr/>
    </dgm:pt>
  </dgm:ptLst>
  <dgm:cxnLst>
    <dgm:cxn modelId="{2AFA291C-E57D-FD44-99D9-B6290E0CA1F0}" srcId="{7A7EB76F-90CF-9343-92BE-29F12FC71E6D}" destId="{B990A166-D685-994B-989F-BA6F0F7C45FC}" srcOrd="0" destOrd="0" parTransId="{BCFCD0C6-A7F8-9746-B7BC-A8451A4E1E41}" sibTransId="{AD6D8EA2-7E4E-0C42-A1CE-8372D727D23B}"/>
    <dgm:cxn modelId="{0ED4BB26-32C1-8E47-BF50-0AEA8E40A83B}" type="presOf" srcId="{7A7EB76F-90CF-9343-92BE-29F12FC71E6D}" destId="{64DF20FA-00A5-B040-8A28-DEE36C019C7B}" srcOrd="0" destOrd="0" presId="urn:microsoft.com/office/officeart/2005/8/layout/lProcess3"/>
    <dgm:cxn modelId="{FF64953B-B6C1-6F46-9F30-FCA803A7575D}" type="presOf" srcId="{B990A166-D685-994B-989F-BA6F0F7C45FC}" destId="{D37DD301-CE76-5741-9C8E-E474CE0191F1}" srcOrd="0" destOrd="0" presId="urn:microsoft.com/office/officeart/2005/8/layout/lProcess3"/>
    <dgm:cxn modelId="{D1AC7075-417D-436C-A425-9902984B3997}" type="presOf" srcId="{65D82A85-293E-4CAE-9752-A2149A737C8F}" destId="{37769946-03C7-4B5E-B9FD-BD7C7E41AF37}" srcOrd="0" destOrd="0" presId="urn:microsoft.com/office/officeart/2005/8/layout/lProcess3"/>
    <dgm:cxn modelId="{1BEC6656-8AE2-4272-86BC-A60CEDA6C77E}" srcId="{B990A166-D685-994B-989F-BA6F0F7C45FC}" destId="{4771CB44-781B-43B2-86C7-011CF839E422}" srcOrd="2" destOrd="0" parTransId="{25521E49-6381-4DC2-98C2-8959DF5F04BB}" sibTransId="{230CFD86-4BEE-4A74-A70D-5CE997DBCD61}"/>
    <dgm:cxn modelId="{A5CB339C-9FEE-48EC-9988-9289C97674C5}" type="presOf" srcId="{4771CB44-781B-43B2-86C7-011CF839E422}" destId="{3CABE802-0AE8-40A3-9307-27849BDCF52F}" srcOrd="0" destOrd="0" presId="urn:microsoft.com/office/officeart/2005/8/layout/lProcess3"/>
    <dgm:cxn modelId="{F1F321BA-5E04-49CF-BB91-606223E561D6}" srcId="{B990A166-D685-994B-989F-BA6F0F7C45FC}" destId="{65D82A85-293E-4CAE-9752-A2149A737C8F}" srcOrd="0" destOrd="0" parTransId="{ED0B3F2F-9010-4CAC-9D58-F1C05EFB1CE9}" sibTransId="{7EBBE55A-2ED6-4654-9F33-2B5CACC75491}"/>
    <dgm:cxn modelId="{367D2BD0-4EDA-4844-B5F6-C20F2CD784EC}" srcId="{B990A166-D685-994B-989F-BA6F0F7C45FC}" destId="{B39352B3-C43C-4538-883C-B94E6746B093}" srcOrd="1" destOrd="0" parTransId="{2B671E65-B5A2-4084-96D3-CEF19F94BF4E}" sibTransId="{DDB564B1-5300-4E51-85E7-7CB542A40194}"/>
    <dgm:cxn modelId="{A8A08DD8-F094-4A92-A7A7-2708B57408A0}" type="presOf" srcId="{B39352B3-C43C-4538-883C-B94E6746B093}" destId="{BAC3C27D-EB33-4E04-9A1B-A485D356EDA6}" srcOrd="0" destOrd="0" presId="urn:microsoft.com/office/officeart/2005/8/layout/lProcess3"/>
    <dgm:cxn modelId="{7E369B0D-8B19-5D4A-B4CF-33D7668B1CD6}" type="presParOf" srcId="{64DF20FA-00A5-B040-8A28-DEE36C019C7B}" destId="{E2D3439B-3729-D84F-B830-23748D69EB25}" srcOrd="0" destOrd="0" presId="urn:microsoft.com/office/officeart/2005/8/layout/lProcess3"/>
    <dgm:cxn modelId="{DF9E0EAB-08BB-D749-AEE7-A11B6BACBC8C}" type="presParOf" srcId="{E2D3439B-3729-D84F-B830-23748D69EB25}" destId="{D37DD301-CE76-5741-9C8E-E474CE0191F1}" srcOrd="0" destOrd="0" presId="urn:microsoft.com/office/officeart/2005/8/layout/lProcess3"/>
    <dgm:cxn modelId="{12071810-5348-4DF0-9244-0C859BF73163}" type="presParOf" srcId="{E2D3439B-3729-D84F-B830-23748D69EB25}" destId="{00FD8ED1-CD1A-44DC-8E12-87C491CA4613}" srcOrd="1" destOrd="0" presId="urn:microsoft.com/office/officeart/2005/8/layout/lProcess3"/>
    <dgm:cxn modelId="{06941238-8AF3-423A-9955-5ABD475B687D}" type="presParOf" srcId="{E2D3439B-3729-D84F-B830-23748D69EB25}" destId="{37769946-03C7-4B5E-B9FD-BD7C7E41AF37}" srcOrd="2" destOrd="0" presId="urn:microsoft.com/office/officeart/2005/8/layout/lProcess3"/>
    <dgm:cxn modelId="{B0F735DB-D9CF-45DC-A4BC-7D8A0C37A585}" type="presParOf" srcId="{E2D3439B-3729-D84F-B830-23748D69EB25}" destId="{54B38C66-ADBE-409A-9530-0F0AE2A5394D}" srcOrd="3" destOrd="0" presId="urn:microsoft.com/office/officeart/2005/8/layout/lProcess3"/>
    <dgm:cxn modelId="{E0675369-CBB4-49A6-A0B3-F8BD76303464}" type="presParOf" srcId="{E2D3439B-3729-D84F-B830-23748D69EB25}" destId="{BAC3C27D-EB33-4E04-9A1B-A485D356EDA6}" srcOrd="4" destOrd="0" presId="urn:microsoft.com/office/officeart/2005/8/layout/lProcess3"/>
    <dgm:cxn modelId="{AD2385D7-DD74-4616-80E0-36BB375E8E7B}" type="presParOf" srcId="{E2D3439B-3729-D84F-B830-23748D69EB25}" destId="{678EB12B-B7FB-4688-8E80-FCC5B42D4D9C}" srcOrd="5" destOrd="0" presId="urn:microsoft.com/office/officeart/2005/8/layout/lProcess3"/>
    <dgm:cxn modelId="{864FAED2-83D6-46CF-A2A0-933D777CDA9A}" type="presParOf" srcId="{E2D3439B-3729-D84F-B830-23748D69EB25}" destId="{3CABE802-0AE8-40A3-9307-27849BDCF52F}" srcOrd="6" destOrd="0" presId="urn:microsoft.com/office/officeart/2005/8/layout/lProcess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4941D5E-A699-4342-84EC-13717B5AC87B}" type="doc">
      <dgm:prSet loTypeId="urn:microsoft.com/office/officeart/2005/8/layout/chevron1" loCatId="" qsTypeId="urn:microsoft.com/office/officeart/2005/8/quickstyle/simple1" qsCatId="simple" csTypeId="urn:microsoft.com/office/officeart/2005/8/colors/accent3_1" csCatId="accent3" phldr="1"/>
      <dgm:spPr/>
    </dgm:pt>
    <dgm:pt modelId="{6ABA3D19-C42C-F64B-B6D9-0E5043BA0696}">
      <dgm:prSet phldrT="[Text]"/>
      <dgm:spPr/>
      <dgm:t>
        <a:bodyPr/>
        <a:lstStyle/>
        <a:p>
          <a:r>
            <a:rPr lang="en-US">
              <a:latin typeface="Century Gothic" panose="020B0502020202020204" pitchFamily="34" charset="0"/>
            </a:rPr>
            <a:t>Actor</a:t>
          </a:r>
        </a:p>
      </dgm:t>
    </dgm:pt>
    <dgm:pt modelId="{ABD79811-CE16-2F46-ACFD-AED0799A743E}" type="parTrans" cxnId="{E2C6C1E9-2911-BD4A-8B82-7F538FAC029F}">
      <dgm:prSet/>
      <dgm:spPr/>
      <dgm:t>
        <a:bodyPr/>
        <a:lstStyle/>
        <a:p>
          <a:endParaRPr lang="en-US">
            <a:latin typeface="Century Gothic" panose="020B0502020202020204" pitchFamily="34" charset="0"/>
          </a:endParaRPr>
        </a:p>
      </dgm:t>
    </dgm:pt>
    <dgm:pt modelId="{6E5408D5-ABE8-ED4F-8663-A0FA89E7F257}" type="sibTrans" cxnId="{E2C6C1E9-2911-BD4A-8B82-7F538FAC029F}">
      <dgm:prSet/>
      <dgm:spPr/>
      <dgm:t>
        <a:bodyPr/>
        <a:lstStyle/>
        <a:p>
          <a:endParaRPr lang="en-US">
            <a:latin typeface="Century Gothic" panose="020B0502020202020204" pitchFamily="34" charset="0"/>
          </a:endParaRPr>
        </a:p>
      </dgm:t>
    </dgm:pt>
    <dgm:pt modelId="{1FF78FF0-B4F3-9048-8F99-696CD544C9A7}">
      <dgm:prSet phldrT="[Text]"/>
      <dgm:spPr/>
      <dgm:t>
        <a:bodyPr/>
        <a:lstStyle/>
        <a:p>
          <a:r>
            <a:rPr lang="en-US">
              <a:latin typeface="Century Gothic" panose="020B0502020202020204" pitchFamily="34" charset="0"/>
            </a:rPr>
            <a:t>Use case</a:t>
          </a:r>
        </a:p>
      </dgm:t>
    </dgm:pt>
    <dgm:pt modelId="{DC4CA1AE-6ED3-8843-BC9E-AC79B70A3435}" type="parTrans" cxnId="{534C96BB-540F-0044-907B-3D41466B1427}">
      <dgm:prSet/>
      <dgm:spPr/>
      <dgm:t>
        <a:bodyPr/>
        <a:lstStyle/>
        <a:p>
          <a:endParaRPr lang="en-US">
            <a:latin typeface="Century Gothic" panose="020B0502020202020204" pitchFamily="34" charset="0"/>
          </a:endParaRPr>
        </a:p>
      </dgm:t>
    </dgm:pt>
    <dgm:pt modelId="{E6CEC520-2837-6645-84E4-D959B078D5F7}" type="sibTrans" cxnId="{534C96BB-540F-0044-907B-3D41466B1427}">
      <dgm:prSet/>
      <dgm:spPr/>
      <dgm:t>
        <a:bodyPr/>
        <a:lstStyle/>
        <a:p>
          <a:endParaRPr lang="en-US">
            <a:latin typeface="Century Gothic" panose="020B0502020202020204" pitchFamily="34" charset="0"/>
          </a:endParaRPr>
        </a:p>
      </dgm:t>
    </dgm:pt>
    <dgm:pt modelId="{CC80EB48-9AA4-8840-A987-5CA1E9C7FB27}">
      <dgm:prSet phldrT="[Text]"/>
      <dgm:spPr/>
      <dgm:t>
        <a:bodyPr/>
        <a:lstStyle/>
        <a:p>
          <a:r>
            <a:rPr lang="en-US">
              <a:latin typeface="Century Gothic" panose="020B0502020202020204" pitchFamily="34" charset="0"/>
            </a:rPr>
            <a:t>Relationship</a:t>
          </a:r>
        </a:p>
      </dgm:t>
    </dgm:pt>
    <dgm:pt modelId="{723D5CF2-2990-B14F-9CD9-CE786FD30787}" type="parTrans" cxnId="{B00C2D74-A395-8E4F-AD9F-E24F49A3AD76}">
      <dgm:prSet/>
      <dgm:spPr/>
      <dgm:t>
        <a:bodyPr/>
        <a:lstStyle/>
        <a:p>
          <a:endParaRPr lang="en-US">
            <a:latin typeface="Century Gothic" panose="020B0502020202020204" pitchFamily="34" charset="0"/>
          </a:endParaRPr>
        </a:p>
      </dgm:t>
    </dgm:pt>
    <dgm:pt modelId="{FA4F0643-64A5-8945-9536-75DACE996355}" type="sibTrans" cxnId="{B00C2D74-A395-8E4F-AD9F-E24F49A3AD76}">
      <dgm:prSet/>
      <dgm:spPr/>
      <dgm:t>
        <a:bodyPr/>
        <a:lstStyle/>
        <a:p>
          <a:endParaRPr lang="en-US">
            <a:latin typeface="Century Gothic" panose="020B0502020202020204" pitchFamily="34" charset="0"/>
          </a:endParaRPr>
        </a:p>
      </dgm:t>
    </dgm:pt>
    <dgm:pt modelId="{14AD51AF-725E-1442-8FE2-F70A66D074E9}" type="pres">
      <dgm:prSet presAssocID="{24941D5E-A699-4342-84EC-13717B5AC87B}" presName="Name0" presStyleCnt="0">
        <dgm:presLayoutVars>
          <dgm:dir/>
          <dgm:animLvl val="lvl"/>
          <dgm:resizeHandles val="exact"/>
        </dgm:presLayoutVars>
      </dgm:prSet>
      <dgm:spPr/>
    </dgm:pt>
    <dgm:pt modelId="{ED4A355C-5035-AC4A-A94E-66642B38337A}" type="pres">
      <dgm:prSet presAssocID="{6ABA3D19-C42C-F64B-B6D9-0E5043BA0696}" presName="parTxOnly" presStyleLbl="node1" presStyleIdx="0" presStyleCnt="3">
        <dgm:presLayoutVars>
          <dgm:chMax val="0"/>
          <dgm:chPref val="0"/>
          <dgm:bulletEnabled val="1"/>
        </dgm:presLayoutVars>
      </dgm:prSet>
      <dgm:spPr/>
    </dgm:pt>
    <dgm:pt modelId="{D0A7F38F-7BFB-7B47-A227-EF2BC43D4B92}" type="pres">
      <dgm:prSet presAssocID="{6E5408D5-ABE8-ED4F-8663-A0FA89E7F257}" presName="parTxOnlySpace" presStyleCnt="0"/>
      <dgm:spPr/>
    </dgm:pt>
    <dgm:pt modelId="{F37A2B2D-3CD8-2C48-9212-AD8CABE8F874}" type="pres">
      <dgm:prSet presAssocID="{1FF78FF0-B4F3-9048-8F99-696CD544C9A7}" presName="parTxOnly" presStyleLbl="node1" presStyleIdx="1" presStyleCnt="3">
        <dgm:presLayoutVars>
          <dgm:chMax val="0"/>
          <dgm:chPref val="0"/>
          <dgm:bulletEnabled val="1"/>
        </dgm:presLayoutVars>
      </dgm:prSet>
      <dgm:spPr/>
    </dgm:pt>
    <dgm:pt modelId="{618A8F1C-4669-3149-BC1C-7263D2E842EC}" type="pres">
      <dgm:prSet presAssocID="{E6CEC520-2837-6645-84E4-D959B078D5F7}" presName="parTxOnlySpace" presStyleCnt="0"/>
      <dgm:spPr/>
    </dgm:pt>
    <dgm:pt modelId="{FF903978-7709-D845-97AA-B729C237C70D}" type="pres">
      <dgm:prSet presAssocID="{CC80EB48-9AA4-8840-A987-5CA1E9C7FB27}" presName="parTxOnly" presStyleLbl="node1" presStyleIdx="2" presStyleCnt="3">
        <dgm:presLayoutVars>
          <dgm:chMax val="0"/>
          <dgm:chPref val="0"/>
          <dgm:bulletEnabled val="1"/>
        </dgm:presLayoutVars>
      </dgm:prSet>
      <dgm:spPr/>
    </dgm:pt>
  </dgm:ptLst>
  <dgm:cxnLst>
    <dgm:cxn modelId="{40A5541D-DABB-584A-8186-B28DF5C61834}" type="presOf" srcId="{1FF78FF0-B4F3-9048-8F99-696CD544C9A7}" destId="{F37A2B2D-3CD8-2C48-9212-AD8CABE8F874}" srcOrd="0" destOrd="0" presId="urn:microsoft.com/office/officeart/2005/8/layout/chevron1"/>
    <dgm:cxn modelId="{EC84AB6A-9F7A-304B-9F5F-C023A6B1BCA7}" type="presOf" srcId="{6ABA3D19-C42C-F64B-B6D9-0E5043BA0696}" destId="{ED4A355C-5035-AC4A-A94E-66642B38337A}" srcOrd="0" destOrd="0" presId="urn:microsoft.com/office/officeart/2005/8/layout/chevron1"/>
    <dgm:cxn modelId="{B00C2D74-A395-8E4F-AD9F-E24F49A3AD76}" srcId="{24941D5E-A699-4342-84EC-13717B5AC87B}" destId="{CC80EB48-9AA4-8840-A987-5CA1E9C7FB27}" srcOrd="2" destOrd="0" parTransId="{723D5CF2-2990-B14F-9CD9-CE786FD30787}" sibTransId="{FA4F0643-64A5-8945-9536-75DACE996355}"/>
    <dgm:cxn modelId="{55E34879-4762-B74E-9BB7-D332B096FF35}" type="presOf" srcId="{CC80EB48-9AA4-8840-A987-5CA1E9C7FB27}" destId="{FF903978-7709-D845-97AA-B729C237C70D}" srcOrd="0" destOrd="0" presId="urn:microsoft.com/office/officeart/2005/8/layout/chevron1"/>
    <dgm:cxn modelId="{534C96BB-540F-0044-907B-3D41466B1427}" srcId="{24941D5E-A699-4342-84EC-13717B5AC87B}" destId="{1FF78FF0-B4F3-9048-8F99-696CD544C9A7}" srcOrd="1" destOrd="0" parTransId="{DC4CA1AE-6ED3-8843-BC9E-AC79B70A3435}" sibTransId="{E6CEC520-2837-6645-84E4-D959B078D5F7}"/>
    <dgm:cxn modelId="{9FFF81E8-A922-9445-9ECE-58443F42DA4D}" type="presOf" srcId="{24941D5E-A699-4342-84EC-13717B5AC87B}" destId="{14AD51AF-725E-1442-8FE2-F70A66D074E9}" srcOrd="0" destOrd="0" presId="urn:microsoft.com/office/officeart/2005/8/layout/chevron1"/>
    <dgm:cxn modelId="{E2C6C1E9-2911-BD4A-8B82-7F538FAC029F}" srcId="{24941D5E-A699-4342-84EC-13717B5AC87B}" destId="{6ABA3D19-C42C-F64B-B6D9-0E5043BA0696}" srcOrd="0" destOrd="0" parTransId="{ABD79811-CE16-2F46-ACFD-AED0799A743E}" sibTransId="{6E5408D5-ABE8-ED4F-8663-A0FA89E7F257}"/>
    <dgm:cxn modelId="{FBAC0A22-DFFE-0C46-A1FE-6BF74CB30611}" type="presParOf" srcId="{14AD51AF-725E-1442-8FE2-F70A66D074E9}" destId="{ED4A355C-5035-AC4A-A94E-66642B38337A}" srcOrd="0" destOrd="0" presId="urn:microsoft.com/office/officeart/2005/8/layout/chevron1"/>
    <dgm:cxn modelId="{BAF986E2-56BE-E547-8F36-F444AE95A4CA}" type="presParOf" srcId="{14AD51AF-725E-1442-8FE2-F70A66D074E9}" destId="{D0A7F38F-7BFB-7B47-A227-EF2BC43D4B92}" srcOrd="1" destOrd="0" presId="urn:microsoft.com/office/officeart/2005/8/layout/chevron1"/>
    <dgm:cxn modelId="{0362EB7B-44B6-3344-B886-D8F07C572B03}" type="presParOf" srcId="{14AD51AF-725E-1442-8FE2-F70A66D074E9}" destId="{F37A2B2D-3CD8-2C48-9212-AD8CABE8F874}" srcOrd="2" destOrd="0" presId="urn:microsoft.com/office/officeart/2005/8/layout/chevron1"/>
    <dgm:cxn modelId="{2B5DF908-02F8-0149-91F5-BA21F89D3039}" type="presParOf" srcId="{14AD51AF-725E-1442-8FE2-F70A66D074E9}" destId="{618A8F1C-4669-3149-BC1C-7263D2E842EC}" srcOrd="3" destOrd="0" presId="urn:microsoft.com/office/officeart/2005/8/layout/chevron1"/>
    <dgm:cxn modelId="{2CF26967-A518-034F-82D1-B0ECE23AFB14}" type="presParOf" srcId="{14AD51AF-725E-1442-8FE2-F70A66D074E9}" destId="{FF903978-7709-D845-97AA-B729C237C70D}"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C30502-97DF-4349-AC64-07558511DD00}">
      <dsp:nvSpPr>
        <dsp:cNvPr id="0" name=""/>
        <dsp:cNvSpPr/>
      </dsp:nvSpPr>
      <dsp:spPr>
        <a:xfrm>
          <a:off x="76313" y="175229"/>
          <a:ext cx="1858893" cy="717532"/>
        </a:xfrm>
        <a:prstGeom prst="chevron">
          <a:avLst>
            <a:gd name="adj" fmla="val 40000"/>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sp>
    <dsp:sp modelId="{BA244F3A-C46F-43B2-A04A-1F253D0D5378}">
      <dsp:nvSpPr>
        <dsp:cNvPr id="0" name=""/>
        <dsp:cNvSpPr/>
      </dsp:nvSpPr>
      <dsp:spPr>
        <a:xfrm>
          <a:off x="520117" y="489932"/>
          <a:ext cx="1463037" cy="1992301"/>
        </a:xfrm>
        <a:prstGeom prst="roundRect">
          <a:avLst>
            <a:gd name="adj" fmla="val 10000"/>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US" sz="1600" b="1" kern="1200">
              <a:solidFill>
                <a:schemeClr val="accent5"/>
              </a:solidFill>
              <a:latin typeface="Century Gothic" panose="020B0502020202020204" pitchFamily="34" charset="0"/>
            </a:rPr>
            <a:t>WEEK</a:t>
          </a:r>
          <a:br>
            <a:rPr lang="en-US" sz="1600" b="1" kern="1200">
              <a:solidFill>
                <a:schemeClr val="accent5"/>
              </a:solidFill>
              <a:latin typeface="Century Gothic" panose="020B0502020202020204" pitchFamily="34" charset="0"/>
            </a:rPr>
          </a:br>
          <a:r>
            <a:rPr lang="en-US" sz="1600" b="1" kern="1200">
              <a:solidFill>
                <a:schemeClr val="accent5"/>
              </a:solidFill>
              <a:latin typeface="Century Gothic" panose="020B0502020202020204" pitchFamily="34" charset="0"/>
            </a:rPr>
            <a:t>1 - 3</a:t>
          </a:r>
          <a:br>
            <a:rPr lang="en-US" sz="1600" b="1" kern="1200">
              <a:solidFill>
                <a:schemeClr val="accent5"/>
              </a:solidFill>
              <a:latin typeface="Century Gothic" panose="020B0502020202020204" pitchFamily="34" charset="0"/>
            </a:rPr>
          </a:br>
          <a:br>
            <a:rPr lang="en-US" sz="1600" kern="1200">
              <a:solidFill>
                <a:schemeClr val="accent5"/>
              </a:solidFill>
              <a:latin typeface="Century Gothic" panose="020B0502020202020204" pitchFamily="34" charset="0"/>
            </a:rPr>
          </a:br>
          <a:r>
            <a:rPr lang="en-US" sz="1600" kern="1200">
              <a:solidFill>
                <a:schemeClr val="accent5"/>
              </a:solidFill>
              <a:latin typeface="Century Gothic" panose="020B0502020202020204" pitchFamily="34" charset="0"/>
            </a:rPr>
            <a:t>Business</a:t>
          </a:r>
        </a:p>
        <a:p>
          <a:pPr marL="0" lvl="0" indent="0" algn="ctr" defTabSz="711200">
            <a:lnSpc>
              <a:spcPct val="90000"/>
            </a:lnSpc>
            <a:spcBef>
              <a:spcPct val="0"/>
            </a:spcBef>
            <a:spcAft>
              <a:spcPct val="35000"/>
            </a:spcAft>
            <a:buNone/>
          </a:pPr>
          <a:r>
            <a:rPr lang="en-US" sz="1600" kern="1200">
              <a:solidFill>
                <a:schemeClr val="accent5"/>
              </a:solidFill>
              <a:latin typeface="Century Gothic" panose="020B0502020202020204" pitchFamily="34" charset="0"/>
            </a:rPr>
            <a:t>Process</a:t>
          </a:r>
          <a:endParaRPr lang="en-SG" sz="1600" kern="1200">
            <a:solidFill>
              <a:schemeClr val="accent5"/>
            </a:solidFill>
            <a:latin typeface="Century Gothic" panose="020B0502020202020204" pitchFamily="34" charset="0"/>
          </a:endParaRPr>
        </a:p>
        <a:p>
          <a:pPr marL="0" lvl="0" indent="0" algn="ctr" defTabSz="711200">
            <a:lnSpc>
              <a:spcPct val="90000"/>
            </a:lnSpc>
            <a:spcBef>
              <a:spcPct val="0"/>
            </a:spcBef>
            <a:spcAft>
              <a:spcPct val="35000"/>
            </a:spcAft>
            <a:buNone/>
          </a:pPr>
          <a:r>
            <a:rPr lang="en-SG" sz="1600" kern="1200">
              <a:solidFill>
                <a:schemeClr val="accent5"/>
              </a:solidFill>
              <a:latin typeface="Century Gothic" panose="020B0502020202020204" pitchFamily="34" charset="0"/>
            </a:rPr>
            <a:t>Modelling</a:t>
          </a:r>
        </a:p>
      </dsp:txBody>
      <dsp:txXfrm>
        <a:off x="562968" y="532783"/>
        <a:ext cx="1377335" cy="1906599"/>
      </dsp:txXfrm>
    </dsp:sp>
    <dsp:sp modelId="{B056B15B-299C-45CA-9C38-A84D2CF99479}">
      <dsp:nvSpPr>
        <dsp:cNvPr id="0" name=""/>
        <dsp:cNvSpPr/>
      </dsp:nvSpPr>
      <dsp:spPr>
        <a:xfrm>
          <a:off x="2059648" y="175229"/>
          <a:ext cx="1858893" cy="717532"/>
        </a:xfrm>
        <a:prstGeom prst="chevron">
          <a:avLst>
            <a:gd name="adj" fmla="val 40000"/>
          </a:avLst>
        </a:prstGeom>
        <a:noFill/>
        <a:ln w="25400" cap="flat"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sp>
    <dsp:sp modelId="{66D2C422-69A7-4071-9E46-E06C460112F3}">
      <dsp:nvSpPr>
        <dsp:cNvPr id="0" name=""/>
        <dsp:cNvSpPr/>
      </dsp:nvSpPr>
      <dsp:spPr>
        <a:xfrm>
          <a:off x="2499010" y="477182"/>
          <a:ext cx="1463037" cy="1992301"/>
        </a:xfrm>
        <a:prstGeom prst="roundRect">
          <a:avLst>
            <a:gd name="adj" fmla="val 10000"/>
          </a:avLst>
        </a:prstGeom>
        <a:solidFill>
          <a:schemeClr val="lt1">
            <a:alpha val="90000"/>
            <a:hueOff val="0"/>
            <a:satOff val="0"/>
            <a:lumOff val="0"/>
            <a:alphaOff val="0"/>
          </a:schemeClr>
        </a:solidFill>
        <a:ln w="25400" cap="flat" cmpd="sng" algn="ctr">
          <a:solidFill>
            <a:schemeClr val="accent5"/>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US" sz="1600" b="1" kern="1200">
              <a:solidFill>
                <a:schemeClr val="accent5"/>
              </a:solidFill>
              <a:latin typeface="Century Gothic" panose="020B0502020202020204" pitchFamily="34" charset="0"/>
            </a:rPr>
            <a:t>WEEK </a:t>
          </a:r>
          <a:br>
            <a:rPr lang="en-US" sz="1600" b="1" kern="1200">
              <a:solidFill>
                <a:schemeClr val="accent5"/>
              </a:solidFill>
              <a:latin typeface="Century Gothic" panose="020B0502020202020204" pitchFamily="34" charset="0"/>
            </a:rPr>
          </a:br>
          <a:r>
            <a:rPr lang="en-US" sz="1600" b="1" kern="1200">
              <a:solidFill>
                <a:schemeClr val="accent5"/>
              </a:solidFill>
              <a:latin typeface="Century Gothic" panose="020B0502020202020204" pitchFamily="34" charset="0"/>
            </a:rPr>
            <a:t>3 – 5</a:t>
          </a:r>
          <a:br>
            <a:rPr lang="en-US" sz="1600" b="1" kern="1200">
              <a:solidFill>
                <a:schemeClr val="accent5"/>
              </a:solidFill>
              <a:latin typeface="Century Gothic" panose="020B0502020202020204" pitchFamily="34" charset="0"/>
            </a:rPr>
          </a:br>
          <a:br>
            <a:rPr lang="en-US" sz="1600" kern="1200">
              <a:solidFill>
                <a:schemeClr val="accent5"/>
              </a:solidFill>
              <a:latin typeface="Century Gothic" panose="020B0502020202020204" pitchFamily="34" charset="0"/>
            </a:rPr>
          </a:br>
          <a:r>
            <a:rPr lang="en-US" sz="1600" kern="1200">
              <a:solidFill>
                <a:schemeClr val="accent5"/>
              </a:solidFill>
              <a:latin typeface="Century Gothic" panose="020B0502020202020204" pitchFamily="34" charset="0"/>
            </a:rPr>
            <a:t>Business</a:t>
          </a:r>
        </a:p>
        <a:p>
          <a:pPr marL="0" lvl="0" indent="0" algn="ctr" defTabSz="711200">
            <a:lnSpc>
              <a:spcPct val="90000"/>
            </a:lnSpc>
            <a:spcBef>
              <a:spcPct val="0"/>
            </a:spcBef>
            <a:spcAft>
              <a:spcPct val="35000"/>
            </a:spcAft>
            <a:buNone/>
          </a:pPr>
          <a:r>
            <a:rPr lang="en-US" sz="1600" kern="1200">
              <a:solidFill>
                <a:schemeClr val="accent5"/>
              </a:solidFill>
              <a:latin typeface="Century Gothic" panose="020B0502020202020204" pitchFamily="34" charset="0"/>
            </a:rPr>
            <a:t>Process</a:t>
          </a:r>
        </a:p>
        <a:p>
          <a:pPr marL="0" lvl="0" indent="0" algn="ctr" defTabSz="711200">
            <a:lnSpc>
              <a:spcPct val="90000"/>
            </a:lnSpc>
            <a:spcBef>
              <a:spcPct val="0"/>
            </a:spcBef>
            <a:spcAft>
              <a:spcPct val="35000"/>
            </a:spcAft>
            <a:buNone/>
          </a:pPr>
          <a:r>
            <a:rPr lang="en-SG" sz="1600" kern="1200">
              <a:solidFill>
                <a:schemeClr val="accent5"/>
              </a:solidFill>
              <a:latin typeface="Century Gothic" panose="020B0502020202020204" pitchFamily="34" charset="0"/>
            </a:rPr>
            <a:t>Analysis</a:t>
          </a:r>
        </a:p>
      </dsp:txBody>
      <dsp:txXfrm>
        <a:off x="2541861" y="520033"/>
        <a:ext cx="1377335" cy="1906599"/>
      </dsp:txXfrm>
    </dsp:sp>
    <dsp:sp modelId="{BEA33B53-88EE-4B41-8A02-7EE1B2AAD07E}">
      <dsp:nvSpPr>
        <dsp:cNvPr id="0" name=""/>
        <dsp:cNvSpPr/>
      </dsp:nvSpPr>
      <dsp:spPr>
        <a:xfrm>
          <a:off x="4129569" y="175229"/>
          <a:ext cx="1858893" cy="717532"/>
        </a:xfrm>
        <a:prstGeom prst="chevron">
          <a:avLst>
            <a:gd name="adj" fmla="val 40000"/>
          </a:avLst>
        </a:prstGeom>
        <a:solidFill>
          <a:srgbClr val="3FAE28"/>
        </a:solidFill>
        <a:ln w="25400" cap="flat" cmpd="sng" algn="ctr">
          <a:solidFill>
            <a:srgbClr val="3FAE28"/>
          </a:solidFill>
          <a:prstDash val="solid"/>
        </a:ln>
        <a:effectLst/>
      </dsp:spPr>
      <dsp:style>
        <a:lnRef idx="2">
          <a:scrgbClr r="0" g="0" b="0"/>
        </a:lnRef>
        <a:fillRef idx="1">
          <a:scrgbClr r="0" g="0" b="0"/>
        </a:fillRef>
        <a:effectRef idx="0">
          <a:scrgbClr r="0" g="0" b="0"/>
        </a:effectRef>
        <a:fontRef idx="minor">
          <a:schemeClr val="lt1"/>
        </a:fontRef>
      </dsp:style>
    </dsp:sp>
    <dsp:sp modelId="{29DF5BF8-5713-444F-A6E0-2437F53DDAF8}">
      <dsp:nvSpPr>
        <dsp:cNvPr id="0" name=""/>
        <dsp:cNvSpPr/>
      </dsp:nvSpPr>
      <dsp:spPr>
        <a:xfrm>
          <a:off x="4579637" y="489932"/>
          <a:ext cx="1463037" cy="1992301"/>
        </a:xfrm>
        <a:prstGeom prst="roundRect">
          <a:avLst>
            <a:gd name="adj" fmla="val 10000"/>
          </a:avLst>
        </a:prstGeom>
        <a:solidFill>
          <a:schemeClr val="lt1">
            <a:alpha val="90000"/>
            <a:hueOff val="0"/>
            <a:satOff val="0"/>
            <a:lumOff val="0"/>
            <a:alphaOff val="0"/>
          </a:schemeClr>
        </a:solidFill>
        <a:ln w="25400" cap="flat" cmpd="sng" algn="ctr">
          <a:solidFill>
            <a:srgbClr val="3FAE28"/>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US" sz="1600" b="1" kern="1200">
              <a:latin typeface="Century Gothic" panose="020B0502020202020204" pitchFamily="34" charset="0"/>
            </a:rPr>
            <a:t>WEEK </a:t>
          </a:r>
          <a:br>
            <a:rPr lang="en-US" sz="1600" b="1" kern="1200">
              <a:latin typeface="Century Gothic" panose="020B0502020202020204" pitchFamily="34" charset="0"/>
            </a:rPr>
          </a:br>
          <a:r>
            <a:rPr lang="en-US" sz="1600" b="1" kern="1200">
              <a:latin typeface="Century Gothic" panose="020B0502020202020204" pitchFamily="34" charset="0"/>
            </a:rPr>
            <a:t>6 – 9</a:t>
          </a:r>
          <a:br>
            <a:rPr lang="en-US" sz="1600" b="1" kern="1200">
              <a:latin typeface="Century Gothic" panose="020B0502020202020204" pitchFamily="34" charset="0"/>
            </a:rPr>
          </a:br>
          <a:endParaRPr lang="en-US" sz="1600" kern="1200">
            <a:latin typeface="Century Gothic" panose="020B0502020202020204" pitchFamily="34" charset="0"/>
          </a:endParaRPr>
        </a:p>
        <a:p>
          <a:pPr marL="0" lvl="0" indent="0" algn="ctr" defTabSz="711200">
            <a:lnSpc>
              <a:spcPct val="90000"/>
            </a:lnSpc>
            <a:spcBef>
              <a:spcPct val="0"/>
            </a:spcBef>
            <a:spcAft>
              <a:spcPct val="35000"/>
            </a:spcAft>
            <a:buNone/>
          </a:pPr>
          <a:r>
            <a:rPr lang="en-US" sz="1600" kern="1200">
              <a:latin typeface="Century Gothic" panose="020B0502020202020204" pitchFamily="34" charset="0"/>
            </a:rPr>
            <a:t>Business</a:t>
          </a:r>
        </a:p>
        <a:p>
          <a:pPr marL="0" lvl="0" indent="0" algn="ctr" defTabSz="711200">
            <a:lnSpc>
              <a:spcPct val="90000"/>
            </a:lnSpc>
            <a:spcBef>
              <a:spcPct val="0"/>
            </a:spcBef>
            <a:spcAft>
              <a:spcPct val="35000"/>
            </a:spcAft>
            <a:buNone/>
          </a:pPr>
          <a:r>
            <a:rPr lang="en-US" sz="1600" kern="1200">
              <a:latin typeface="Century Gothic" panose="020B0502020202020204" pitchFamily="34" charset="0"/>
            </a:rPr>
            <a:t>Process</a:t>
          </a:r>
        </a:p>
        <a:p>
          <a:pPr marL="0" lvl="0" indent="0" algn="ctr" defTabSz="711200">
            <a:lnSpc>
              <a:spcPct val="90000"/>
            </a:lnSpc>
            <a:spcBef>
              <a:spcPct val="0"/>
            </a:spcBef>
            <a:spcAft>
              <a:spcPct val="35000"/>
            </a:spcAft>
            <a:buNone/>
          </a:pPr>
          <a:r>
            <a:rPr lang="en-SG" sz="1600" kern="1200">
              <a:latin typeface="Century Gothic" panose="020B0502020202020204" pitchFamily="34" charset="0"/>
            </a:rPr>
            <a:t>Solutioning</a:t>
          </a:r>
        </a:p>
      </dsp:txBody>
      <dsp:txXfrm>
        <a:off x="4622488" y="532783"/>
        <a:ext cx="1377335" cy="1906599"/>
      </dsp:txXfrm>
    </dsp:sp>
    <dsp:sp modelId="{1EA1D0E2-38C0-EB4B-88E6-9C9E9244F0ED}">
      <dsp:nvSpPr>
        <dsp:cNvPr id="0" name=""/>
        <dsp:cNvSpPr/>
      </dsp:nvSpPr>
      <dsp:spPr>
        <a:xfrm>
          <a:off x="6199491" y="175229"/>
          <a:ext cx="1858893" cy="717532"/>
        </a:xfrm>
        <a:prstGeom prst="chevron">
          <a:avLst>
            <a:gd name="adj" fmla="val 40000"/>
          </a:avLst>
        </a:prstGeom>
        <a:solidFill>
          <a:srgbClr val="FFDD00"/>
        </a:solidFill>
        <a:ln w="25400" cap="flat" cmpd="sng" algn="ctr">
          <a:solidFill>
            <a:srgbClr val="FFDD00"/>
          </a:solidFill>
          <a:prstDash val="solid"/>
        </a:ln>
        <a:effectLst/>
      </dsp:spPr>
      <dsp:style>
        <a:lnRef idx="2">
          <a:scrgbClr r="0" g="0" b="0"/>
        </a:lnRef>
        <a:fillRef idx="1">
          <a:scrgbClr r="0" g="0" b="0"/>
        </a:fillRef>
        <a:effectRef idx="0">
          <a:scrgbClr r="0" g="0" b="0"/>
        </a:effectRef>
        <a:fontRef idx="minor">
          <a:schemeClr val="lt1"/>
        </a:fontRef>
      </dsp:style>
    </dsp:sp>
    <dsp:sp modelId="{DFD78C2A-C7C5-E64D-8850-6FF4DF29D3E5}">
      <dsp:nvSpPr>
        <dsp:cNvPr id="0" name=""/>
        <dsp:cNvSpPr/>
      </dsp:nvSpPr>
      <dsp:spPr>
        <a:xfrm>
          <a:off x="6635400" y="489932"/>
          <a:ext cx="1463037" cy="1992301"/>
        </a:xfrm>
        <a:prstGeom prst="roundRect">
          <a:avLst>
            <a:gd name="adj" fmla="val 10000"/>
          </a:avLst>
        </a:prstGeom>
        <a:solidFill>
          <a:schemeClr val="lt1">
            <a:alpha val="90000"/>
            <a:hueOff val="0"/>
            <a:satOff val="0"/>
            <a:lumOff val="0"/>
            <a:alphaOff val="0"/>
          </a:schemeClr>
        </a:solidFill>
        <a:ln w="25400" cap="flat" cmpd="sng" algn="ctr">
          <a:solidFill>
            <a:srgbClr val="FFDD00"/>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US" sz="1600" b="1" kern="1200">
              <a:latin typeface="Century Gothic" panose="020B0502020202020204" pitchFamily="34" charset="0"/>
            </a:rPr>
            <a:t>WEEK </a:t>
          </a:r>
          <a:br>
            <a:rPr lang="en-US" sz="1600" b="1" kern="1200">
              <a:latin typeface="Century Gothic" panose="020B0502020202020204" pitchFamily="34" charset="0"/>
            </a:rPr>
          </a:br>
          <a:r>
            <a:rPr lang="en-US" sz="1600" b="1" kern="1200">
              <a:latin typeface="Century Gothic" panose="020B0502020202020204" pitchFamily="34" charset="0"/>
            </a:rPr>
            <a:t>10 – 12</a:t>
          </a:r>
          <a:br>
            <a:rPr lang="en-US" sz="1600" b="1" kern="1200">
              <a:latin typeface="Century Gothic" panose="020B0502020202020204" pitchFamily="34" charset="0"/>
            </a:rPr>
          </a:br>
          <a:endParaRPr lang="en-US" sz="1600" kern="1200">
            <a:latin typeface="Century Gothic" panose="020B0502020202020204" pitchFamily="34" charset="0"/>
          </a:endParaRPr>
        </a:p>
        <a:p>
          <a:pPr marL="0" lvl="0" indent="0" algn="ctr" defTabSz="711200">
            <a:lnSpc>
              <a:spcPct val="90000"/>
            </a:lnSpc>
            <a:spcBef>
              <a:spcPct val="0"/>
            </a:spcBef>
            <a:spcAft>
              <a:spcPct val="35000"/>
            </a:spcAft>
            <a:buNone/>
          </a:pPr>
          <a:r>
            <a:rPr lang="en-US" sz="1600" kern="1200">
              <a:latin typeface="Century Gothic" panose="020B0502020202020204" pitchFamily="34" charset="0"/>
            </a:rPr>
            <a:t>Business</a:t>
          </a:r>
        </a:p>
        <a:p>
          <a:pPr marL="0" lvl="0" indent="0" algn="ctr" defTabSz="711200">
            <a:lnSpc>
              <a:spcPct val="90000"/>
            </a:lnSpc>
            <a:spcBef>
              <a:spcPct val="0"/>
            </a:spcBef>
            <a:spcAft>
              <a:spcPct val="35000"/>
            </a:spcAft>
            <a:buNone/>
          </a:pPr>
          <a:r>
            <a:rPr lang="en-US" sz="1600" kern="1200">
              <a:latin typeface="Century Gothic" panose="020B0502020202020204" pitchFamily="34" charset="0"/>
            </a:rPr>
            <a:t>Process</a:t>
          </a:r>
        </a:p>
        <a:p>
          <a:pPr marL="0" lvl="0" indent="0" algn="ctr" defTabSz="711200">
            <a:lnSpc>
              <a:spcPct val="90000"/>
            </a:lnSpc>
            <a:spcBef>
              <a:spcPct val="0"/>
            </a:spcBef>
            <a:spcAft>
              <a:spcPct val="35000"/>
            </a:spcAft>
            <a:buNone/>
          </a:pPr>
          <a:r>
            <a:rPr lang="en-SG" sz="1600" kern="1200">
              <a:latin typeface="Century Gothic" panose="020B0502020202020204" pitchFamily="34" charset="0"/>
            </a:rPr>
            <a:t>Innovation</a:t>
          </a:r>
        </a:p>
      </dsp:txBody>
      <dsp:txXfrm>
        <a:off x="6678251" y="532783"/>
        <a:ext cx="1377335" cy="190659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A355C-5035-AC4A-A94E-66642B38337A}">
      <dsp:nvSpPr>
        <dsp:cNvPr id="0" name=""/>
        <dsp:cNvSpPr/>
      </dsp:nvSpPr>
      <dsp:spPr>
        <a:xfrm>
          <a:off x="2416" y="253551"/>
          <a:ext cx="2944529" cy="1177811"/>
        </a:xfrm>
        <a:prstGeom prst="chevron">
          <a:avLst/>
        </a:prstGeom>
        <a:solidFill>
          <a:srgbClr val="C1EFFE"/>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b="1" kern="1200">
              <a:latin typeface="Century Gothic" panose="020B0502020202020204" pitchFamily="34" charset="0"/>
            </a:rPr>
            <a:t>Actor</a:t>
          </a:r>
        </a:p>
      </dsp:txBody>
      <dsp:txXfrm>
        <a:off x="591322" y="253551"/>
        <a:ext cx="1766718" cy="1177811"/>
      </dsp:txXfrm>
    </dsp:sp>
    <dsp:sp modelId="{F37A2B2D-3CD8-2C48-9212-AD8CABE8F874}">
      <dsp:nvSpPr>
        <dsp:cNvPr id="0" name=""/>
        <dsp:cNvSpPr/>
      </dsp:nvSpPr>
      <dsp:spPr>
        <a:xfrm>
          <a:off x="2652493" y="253551"/>
          <a:ext cx="2944529" cy="1177811"/>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latin typeface="Century Gothic" panose="020B0502020202020204" pitchFamily="34" charset="0"/>
            </a:rPr>
            <a:t>Use case</a:t>
          </a:r>
        </a:p>
      </dsp:txBody>
      <dsp:txXfrm>
        <a:off x="3241399" y="253551"/>
        <a:ext cx="1766718" cy="1177811"/>
      </dsp:txXfrm>
    </dsp:sp>
    <dsp:sp modelId="{FF903978-7709-D845-97AA-B729C237C70D}">
      <dsp:nvSpPr>
        <dsp:cNvPr id="0" name=""/>
        <dsp:cNvSpPr/>
      </dsp:nvSpPr>
      <dsp:spPr>
        <a:xfrm>
          <a:off x="5302569" y="253551"/>
          <a:ext cx="2944529" cy="1177811"/>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latin typeface="Century Gothic" panose="020B0502020202020204" pitchFamily="34" charset="0"/>
            </a:rPr>
            <a:t>Relationship</a:t>
          </a:r>
        </a:p>
      </dsp:txBody>
      <dsp:txXfrm>
        <a:off x="5891475" y="253551"/>
        <a:ext cx="1766718" cy="117781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A355C-5035-AC4A-A94E-66642B38337A}">
      <dsp:nvSpPr>
        <dsp:cNvPr id="0" name=""/>
        <dsp:cNvSpPr/>
      </dsp:nvSpPr>
      <dsp:spPr>
        <a:xfrm>
          <a:off x="2416" y="253551"/>
          <a:ext cx="2944529" cy="1177811"/>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latin typeface="Century Gothic" panose="020B0502020202020204" pitchFamily="34" charset="0"/>
            </a:rPr>
            <a:t>Actor</a:t>
          </a:r>
        </a:p>
      </dsp:txBody>
      <dsp:txXfrm>
        <a:off x="591322" y="253551"/>
        <a:ext cx="1766718" cy="1177811"/>
      </dsp:txXfrm>
    </dsp:sp>
    <dsp:sp modelId="{F37A2B2D-3CD8-2C48-9212-AD8CABE8F874}">
      <dsp:nvSpPr>
        <dsp:cNvPr id="0" name=""/>
        <dsp:cNvSpPr/>
      </dsp:nvSpPr>
      <dsp:spPr>
        <a:xfrm>
          <a:off x="2652493" y="253551"/>
          <a:ext cx="2944529" cy="1177811"/>
        </a:xfrm>
        <a:prstGeom prst="chevron">
          <a:avLst/>
        </a:prstGeom>
        <a:solidFill>
          <a:srgbClr val="C1EFFE"/>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b="1" kern="1200">
              <a:latin typeface="Century Gothic" panose="020B0502020202020204" pitchFamily="34" charset="0"/>
            </a:rPr>
            <a:t>Use case</a:t>
          </a:r>
        </a:p>
      </dsp:txBody>
      <dsp:txXfrm>
        <a:off x="3241399" y="253551"/>
        <a:ext cx="1766718" cy="1177811"/>
      </dsp:txXfrm>
    </dsp:sp>
    <dsp:sp modelId="{FF903978-7709-D845-97AA-B729C237C70D}">
      <dsp:nvSpPr>
        <dsp:cNvPr id="0" name=""/>
        <dsp:cNvSpPr/>
      </dsp:nvSpPr>
      <dsp:spPr>
        <a:xfrm>
          <a:off x="5302569" y="253551"/>
          <a:ext cx="2944529" cy="1177811"/>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latin typeface="Century Gothic" panose="020B0502020202020204" pitchFamily="34" charset="0"/>
            </a:rPr>
            <a:t>Relationship</a:t>
          </a:r>
        </a:p>
      </dsp:txBody>
      <dsp:txXfrm>
        <a:off x="5891475" y="253551"/>
        <a:ext cx="1766718" cy="117781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A355C-5035-AC4A-A94E-66642B38337A}">
      <dsp:nvSpPr>
        <dsp:cNvPr id="0" name=""/>
        <dsp:cNvSpPr/>
      </dsp:nvSpPr>
      <dsp:spPr>
        <a:xfrm>
          <a:off x="2416" y="253551"/>
          <a:ext cx="2944529" cy="1177811"/>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latin typeface="Century Gothic" panose="020B0502020202020204" pitchFamily="34" charset="0"/>
            </a:rPr>
            <a:t>Actor</a:t>
          </a:r>
        </a:p>
      </dsp:txBody>
      <dsp:txXfrm>
        <a:off x="591322" y="253551"/>
        <a:ext cx="1766718" cy="1177811"/>
      </dsp:txXfrm>
    </dsp:sp>
    <dsp:sp modelId="{F37A2B2D-3CD8-2C48-9212-AD8CABE8F874}">
      <dsp:nvSpPr>
        <dsp:cNvPr id="0" name=""/>
        <dsp:cNvSpPr/>
      </dsp:nvSpPr>
      <dsp:spPr>
        <a:xfrm>
          <a:off x="2652493" y="253551"/>
          <a:ext cx="2944529" cy="1177811"/>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latin typeface="Century Gothic" panose="020B0502020202020204" pitchFamily="34" charset="0"/>
            </a:rPr>
            <a:t>Use case</a:t>
          </a:r>
        </a:p>
      </dsp:txBody>
      <dsp:txXfrm>
        <a:off x="3241399" y="253551"/>
        <a:ext cx="1766718" cy="1177811"/>
      </dsp:txXfrm>
    </dsp:sp>
    <dsp:sp modelId="{FF903978-7709-D845-97AA-B729C237C70D}">
      <dsp:nvSpPr>
        <dsp:cNvPr id="0" name=""/>
        <dsp:cNvSpPr/>
      </dsp:nvSpPr>
      <dsp:spPr>
        <a:xfrm>
          <a:off x="5302569" y="253551"/>
          <a:ext cx="2944529" cy="1177811"/>
        </a:xfrm>
        <a:prstGeom prst="chevron">
          <a:avLst/>
        </a:prstGeom>
        <a:solidFill>
          <a:srgbClr val="C1EFFE"/>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latin typeface="Century Gothic" panose="020B0502020202020204" pitchFamily="34" charset="0"/>
            </a:rPr>
            <a:t>Relationship</a:t>
          </a:r>
        </a:p>
      </dsp:txBody>
      <dsp:txXfrm>
        <a:off x="5891475" y="253551"/>
        <a:ext cx="1766718" cy="117781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DD301-CE76-5741-9C8E-E474CE0191F1}">
      <dsp:nvSpPr>
        <dsp:cNvPr id="0" name=""/>
        <dsp:cNvSpPr/>
      </dsp:nvSpPr>
      <dsp:spPr>
        <a:xfrm>
          <a:off x="4505" y="235241"/>
          <a:ext cx="2311672" cy="924669"/>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a:latin typeface="Century Gothic" panose="020B0502020202020204" pitchFamily="34" charset="0"/>
            </a:rPr>
            <a:t>2.  Modeling use cases</a:t>
          </a:r>
        </a:p>
      </dsp:txBody>
      <dsp:txXfrm>
        <a:off x="466840" y="235241"/>
        <a:ext cx="1387003" cy="924669"/>
      </dsp:txXfrm>
    </dsp:sp>
    <dsp:sp modelId="{69227649-F790-904D-8624-A3176E443909}">
      <dsp:nvSpPr>
        <dsp:cNvPr id="0" name=""/>
        <dsp:cNvSpPr/>
      </dsp:nvSpPr>
      <dsp:spPr>
        <a:xfrm>
          <a:off x="2015661" y="313838"/>
          <a:ext cx="1918688" cy="767475"/>
        </a:xfrm>
        <a:prstGeom prst="chevron">
          <a:avLst/>
        </a:prstGeom>
        <a:solidFill>
          <a:schemeClr val="lt1">
            <a:alpha val="90000"/>
            <a:tint val="4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Century Gothic" panose="020B0502020202020204" pitchFamily="34" charset="0"/>
            </a:rPr>
            <a:t>Identify actors</a:t>
          </a:r>
        </a:p>
      </dsp:txBody>
      <dsp:txXfrm>
        <a:off x="2399399" y="313838"/>
        <a:ext cx="1151213" cy="767475"/>
      </dsp:txXfrm>
    </dsp:sp>
    <dsp:sp modelId="{D78ADC04-4ABB-9642-92C0-30C5893A7B61}">
      <dsp:nvSpPr>
        <dsp:cNvPr id="0" name=""/>
        <dsp:cNvSpPr/>
      </dsp:nvSpPr>
      <dsp:spPr>
        <a:xfrm>
          <a:off x="3665733" y="313838"/>
          <a:ext cx="1918688" cy="767475"/>
        </a:xfrm>
        <a:prstGeom prst="chevron">
          <a:avLst/>
        </a:prstGeom>
        <a:solidFill>
          <a:schemeClr val="lt1">
            <a:alpha val="90000"/>
            <a:tint val="4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Century Gothic" panose="020B0502020202020204" pitchFamily="34" charset="0"/>
            </a:rPr>
            <a:t>Identify use cases and relationships</a:t>
          </a:r>
        </a:p>
      </dsp:txBody>
      <dsp:txXfrm>
        <a:off x="4049471" y="313838"/>
        <a:ext cx="1151213" cy="767475"/>
      </dsp:txXfrm>
    </dsp:sp>
    <dsp:sp modelId="{745A548F-9E02-074C-8801-710FEFB6371F}">
      <dsp:nvSpPr>
        <dsp:cNvPr id="0" name=""/>
        <dsp:cNvSpPr/>
      </dsp:nvSpPr>
      <dsp:spPr>
        <a:xfrm>
          <a:off x="5315805" y="313838"/>
          <a:ext cx="1918688" cy="767475"/>
        </a:xfrm>
        <a:prstGeom prst="chevron">
          <a:avLst/>
        </a:prstGeom>
        <a:solidFill>
          <a:schemeClr val="lt1">
            <a:alpha val="90000"/>
            <a:tint val="4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Century Gothic" panose="020B0502020202020204" pitchFamily="34" charset="0"/>
            </a:rPr>
            <a:t>Depict use cases in graphical model </a:t>
          </a:r>
        </a:p>
      </dsp:txBody>
      <dsp:txXfrm>
        <a:off x="5699543" y="313838"/>
        <a:ext cx="1151213" cy="76747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A355C-5035-AC4A-A94E-66642B38337A}">
      <dsp:nvSpPr>
        <dsp:cNvPr id="0" name=""/>
        <dsp:cNvSpPr/>
      </dsp:nvSpPr>
      <dsp:spPr>
        <a:xfrm>
          <a:off x="2416" y="253551"/>
          <a:ext cx="2944529" cy="1177811"/>
        </a:xfrm>
        <a:prstGeom prst="chevron">
          <a:avLst/>
        </a:prstGeom>
        <a:solidFill>
          <a:srgbClr val="C1EFFE"/>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b="1" kern="1200">
              <a:latin typeface="Century Gothic" panose="020B0502020202020204" pitchFamily="34" charset="0"/>
            </a:rPr>
            <a:t>Actor</a:t>
          </a:r>
        </a:p>
      </dsp:txBody>
      <dsp:txXfrm>
        <a:off x="591322" y="253551"/>
        <a:ext cx="1766718" cy="1177811"/>
      </dsp:txXfrm>
    </dsp:sp>
    <dsp:sp modelId="{F37A2B2D-3CD8-2C48-9212-AD8CABE8F874}">
      <dsp:nvSpPr>
        <dsp:cNvPr id="0" name=""/>
        <dsp:cNvSpPr/>
      </dsp:nvSpPr>
      <dsp:spPr>
        <a:xfrm>
          <a:off x="2652493" y="253551"/>
          <a:ext cx="2944529" cy="1177811"/>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latin typeface="Century Gothic" panose="020B0502020202020204" pitchFamily="34" charset="0"/>
            </a:rPr>
            <a:t>Use case</a:t>
          </a:r>
        </a:p>
      </dsp:txBody>
      <dsp:txXfrm>
        <a:off x="3241399" y="253551"/>
        <a:ext cx="1766718" cy="1177811"/>
      </dsp:txXfrm>
    </dsp:sp>
    <dsp:sp modelId="{FF903978-7709-D845-97AA-B729C237C70D}">
      <dsp:nvSpPr>
        <dsp:cNvPr id="0" name=""/>
        <dsp:cNvSpPr/>
      </dsp:nvSpPr>
      <dsp:spPr>
        <a:xfrm>
          <a:off x="5302569" y="253551"/>
          <a:ext cx="2944529" cy="1177811"/>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latin typeface="Century Gothic" panose="020B0502020202020204" pitchFamily="34" charset="0"/>
            </a:rPr>
            <a:t>Relationship</a:t>
          </a:r>
        </a:p>
      </dsp:txBody>
      <dsp:txXfrm>
        <a:off x="5891475" y="253551"/>
        <a:ext cx="1766718" cy="117781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A355C-5035-AC4A-A94E-66642B38337A}">
      <dsp:nvSpPr>
        <dsp:cNvPr id="0" name=""/>
        <dsp:cNvSpPr/>
      </dsp:nvSpPr>
      <dsp:spPr>
        <a:xfrm>
          <a:off x="2416" y="253551"/>
          <a:ext cx="2944529" cy="1177811"/>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latin typeface="Century Gothic" panose="020B0502020202020204" pitchFamily="34" charset="0"/>
            </a:rPr>
            <a:t>Actor</a:t>
          </a:r>
        </a:p>
      </dsp:txBody>
      <dsp:txXfrm>
        <a:off x="591322" y="253551"/>
        <a:ext cx="1766718" cy="1177811"/>
      </dsp:txXfrm>
    </dsp:sp>
    <dsp:sp modelId="{F37A2B2D-3CD8-2C48-9212-AD8CABE8F874}">
      <dsp:nvSpPr>
        <dsp:cNvPr id="0" name=""/>
        <dsp:cNvSpPr/>
      </dsp:nvSpPr>
      <dsp:spPr>
        <a:xfrm>
          <a:off x="2652493" y="253551"/>
          <a:ext cx="2944529" cy="1177811"/>
        </a:xfrm>
        <a:prstGeom prst="chevron">
          <a:avLst/>
        </a:prstGeom>
        <a:solidFill>
          <a:srgbClr val="C1EFFE"/>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b="1" kern="1200">
              <a:latin typeface="Century Gothic" panose="020B0502020202020204" pitchFamily="34" charset="0"/>
            </a:rPr>
            <a:t>Use case</a:t>
          </a:r>
        </a:p>
      </dsp:txBody>
      <dsp:txXfrm>
        <a:off x="3241399" y="253551"/>
        <a:ext cx="1766718" cy="1177811"/>
      </dsp:txXfrm>
    </dsp:sp>
    <dsp:sp modelId="{FF903978-7709-D845-97AA-B729C237C70D}">
      <dsp:nvSpPr>
        <dsp:cNvPr id="0" name=""/>
        <dsp:cNvSpPr/>
      </dsp:nvSpPr>
      <dsp:spPr>
        <a:xfrm>
          <a:off x="5302569" y="253551"/>
          <a:ext cx="2944529" cy="1177811"/>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latin typeface="Century Gothic" panose="020B0502020202020204" pitchFamily="34" charset="0"/>
            </a:rPr>
            <a:t>Relationship</a:t>
          </a:r>
        </a:p>
      </dsp:txBody>
      <dsp:txXfrm>
        <a:off x="5891475" y="253551"/>
        <a:ext cx="1766718" cy="117781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DD301-CE76-5741-9C8E-E474CE0191F1}">
      <dsp:nvSpPr>
        <dsp:cNvPr id="0" name=""/>
        <dsp:cNvSpPr/>
      </dsp:nvSpPr>
      <dsp:spPr>
        <a:xfrm>
          <a:off x="4505" y="186693"/>
          <a:ext cx="2311672" cy="924669"/>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kern="1200">
              <a:latin typeface="Century Gothic" panose="020B0502020202020204" pitchFamily="34" charset="0"/>
            </a:rPr>
            <a:t>3. Packaging use cases</a:t>
          </a:r>
        </a:p>
      </dsp:txBody>
      <dsp:txXfrm>
        <a:off x="466840" y="186693"/>
        <a:ext cx="1387003" cy="924669"/>
      </dsp:txXfrm>
    </dsp:sp>
    <dsp:sp modelId="{37769946-03C7-4B5E-B9FD-BD7C7E41AF37}">
      <dsp:nvSpPr>
        <dsp:cNvPr id="0" name=""/>
        <dsp:cNvSpPr/>
      </dsp:nvSpPr>
      <dsp:spPr>
        <a:xfrm>
          <a:off x="2043712" y="265290"/>
          <a:ext cx="1918688" cy="767475"/>
        </a:xfrm>
        <a:prstGeom prst="chevron">
          <a:avLst/>
        </a:prstGeom>
        <a:solidFill>
          <a:schemeClr val="lt1">
            <a:alpha val="90000"/>
            <a:tint val="4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Century Gothic" panose="020B0502020202020204" pitchFamily="34" charset="0"/>
            </a:rPr>
            <a:t>Identify related use cases</a:t>
          </a:r>
        </a:p>
      </dsp:txBody>
      <dsp:txXfrm>
        <a:off x="2427450" y="265290"/>
        <a:ext cx="1151213" cy="767475"/>
      </dsp:txXfrm>
    </dsp:sp>
    <dsp:sp modelId="{BAC3C27D-EB33-4E04-9A1B-A485D356EDA6}">
      <dsp:nvSpPr>
        <dsp:cNvPr id="0" name=""/>
        <dsp:cNvSpPr/>
      </dsp:nvSpPr>
      <dsp:spPr>
        <a:xfrm>
          <a:off x="3643911" y="265290"/>
          <a:ext cx="1918688" cy="767475"/>
        </a:xfrm>
        <a:prstGeom prst="chevron">
          <a:avLst/>
        </a:prstGeom>
        <a:solidFill>
          <a:schemeClr val="lt1">
            <a:alpha val="90000"/>
            <a:tint val="4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Century Gothic" panose="020B0502020202020204" pitchFamily="34" charset="0"/>
            </a:rPr>
            <a:t>Group related use cases</a:t>
          </a:r>
        </a:p>
      </dsp:txBody>
      <dsp:txXfrm>
        <a:off x="4027649" y="265290"/>
        <a:ext cx="1151213" cy="767475"/>
      </dsp:txXfrm>
    </dsp:sp>
    <dsp:sp modelId="{3CABE802-0AE8-40A3-9307-27849BDCF52F}">
      <dsp:nvSpPr>
        <dsp:cNvPr id="0" name=""/>
        <dsp:cNvSpPr/>
      </dsp:nvSpPr>
      <dsp:spPr>
        <a:xfrm>
          <a:off x="5244111" y="265290"/>
          <a:ext cx="1918688" cy="767475"/>
        </a:xfrm>
        <a:prstGeom prst="chevron">
          <a:avLst/>
        </a:prstGeom>
        <a:solidFill>
          <a:schemeClr val="lt1">
            <a:alpha val="90000"/>
            <a:tint val="4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Century Gothic" panose="020B0502020202020204" pitchFamily="34" charset="0"/>
            </a:rPr>
            <a:t>Provide function name to package</a:t>
          </a:r>
        </a:p>
      </dsp:txBody>
      <dsp:txXfrm>
        <a:off x="5627849" y="265290"/>
        <a:ext cx="1151213" cy="7674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855B1-8B57-434D-800E-43022AC34939}">
      <dsp:nvSpPr>
        <dsp:cNvPr id="0" name=""/>
        <dsp:cNvSpPr/>
      </dsp:nvSpPr>
      <dsp:spPr>
        <a:xfrm>
          <a:off x="2120" y="132260"/>
          <a:ext cx="2583842" cy="1033536"/>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a:latin typeface="Century Gothic" panose="020B0502020202020204" pitchFamily="34" charset="0"/>
            </a:rPr>
            <a:t>Identify related use cases</a:t>
          </a:r>
        </a:p>
      </dsp:txBody>
      <dsp:txXfrm>
        <a:off x="518888" y="132260"/>
        <a:ext cx="1550306" cy="1033536"/>
      </dsp:txXfrm>
    </dsp:sp>
    <dsp:sp modelId="{18C74B39-5982-4FEE-B965-335386DBC522}">
      <dsp:nvSpPr>
        <dsp:cNvPr id="0" name=""/>
        <dsp:cNvSpPr/>
      </dsp:nvSpPr>
      <dsp:spPr>
        <a:xfrm>
          <a:off x="2327578" y="132260"/>
          <a:ext cx="2583842" cy="1033536"/>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a:latin typeface="Century Gothic" panose="020B0502020202020204" pitchFamily="34" charset="0"/>
            </a:rPr>
            <a:t>Group related use cases</a:t>
          </a:r>
        </a:p>
      </dsp:txBody>
      <dsp:txXfrm>
        <a:off x="2844346" y="132260"/>
        <a:ext cx="1550306" cy="1033536"/>
      </dsp:txXfrm>
    </dsp:sp>
    <dsp:sp modelId="{3678EAD5-E199-4072-B411-D419CE92FB95}">
      <dsp:nvSpPr>
        <dsp:cNvPr id="0" name=""/>
        <dsp:cNvSpPr/>
      </dsp:nvSpPr>
      <dsp:spPr>
        <a:xfrm>
          <a:off x="4653036" y="132260"/>
          <a:ext cx="2583842" cy="1033536"/>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a:latin typeface="Century Gothic" panose="020B0502020202020204" pitchFamily="34" charset="0"/>
            </a:rPr>
            <a:t>Provide function name to package</a:t>
          </a:r>
        </a:p>
      </dsp:txBody>
      <dsp:txXfrm>
        <a:off x="5169804" y="132260"/>
        <a:ext cx="1550306" cy="103353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DD301-CE76-5741-9C8E-E474CE0191F1}">
      <dsp:nvSpPr>
        <dsp:cNvPr id="0" name=""/>
        <dsp:cNvSpPr/>
      </dsp:nvSpPr>
      <dsp:spPr>
        <a:xfrm>
          <a:off x="4505" y="186693"/>
          <a:ext cx="2311672" cy="924669"/>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a:latin typeface="Century Gothic" panose="020B0502020202020204" pitchFamily="34" charset="0"/>
            </a:rPr>
            <a:t>4. Modeling Functions</a:t>
          </a:r>
        </a:p>
      </dsp:txBody>
      <dsp:txXfrm>
        <a:off x="466840" y="186693"/>
        <a:ext cx="1387003" cy="924669"/>
      </dsp:txXfrm>
    </dsp:sp>
    <dsp:sp modelId="{37769946-03C7-4B5E-B9FD-BD7C7E41AF37}">
      <dsp:nvSpPr>
        <dsp:cNvPr id="0" name=""/>
        <dsp:cNvSpPr/>
      </dsp:nvSpPr>
      <dsp:spPr>
        <a:xfrm>
          <a:off x="2015661" y="265290"/>
          <a:ext cx="1918688" cy="767475"/>
        </a:xfrm>
        <a:prstGeom prst="chevron">
          <a:avLst/>
        </a:prstGeom>
        <a:solidFill>
          <a:schemeClr val="lt1">
            <a:alpha val="90000"/>
            <a:tint val="4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a:latin typeface="Century Gothic" panose="020B0502020202020204" pitchFamily="34" charset="0"/>
            </a:rPr>
            <a:t>Define the type of use cases</a:t>
          </a:r>
        </a:p>
      </dsp:txBody>
      <dsp:txXfrm>
        <a:off x="2399399" y="265290"/>
        <a:ext cx="1151213" cy="767475"/>
      </dsp:txXfrm>
    </dsp:sp>
    <dsp:sp modelId="{BAC3C27D-EB33-4E04-9A1B-A485D356EDA6}">
      <dsp:nvSpPr>
        <dsp:cNvPr id="0" name=""/>
        <dsp:cNvSpPr/>
      </dsp:nvSpPr>
      <dsp:spPr>
        <a:xfrm>
          <a:off x="3665733" y="265290"/>
          <a:ext cx="1918688" cy="767475"/>
        </a:xfrm>
        <a:prstGeom prst="chevron">
          <a:avLst/>
        </a:prstGeom>
        <a:solidFill>
          <a:schemeClr val="lt1">
            <a:alpha val="90000"/>
            <a:tint val="4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a:latin typeface="Century Gothic" panose="020B0502020202020204" pitchFamily="34" charset="0"/>
            </a:rPr>
            <a:t>Define system ownership</a:t>
          </a:r>
        </a:p>
      </dsp:txBody>
      <dsp:txXfrm>
        <a:off x="4049471" y="265290"/>
        <a:ext cx="1151213" cy="767475"/>
      </dsp:txXfrm>
    </dsp:sp>
    <dsp:sp modelId="{3CABE802-0AE8-40A3-9307-27849BDCF52F}">
      <dsp:nvSpPr>
        <dsp:cNvPr id="0" name=""/>
        <dsp:cNvSpPr/>
      </dsp:nvSpPr>
      <dsp:spPr>
        <a:xfrm>
          <a:off x="5315805" y="265290"/>
          <a:ext cx="1918688" cy="767475"/>
        </a:xfrm>
        <a:prstGeom prst="chevron">
          <a:avLst/>
        </a:prstGeom>
        <a:solidFill>
          <a:schemeClr val="lt1">
            <a:alpha val="90000"/>
            <a:tint val="4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a:latin typeface="Century Gothic" panose="020B0502020202020204" pitchFamily="34" charset="0"/>
            </a:rPr>
            <a:t>Define any technical aspects</a:t>
          </a:r>
        </a:p>
      </dsp:txBody>
      <dsp:txXfrm>
        <a:off x="5699543" y="265290"/>
        <a:ext cx="1151213" cy="76747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AFE6F-D72F-4456-AA0F-7CE89407CD36}">
      <dsp:nvSpPr>
        <dsp:cNvPr id="0" name=""/>
        <dsp:cNvSpPr/>
      </dsp:nvSpPr>
      <dsp:spPr>
        <a:xfrm>
          <a:off x="2120" y="124766"/>
          <a:ext cx="2583842" cy="1033536"/>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a:latin typeface="Century Gothic" panose="020B0502020202020204" pitchFamily="34" charset="0"/>
            </a:rPr>
            <a:t>Define the type of use cases</a:t>
          </a:r>
        </a:p>
      </dsp:txBody>
      <dsp:txXfrm>
        <a:off x="518888" y="124766"/>
        <a:ext cx="1550306" cy="1033536"/>
      </dsp:txXfrm>
    </dsp:sp>
    <dsp:sp modelId="{22A6B28B-A7B9-4919-BB0F-FAB8F49A4848}">
      <dsp:nvSpPr>
        <dsp:cNvPr id="0" name=""/>
        <dsp:cNvSpPr/>
      </dsp:nvSpPr>
      <dsp:spPr>
        <a:xfrm>
          <a:off x="2327578" y="132260"/>
          <a:ext cx="2583842" cy="1033536"/>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a:latin typeface="Century Gothic" panose="020B0502020202020204" pitchFamily="34" charset="0"/>
            </a:rPr>
            <a:t>Define system ownership</a:t>
          </a:r>
        </a:p>
      </dsp:txBody>
      <dsp:txXfrm>
        <a:off x="2844346" y="132260"/>
        <a:ext cx="1550306" cy="1033536"/>
      </dsp:txXfrm>
    </dsp:sp>
    <dsp:sp modelId="{39DA15EC-33D0-46A1-AEF4-5224837CE034}">
      <dsp:nvSpPr>
        <dsp:cNvPr id="0" name=""/>
        <dsp:cNvSpPr/>
      </dsp:nvSpPr>
      <dsp:spPr>
        <a:xfrm>
          <a:off x="4653036" y="132260"/>
          <a:ext cx="2583842" cy="1033536"/>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a:latin typeface="Century Gothic" panose="020B0502020202020204" pitchFamily="34" charset="0"/>
            </a:rPr>
            <a:t>Define other technical aspects</a:t>
          </a:r>
        </a:p>
      </dsp:txBody>
      <dsp:txXfrm>
        <a:off x="5169804" y="132260"/>
        <a:ext cx="1550306" cy="10335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7F007-1F94-2641-8774-D9B2AFF91A3D}">
      <dsp:nvSpPr>
        <dsp:cNvPr id="0" name=""/>
        <dsp:cNvSpPr/>
      </dsp:nvSpPr>
      <dsp:spPr>
        <a:xfrm>
          <a:off x="1191" y="1762761"/>
          <a:ext cx="2379761" cy="951904"/>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entury Gothic" panose="020B0502020202020204" pitchFamily="34" charset="0"/>
            </a:rPr>
            <a:t>IT Functional Requirements</a:t>
          </a:r>
        </a:p>
      </dsp:txBody>
      <dsp:txXfrm>
        <a:off x="477143" y="1762761"/>
        <a:ext cx="1427857" cy="951904"/>
      </dsp:txXfrm>
    </dsp:sp>
    <dsp:sp modelId="{5809476A-CC10-B24D-A968-EB4FF8E670A0}">
      <dsp:nvSpPr>
        <dsp:cNvPr id="0" name=""/>
        <dsp:cNvSpPr/>
      </dsp:nvSpPr>
      <dsp:spPr>
        <a:xfrm>
          <a:off x="2071584" y="1843673"/>
          <a:ext cx="1975202" cy="790080"/>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altLang="en-US" sz="1400" b="0" kern="1200" dirty="0">
              <a:latin typeface="Century Gothic" panose="020B0502020202020204" pitchFamily="34" charset="0"/>
            </a:rPr>
            <a:t>Modeling use cases</a:t>
          </a:r>
        </a:p>
      </dsp:txBody>
      <dsp:txXfrm>
        <a:off x="2466624" y="1843673"/>
        <a:ext cx="1185122" cy="790080"/>
      </dsp:txXfrm>
    </dsp:sp>
    <dsp:sp modelId="{7194052B-DD0B-4305-BA6B-11E2109BBA6F}">
      <dsp:nvSpPr>
        <dsp:cNvPr id="0" name=""/>
        <dsp:cNvSpPr/>
      </dsp:nvSpPr>
      <dsp:spPr>
        <a:xfrm>
          <a:off x="3770258" y="1843673"/>
          <a:ext cx="1975202" cy="790080"/>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altLang="en-US" sz="1400" b="0" kern="1200" dirty="0">
              <a:latin typeface="Century Gothic" panose="020B0502020202020204" pitchFamily="34" charset="0"/>
            </a:rPr>
            <a:t>Packaging use cases</a:t>
          </a:r>
        </a:p>
      </dsp:txBody>
      <dsp:txXfrm>
        <a:off x="4165298" y="1843673"/>
        <a:ext cx="1185122" cy="790080"/>
      </dsp:txXfrm>
    </dsp:sp>
    <dsp:sp modelId="{95529BD5-C5FF-414D-AED4-9A733CCC2E8C}">
      <dsp:nvSpPr>
        <dsp:cNvPr id="0" name=""/>
        <dsp:cNvSpPr/>
      </dsp:nvSpPr>
      <dsp:spPr>
        <a:xfrm>
          <a:off x="5468932" y="1843673"/>
          <a:ext cx="1975202" cy="790080"/>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altLang="en-US" sz="1400" b="0" kern="1200" dirty="0">
              <a:latin typeface="Century Gothic" panose="020B0502020202020204" pitchFamily="34" charset="0"/>
            </a:rPr>
            <a:t>Modeling functional requirements</a:t>
          </a:r>
        </a:p>
      </dsp:txBody>
      <dsp:txXfrm>
        <a:off x="5863972" y="1843673"/>
        <a:ext cx="1185122" cy="790080"/>
      </dsp:txXfrm>
    </dsp:sp>
    <dsp:sp modelId="{F8DD8B3D-EC71-7B4D-9E0B-7C4FC924B5B3}">
      <dsp:nvSpPr>
        <dsp:cNvPr id="0" name=""/>
        <dsp:cNvSpPr/>
      </dsp:nvSpPr>
      <dsp:spPr>
        <a:xfrm>
          <a:off x="1191" y="2847933"/>
          <a:ext cx="2379761" cy="951904"/>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b="1" kern="1200">
              <a:latin typeface="Century Gothic" panose="020B0502020202020204" pitchFamily="34" charset="0"/>
            </a:rPr>
            <a:t>Concept Solution Blueprint</a:t>
          </a:r>
        </a:p>
      </dsp:txBody>
      <dsp:txXfrm>
        <a:off x="477143" y="2847933"/>
        <a:ext cx="1427857" cy="951904"/>
      </dsp:txXfrm>
    </dsp:sp>
    <dsp:sp modelId="{308C66AD-F9C4-9C4A-881A-15DE143BD12D}">
      <dsp:nvSpPr>
        <dsp:cNvPr id="0" name=""/>
        <dsp:cNvSpPr/>
      </dsp:nvSpPr>
      <dsp:spPr>
        <a:xfrm>
          <a:off x="2071584" y="2928845"/>
          <a:ext cx="1975202" cy="790080"/>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Clr>
              <a:schemeClr val="tx1"/>
            </a:buClr>
            <a:buFont typeface="Arial" charset="0"/>
            <a:buNone/>
          </a:pPr>
          <a:r>
            <a:rPr lang="en-US" sz="1400" kern="1200">
              <a:latin typeface="Century Gothic" panose="020B0502020202020204" pitchFamily="34" charset="0"/>
            </a:rPr>
            <a:t>Solution Overview Modeling</a:t>
          </a:r>
        </a:p>
      </dsp:txBody>
      <dsp:txXfrm>
        <a:off x="2466624" y="2928845"/>
        <a:ext cx="1185122" cy="790080"/>
      </dsp:txXfrm>
    </dsp:sp>
    <dsp:sp modelId="{A8842F6C-26C8-6042-9539-E42AE0FB3AA3}">
      <dsp:nvSpPr>
        <dsp:cNvPr id="0" name=""/>
        <dsp:cNvSpPr/>
      </dsp:nvSpPr>
      <dsp:spPr>
        <a:xfrm>
          <a:off x="3770258" y="2928845"/>
          <a:ext cx="1975202" cy="790080"/>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altLang="en-US" sz="1400" b="0" kern="1200">
              <a:latin typeface="Century Gothic" panose="020B0502020202020204" pitchFamily="34" charset="0"/>
            </a:rPr>
            <a:t>Application Modeling </a:t>
          </a:r>
        </a:p>
      </dsp:txBody>
      <dsp:txXfrm>
        <a:off x="4165298" y="2928845"/>
        <a:ext cx="1185122" cy="790080"/>
      </dsp:txXfrm>
    </dsp:sp>
    <dsp:sp modelId="{245CC2CD-83D3-7F45-A2C2-0C61FCB4C7C2}">
      <dsp:nvSpPr>
        <dsp:cNvPr id="0" name=""/>
        <dsp:cNvSpPr/>
      </dsp:nvSpPr>
      <dsp:spPr>
        <a:xfrm>
          <a:off x="5468932" y="2928845"/>
          <a:ext cx="1975202" cy="790080"/>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altLang="en-US" sz="1400" b="0" kern="1200">
              <a:latin typeface="Century Gothic" panose="020B0502020202020204" pitchFamily="34" charset="0"/>
            </a:rPr>
            <a:t>Risk Modeling</a:t>
          </a:r>
          <a:endParaRPr lang="en-GB" altLang="en-US" sz="1400" b="0" kern="1200">
            <a:latin typeface="Century Gothic" panose="020B0502020202020204" pitchFamily="34" charset="0"/>
          </a:endParaRPr>
        </a:p>
      </dsp:txBody>
      <dsp:txXfrm>
        <a:off x="5863972" y="2928845"/>
        <a:ext cx="1185122" cy="790080"/>
      </dsp:txXfrm>
    </dsp:sp>
    <dsp:sp modelId="{716AC00A-026C-49C7-BC19-DA16DB8867DE}">
      <dsp:nvSpPr>
        <dsp:cNvPr id="0" name=""/>
        <dsp:cNvSpPr/>
      </dsp:nvSpPr>
      <dsp:spPr>
        <a:xfrm>
          <a:off x="7167606" y="2928845"/>
          <a:ext cx="1975202" cy="790080"/>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GB" altLang="en-US" sz="1400" b="0" kern="1200">
              <a:latin typeface="Century Gothic" panose="020B0502020202020204" pitchFamily="34" charset="0"/>
            </a:rPr>
            <a:t>Cost Modeling</a:t>
          </a:r>
        </a:p>
      </dsp:txBody>
      <dsp:txXfrm>
        <a:off x="7562646" y="2928845"/>
        <a:ext cx="1185122" cy="7900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7F007-1F94-2641-8774-D9B2AFF91A3D}">
      <dsp:nvSpPr>
        <dsp:cNvPr id="0" name=""/>
        <dsp:cNvSpPr/>
      </dsp:nvSpPr>
      <dsp:spPr>
        <a:xfrm>
          <a:off x="5691" y="2197298"/>
          <a:ext cx="2920007" cy="1168003"/>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Century Gothic" panose="020B0502020202020204" pitchFamily="34" charset="0"/>
            </a:rPr>
            <a:t>IT Functional Requirements</a:t>
          </a:r>
        </a:p>
      </dsp:txBody>
      <dsp:txXfrm>
        <a:off x="589693" y="2197298"/>
        <a:ext cx="1752004" cy="1168003"/>
      </dsp:txXfrm>
    </dsp:sp>
    <dsp:sp modelId="{5809476A-CC10-B24D-A968-EB4FF8E670A0}">
      <dsp:nvSpPr>
        <dsp:cNvPr id="0" name=""/>
        <dsp:cNvSpPr/>
      </dsp:nvSpPr>
      <dsp:spPr>
        <a:xfrm>
          <a:off x="2546098" y="2296578"/>
          <a:ext cx="2423606" cy="969442"/>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altLang="en-US" sz="1700" b="0" kern="1200">
              <a:latin typeface="Century Gothic" panose="020B0502020202020204" pitchFamily="34" charset="0"/>
            </a:rPr>
            <a:t>Modeling use cases</a:t>
          </a:r>
        </a:p>
      </dsp:txBody>
      <dsp:txXfrm>
        <a:off x="3030819" y="2296578"/>
        <a:ext cx="1454164" cy="969442"/>
      </dsp:txXfrm>
    </dsp:sp>
    <dsp:sp modelId="{95529BD5-C5FF-414D-AED4-9A733CCC2E8C}">
      <dsp:nvSpPr>
        <dsp:cNvPr id="0" name=""/>
        <dsp:cNvSpPr/>
      </dsp:nvSpPr>
      <dsp:spPr>
        <a:xfrm>
          <a:off x="4630400" y="2296578"/>
          <a:ext cx="2423606" cy="969442"/>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altLang="en-US" sz="1700" b="0" kern="1200">
              <a:latin typeface="Century Gothic" panose="020B0502020202020204" pitchFamily="34" charset="0"/>
            </a:rPr>
            <a:t>Packaging Use cases</a:t>
          </a:r>
        </a:p>
      </dsp:txBody>
      <dsp:txXfrm>
        <a:off x="5115121" y="2296578"/>
        <a:ext cx="1454164" cy="969442"/>
      </dsp:txXfrm>
    </dsp:sp>
    <dsp:sp modelId="{1A4C5330-21E5-FF40-AE0D-2985E2D9FA12}">
      <dsp:nvSpPr>
        <dsp:cNvPr id="0" name=""/>
        <dsp:cNvSpPr/>
      </dsp:nvSpPr>
      <dsp:spPr>
        <a:xfrm>
          <a:off x="6714701" y="2296578"/>
          <a:ext cx="2423606" cy="969442"/>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GB" altLang="en-US" sz="1700" b="0" kern="1200" dirty="0">
              <a:latin typeface="Century Gothic" panose="020B0502020202020204" pitchFamily="34" charset="0"/>
            </a:rPr>
            <a:t>Modeling functional requirements</a:t>
          </a:r>
        </a:p>
      </dsp:txBody>
      <dsp:txXfrm>
        <a:off x="7199422" y="2296578"/>
        <a:ext cx="1454164" cy="9694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7F007-1F94-2641-8774-D9B2AFF91A3D}">
      <dsp:nvSpPr>
        <dsp:cNvPr id="0" name=""/>
        <dsp:cNvSpPr/>
      </dsp:nvSpPr>
      <dsp:spPr>
        <a:xfrm>
          <a:off x="5691" y="2197298"/>
          <a:ext cx="2920007" cy="1168003"/>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Century Gothic" panose="020B0502020202020204" pitchFamily="34" charset="0"/>
            </a:rPr>
            <a:t>IT Functional Requirements</a:t>
          </a:r>
        </a:p>
      </dsp:txBody>
      <dsp:txXfrm>
        <a:off x="589693" y="2197298"/>
        <a:ext cx="1752004" cy="1168003"/>
      </dsp:txXfrm>
    </dsp:sp>
    <dsp:sp modelId="{5809476A-CC10-B24D-A968-EB4FF8E670A0}">
      <dsp:nvSpPr>
        <dsp:cNvPr id="0" name=""/>
        <dsp:cNvSpPr/>
      </dsp:nvSpPr>
      <dsp:spPr>
        <a:xfrm>
          <a:off x="2546098" y="2296578"/>
          <a:ext cx="2423606" cy="969442"/>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altLang="en-US" sz="1700" b="0" kern="1200">
              <a:latin typeface="Century Gothic" panose="020B0502020202020204" pitchFamily="34" charset="0"/>
            </a:rPr>
            <a:t>Modeling use cases</a:t>
          </a:r>
        </a:p>
      </dsp:txBody>
      <dsp:txXfrm>
        <a:off x="3030819" y="2296578"/>
        <a:ext cx="1454164" cy="969442"/>
      </dsp:txXfrm>
    </dsp:sp>
    <dsp:sp modelId="{95529BD5-C5FF-414D-AED4-9A733CCC2E8C}">
      <dsp:nvSpPr>
        <dsp:cNvPr id="0" name=""/>
        <dsp:cNvSpPr/>
      </dsp:nvSpPr>
      <dsp:spPr>
        <a:xfrm>
          <a:off x="4630400" y="2296578"/>
          <a:ext cx="2423606" cy="969442"/>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altLang="en-US" sz="1700" b="0" kern="1200">
              <a:latin typeface="Century Gothic" panose="020B0502020202020204" pitchFamily="34" charset="0"/>
            </a:rPr>
            <a:t>Packaging Use cases</a:t>
          </a:r>
        </a:p>
      </dsp:txBody>
      <dsp:txXfrm>
        <a:off x="5115121" y="2296578"/>
        <a:ext cx="1454164" cy="969442"/>
      </dsp:txXfrm>
    </dsp:sp>
    <dsp:sp modelId="{1A4C5330-21E5-FF40-AE0D-2985E2D9FA12}">
      <dsp:nvSpPr>
        <dsp:cNvPr id="0" name=""/>
        <dsp:cNvSpPr/>
      </dsp:nvSpPr>
      <dsp:spPr>
        <a:xfrm>
          <a:off x="6714701" y="2296578"/>
          <a:ext cx="2423606" cy="969442"/>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GB" altLang="en-US" sz="1700" b="0" kern="1200" dirty="0">
              <a:latin typeface="Century Gothic" panose="020B0502020202020204" pitchFamily="34" charset="0"/>
            </a:rPr>
            <a:t>Modeling functional requirements</a:t>
          </a:r>
        </a:p>
      </dsp:txBody>
      <dsp:txXfrm>
        <a:off x="7199422" y="2296578"/>
        <a:ext cx="1454164" cy="9694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7F007-1F94-2641-8774-D9B2AFF91A3D}">
      <dsp:nvSpPr>
        <dsp:cNvPr id="0" name=""/>
        <dsp:cNvSpPr/>
      </dsp:nvSpPr>
      <dsp:spPr>
        <a:xfrm>
          <a:off x="5691" y="1130498"/>
          <a:ext cx="2920007" cy="1168003"/>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1" kern="1200">
              <a:latin typeface="Century Gothic" panose="020B0502020202020204" pitchFamily="34" charset="0"/>
            </a:rPr>
            <a:t>Functional Requirements</a:t>
          </a:r>
        </a:p>
      </dsp:txBody>
      <dsp:txXfrm>
        <a:off x="589693" y="1130498"/>
        <a:ext cx="1752004" cy="1168003"/>
      </dsp:txXfrm>
    </dsp:sp>
    <dsp:sp modelId="{5809476A-CC10-B24D-A968-EB4FF8E670A0}">
      <dsp:nvSpPr>
        <dsp:cNvPr id="0" name=""/>
        <dsp:cNvSpPr/>
      </dsp:nvSpPr>
      <dsp:spPr>
        <a:xfrm>
          <a:off x="2546098" y="1229778"/>
          <a:ext cx="2423606" cy="969442"/>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altLang="en-US" sz="1700" b="0" kern="1200">
              <a:latin typeface="Century Gothic" panose="020B0502020202020204" pitchFamily="34" charset="0"/>
            </a:rPr>
            <a:t>Modeling use cases</a:t>
          </a:r>
        </a:p>
      </dsp:txBody>
      <dsp:txXfrm>
        <a:off x="3030819" y="1229778"/>
        <a:ext cx="1454164" cy="969442"/>
      </dsp:txXfrm>
    </dsp:sp>
    <dsp:sp modelId="{8681936A-E85A-4F22-A2E1-F8EDFF97054A}">
      <dsp:nvSpPr>
        <dsp:cNvPr id="0" name=""/>
        <dsp:cNvSpPr/>
      </dsp:nvSpPr>
      <dsp:spPr>
        <a:xfrm>
          <a:off x="4630400" y="1229778"/>
          <a:ext cx="2423606" cy="969442"/>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altLang="en-US" sz="1700" b="0" kern="1200">
              <a:latin typeface="Century Gothic" panose="020B0502020202020204" pitchFamily="34" charset="0"/>
            </a:rPr>
            <a:t>Packaging Use cases</a:t>
          </a:r>
        </a:p>
      </dsp:txBody>
      <dsp:txXfrm>
        <a:off x="5115121" y="1229778"/>
        <a:ext cx="1454164" cy="969442"/>
      </dsp:txXfrm>
    </dsp:sp>
    <dsp:sp modelId="{B3FC0830-6B90-48B0-8FB1-35A0F32C2BAC}">
      <dsp:nvSpPr>
        <dsp:cNvPr id="0" name=""/>
        <dsp:cNvSpPr/>
      </dsp:nvSpPr>
      <dsp:spPr>
        <a:xfrm>
          <a:off x="6714701" y="1229778"/>
          <a:ext cx="2423606" cy="969442"/>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GB" altLang="en-US" sz="1700" b="0" kern="1200" dirty="0">
              <a:latin typeface="Century Gothic" panose="020B0502020202020204" pitchFamily="34" charset="0"/>
            </a:rPr>
            <a:t>Modeling functional requirements</a:t>
          </a:r>
        </a:p>
      </dsp:txBody>
      <dsp:txXfrm>
        <a:off x="7199422" y="1229778"/>
        <a:ext cx="1454164" cy="9694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DD301-CE76-5741-9C8E-E474CE0191F1}">
      <dsp:nvSpPr>
        <dsp:cNvPr id="0" name=""/>
        <dsp:cNvSpPr/>
      </dsp:nvSpPr>
      <dsp:spPr>
        <a:xfrm>
          <a:off x="4505" y="235241"/>
          <a:ext cx="2311672" cy="924669"/>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a:latin typeface="Century Gothic" panose="020B0502020202020204" pitchFamily="34" charset="0"/>
            </a:rPr>
            <a:t>2.  Modeling use cases</a:t>
          </a:r>
        </a:p>
      </dsp:txBody>
      <dsp:txXfrm>
        <a:off x="466840" y="235241"/>
        <a:ext cx="1387003" cy="924669"/>
      </dsp:txXfrm>
    </dsp:sp>
    <dsp:sp modelId="{69227649-F790-904D-8624-A3176E443909}">
      <dsp:nvSpPr>
        <dsp:cNvPr id="0" name=""/>
        <dsp:cNvSpPr/>
      </dsp:nvSpPr>
      <dsp:spPr>
        <a:xfrm>
          <a:off x="2015661" y="313838"/>
          <a:ext cx="1918688" cy="767475"/>
        </a:xfrm>
        <a:prstGeom prst="chevron">
          <a:avLst/>
        </a:prstGeom>
        <a:solidFill>
          <a:schemeClr val="lt1">
            <a:alpha val="90000"/>
            <a:tint val="4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Century Gothic" panose="020B0502020202020204" pitchFamily="34" charset="0"/>
            </a:rPr>
            <a:t>Identify actors</a:t>
          </a:r>
        </a:p>
      </dsp:txBody>
      <dsp:txXfrm>
        <a:off x="2399399" y="313838"/>
        <a:ext cx="1151213" cy="767475"/>
      </dsp:txXfrm>
    </dsp:sp>
    <dsp:sp modelId="{D78ADC04-4ABB-9642-92C0-30C5893A7B61}">
      <dsp:nvSpPr>
        <dsp:cNvPr id="0" name=""/>
        <dsp:cNvSpPr/>
      </dsp:nvSpPr>
      <dsp:spPr>
        <a:xfrm>
          <a:off x="3665733" y="313838"/>
          <a:ext cx="1918688" cy="767475"/>
        </a:xfrm>
        <a:prstGeom prst="chevron">
          <a:avLst/>
        </a:prstGeom>
        <a:solidFill>
          <a:schemeClr val="lt1">
            <a:alpha val="90000"/>
            <a:tint val="4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Century Gothic" panose="020B0502020202020204" pitchFamily="34" charset="0"/>
            </a:rPr>
            <a:t>Identify use cases and relationships</a:t>
          </a:r>
        </a:p>
      </dsp:txBody>
      <dsp:txXfrm>
        <a:off x="4049471" y="313838"/>
        <a:ext cx="1151213" cy="767475"/>
      </dsp:txXfrm>
    </dsp:sp>
    <dsp:sp modelId="{745A548F-9E02-074C-8801-710FEFB6371F}">
      <dsp:nvSpPr>
        <dsp:cNvPr id="0" name=""/>
        <dsp:cNvSpPr/>
      </dsp:nvSpPr>
      <dsp:spPr>
        <a:xfrm>
          <a:off x="5315805" y="313838"/>
          <a:ext cx="1918688" cy="767475"/>
        </a:xfrm>
        <a:prstGeom prst="chevron">
          <a:avLst/>
        </a:prstGeom>
        <a:solidFill>
          <a:schemeClr val="lt1">
            <a:alpha val="90000"/>
            <a:tint val="4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Century Gothic" panose="020B0502020202020204" pitchFamily="34" charset="0"/>
            </a:rPr>
            <a:t>Depict use cases in graphical model </a:t>
          </a:r>
        </a:p>
      </dsp:txBody>
      <dsp:txXfrm>
        <a:off x="5699543" y="313838"/>
        <a:ext cx="1151213" cy="7674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DD301-CE76-5741-9C8E-E474CE0191F1}">
      <dsp:nvSpPr>
        <dsp:cNvPr id="0" name=""/>
        <dsp:cNvSpPr/>
      </dsp:nvSpPr>
      <dsp:spPr>
        <a:xfrm>
          <a:off x="4505" y="186693"/>
          <a:ext cx="2311672" cy="924669"/>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kern="1200">
              <a:latin typeface="Century Gothic" panose="020B0502020202020204" pitchFamily="34" charset="0"/>
            </a:rPr>
            <a:t>3. Packaging use cases</a:t>
          </a:r>
        </a:p>
      </dsp:txBody>
      <dsp:txXfrm>
        <a:off x="466840" y="186693"/>
        <a:ext cx="1387003" cy="924669"/>
      </dsp:txXfrm>
    </dsp:sp>
    <dsp:sp modelId="{37769946-03C7-4B5E-B9FD-BD7C7E41AF37}">
      <dsp:nvSpPr>
        <dsp:cNvPr id="0" name=""/>
        <dsp:cNvSpPr/>
      </dsp:nvSpPr>
      <dsp:spPr>
        <a:xfrm>
          <a:off x="2043712" y="265290"/>
          <a:ext cx="1918688" cy="767475"/>
        </a:xfrm>
        <a:prstGeom prst="chevron">
          <a:avLst/>
        </a:prstGeom>
        <a:solidFill>
          <a:schemeClr val="lt1">
            <a:alpha val="90000"/>
            <a:tint val="4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Century Gothic" panose="020B0502020202020204" pitchFamily="34" charset="0"/>
            </a:rPr>
            <a:t>Identify related use cases</a:t>
          </a:r>
        </a:p>
      </dsp:txBody>
      <dsp:txXfrm>
        <a:off x="2427450" y="265290"/>
        <a:ext cx="1151213" cy="767475"/>
      </dsp:txXfrm>
    </dsp:sp>
    <dsp:sp modelId="{BAC3C27D-EB33-4E04-9A1B-A485D356EDA6}">
      <dsp:nvSpPr>
        <dsp:cNvPr id="0" name=""/>
        <dsp:cNvSpPr/>
      </dsp:nvSpPr>
      <dsp:spPr>
        <a:xfrm>
          <a:off x="3643911" y="265290"/>
          <a:ext cx="1918688" cy="767475"/>
        </a:xfrm>
        <a:prstGeom prst="chevron">
          <a:avLst/>
        </a:prstGeom>
        <a:solidFill>
          <a:schemeClr val="lt1">
            <a:alpha val="90000"/>
            <a:tint val="4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Century Gothic" panose="020B0502020202020204" pitchFamily="34" charset="0"/>
            </a:rPr>
            <a:t>Group related use cases</a:t>
          </a:r>
        </a:p>
      </dsp:txBody>
      <dsp:txXfrm>
        <a:off x="4027649" y="265290"/>
        <a:ext cx="1151213" cy="767475"/>
      </dsp:txXfrm>
    </dsp:sp>
    <dsp:sp modelId="{3CABE802-0AE8-40A3-9307-27849BDCF52F}">
      <dsp:nvSpPr>
        <dsp:cNvPr id="0" name=""/>
        <dsp:cNvSpPr/>
      </dsp:nvSpPr>
      <dsp:spPr>
        <a:xfrm>
          <a:off x="5244111" y="265290"/>
          <a:ext cx="1918688" cy="767475"/>
        </a:xfrm>
        <a:prstGeom prst="chevron">
          <a:avLst/>
        </a:prstGeom>
        <a:solidFill>
          <a:schemeClr val="lt1">
            <a:alpha val="90000"/>
            <a:tint val="4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Century Gothic" panose="020B0502020202020204" pitchFamily="34" charset="0"/>
            </a:rPr>
            <a:t>Provide function name to package</a:t>
          </a:r>
        </a:p>
      </dsp:txBody>
      <dsp:txXfrm>
        <a:off x="5627849" y="265290"/>
        <a:ext cx="1151213" cy="7674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DD301-CE76-5741-9C8E-E474CE0191F1}">
      <dsp:nvSpPr>
        <dsp:cNvPr id="0" name=""/>
        <dsp:cNvSpPr/>
      </dsp:nvSpPr>
      <dsp:spPr>
        <a:xfrm>
          <a:off x="4505" y="186693"/>
          <a:ext cx="2311672" cy="924669"/>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entury Gothic" panose="020B0502020202020204" pitchFamily="34" charset="0"/>
            </a:rPr>
            <a:t>4. Modeling Functions</a:t>
          </a:r>
        </a:p>
      </dsp:txBody>
      <dsp:txXfrm>
        <a:off x="466840" y="186693"/>
        <a:ext cx="1387003" cy="924669"/>
      </dsp:txXfrm>
    </dsp:sp>
    <dsp:sp modelId="{37769946-03C7-4B5E-B9FD-BD7C7E41AF37}">
      <dsp:nvSpPr>
        <dsp:cNvPr id="0" name=""/>
        <dsp:cNvSpPr/>
      </dsp:nvSpPr>
      <dsp:spPr>
        <a:xfrm>
          <a:off x="2015661" y="265290"/>
          <a:ext cx="1918688" cy="767475"/>
        </a:xfrm>
        <a:prstGeom prst="chevron">
          <a:avLst/>
        </a:prstGeom>
        <a:solidFill>
          <a:schemeClr val="lt1">
            <a:alpha val="90000"/>
            <a:tint val="4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a:latin typeface="Century Gothic" panose="020B0502020202020204" pitchFamily="34" charset="0"/>
            </a:rPr>
            <a:t>Define the type of use cases</a:t>
          </a:r>
        </a:p>
      </dsp:txBody>
      <dsp:txXfrm>
        <a:off x="2399399" y="265290"/>
        <a:ext cx="1151213" cy="767475"/>
      </dsp:txXfrm>
    </dsp:sp>
    <dsp:sp modelId="{BAC3C27D-EB33-4E04-9A1B-A485D356EDA6}">
      <dsp:nvSpPr>
        <dsp:cNvPr id="0" name=""/>
        <dsp:cNvSpPr/>
      </dsp:nvSpPr>
      <dsp:spPr>
        <a:xfrm>
          <a:off x="3665733" y="265290"/>
          <a:ext cx="1918688" cy="767475"/>
        </a:xfrm>
        <a:prstGeom prst="chevron">
          <a:avLst/>
        </a:prstGeom>
        <a:solidFill>
          <a:schemeClr val="lt1">
            <a:alpha val="90000"/>
            <a:tint val="4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a:latin typeface="Century Gothic" panose="020B0502020202020204" pitchFamily="34" charset="0"/>
            </a:rPr>
            <a:t>Define system ownership</a:t>
          </a:r>
        </a:p>
      </dsp:txBody>
      <dsp:txXfrm>
        <a:off x="4049471" y="265290"/>
        <a:ext cx="1151213" cy="767475"/>
      </dsp:txXfrm>
    </dsp:sp>
    <dsp:sp modelId="{3CABE802-0AE8-40A3-9307-27849BDCF52F}">
      <dsp:nvSpPr>
        <dsp:cNvPr id="0" name=""/>
        <dsp:cNvSpPr/>
      </dsp:nvSpPr>
      <dsp:spPr>
        <a:xfrm>
          <a:off x="5315805" y="265290"/>
          <a:ext cx="1918688" cy="767475"/>
        </a:xfrm>
        <a:prstGeom prst="chevron">
          <a:avLst/>
        </a:prstGeom>
        <a:solidFill>
          <a:schemeClr val="lt1">
            <a:alpha val="90000"/>
            <a:tint val="4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a:latin typeface="Century Gothic" panose="020B0502020202020204" pitchFamily="34" charset="0"/>
            </a:rPr>
            <a:t>Define any technical aspects</a:t>
          </a:r>
        </a:p>
      </dsp:txBody>
      <dsp:txXfrm>
        <a:off x="5699543" y="265290"/>
        <a:ext cx="1151213" cy="7674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A355C-5035-AC4A-A94E-66642B38337A}">
      <dsp:nvSpPr>
        <dsp:cNvPr id="0" name=""/>
        <dsp:cNvSpPr/>
      </dsp:nvSpPr>
      <dsp:spPr>
        <a:xfrm>
          <a:off x="2416" y="253551"/>
          <a:ext cx="2944529" cy="1177811"/>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latin typeface="Century Gothic" panose="020B0502020202020204" pitchFamily="34" charset="0"/>
            </a:rPr>
            <a:t>Actor</a:t>
          </a:r>
        </a:p>
      </dsp:txBody>
      <dsp:txXfrm>
        <a:off x="591322" y="253551"/>
        <a:ext cx="1766718" cy="1177811"/>
      </dsp:txXfrm>
    </dsp:sp>
    <dsp:sp modelId="{F37A2B2D-3CD8-2C48-9212-AD8CABE8F874}">
      <dsp:nvSpPr>
        <dsp:cNvPr id="0" name=""/>
        <dsp:cNvSpPr/>
      </dsp:nvSpPr>
      <dsp:spPr>
        <a:xfrm>
          <a:off x="2652493" y="253551"/>
          <a:ext cx="2944529" cy="1177811"/>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latin typeface="Century Gothic" panose="020B0502020202020204" pitchFamily="34" charset="0"/>
            </a:rPr>
            <a:t>Use case</a:t>
          </a:r>
        </a:p>
      </dsp:txBody>
      <dsp:txXfrm>
        <a:off x="3241399" y="253551"/>
        <a:ext cx="1766718" cy="1177811"/>
      </dsp:txXfrm>
    </dsp:sp>
    <dsp:sp modelId="{FF903978-7709-D845-97AA-B729C237C70D}">
      <dsp:nvSpPr>
        <dsp:cNvPr id="0" name=""/>
        <dsp:cNvSpPr/>
      </dsp:nvSpPr>
      <dsp:spPr>
        <a:xfrm>
          <a:off x="5302569" y="253551"/>
          <a:ext cx="2944529" cy="1177811"/>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latin typeface="Century Gothic" panose="020B0502020202020204" pitchFamily="34" charset="0"/>
            </a:rPr>
            <a:t>Relationship</a:t>
          </a:r>
        </a:p>
      </dsp:txBody>
      <dsp:txXfrm>
        <a:off x="5891475" y="253551"/>
        <a:ext cx="1766718" cy="1177811"/>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D6B7C6C1-58CA-4905-AEDC-9C13740575B8}" type="datetimeFigureOut">
              <a:rPr lang="en-SG" smtClean="0"/>
              <a:t>11/10/2020</a:t>
            </a:fld>
            <a:endParaRPr lang="en-SG"/>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58042921-5E95-42E7-81BE-0A3E682E96D9}" type="slidenum">
              <a:rPr lang="en-SG" smtClean="0"/>
              <a:t>‹#›</a:t>
            </a:fld>
            <a:endParaRPr lang="en-SG"/>
          </a:p>
        </p:txBody>
      </p:sp>
    </p:spTree>
    <p:extLst>
      <p:ext uri="{BB962C8B-B14F-4D97-AF65-F5344CB8AC3E}">
        <p14:creationId xmlns:p14="http://schemas.microsoft.com/office/powerpoint/2010/main" val="386406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en-US"/>
          </a:p>
        </p:txBody>
      </p:sp>
      <p:sp>
        <p:nvSpPr>
          <p:cNvPr id="35843" name="Rectangle 3"/>
          <p:cNvSpPr>
            <a:spLocks noGrp="1" noChangeArrowheads="1"/>
          </p:cNvSpPr>
          <p:nvPr>
            <p:ph type="dt" idx="1"/>
          </p:nvPr>
        </p:nvSpPr>
        <p:spPr bwMode="auto">
          <a:xfrm>
            <a:off x="3850443"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en-US"/>
          </a:p>
        </p:txBody>
      </p:sp>
      <p:sp>
        <p:nvSpPr>
          <p:cNvPr id="410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679768" y="4715153"/>
            <a:ext cx="5438140" cy="44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5846" name="Rectangle 6"/>
          <p:cNvSpPr>
            <a:spLocks noGrp="1" noChangeArrowheads="1"/>
          </p:cNvSpPr>
          <p:nvPr>
            <p:ph type="ftr" sz="quarter" idx="4"/>
          </p:nvPr>
        </p:nvSpPr>
        <p:spPr bwMode="auto">
          <a:xfrm>
            <a:off x="0"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en-US"/>
          </a:p>
        </p:txBody>
      </p:sp>
      <p:sp>
        <p:nvSpPr>
          <p:cNvPr id="35847" name="Rectangle 7"/>
          <p:cNvSpPr>
            <a:spLocks noGrp="1" noChangeArrowheads="1"/>
          </p:cNvSpPr>
          <p:nvPr>
            <p:ph type="sldNum" sz="quarter" idx="5"/>
          </p:nvPr>
        </p:nvSpPr>
        <p:spPr bwMode="auto">
          <a:xfrm>
            <a:off x="3850443"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D53CA56-7B18-46F1-B7FE-D2358B15BC8C}" type="slidenum">
              <a:rPr lang="en-US" altLang="en-US"/>
              <a:pPr>
                <a:defRPr/>
              </a:pPr>
              <a:t>‹#›</a:t>
            </a:fld>
            <a:endParaRPr lang="en-US" altLang="en-US"/>
          </a:p>
        </p:txBody>
      </p:sp>
    </p:spTree>
    <p:extLst>
      <p:ext uri="{BB962C8B-B14F-4D97-AF65-F5344CB8AC3E}">
        <p14:creationId xmlns:p14="http://schemas.microsoft.com/office/powerpoint/2010/main" val="37241335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53CA56-7B18-46F1-B7FE-D2358B15BC8C}" type="slidenum">
              <a:rPr lang="en-US" altLang="en-US" smtClean="0"/>
              <a:pPr>
                <a:defRPr/>
              </a:pPr>
              <a:t>1</a:t>
            </a:fld>
            <a:endParaRPr lang="en-US" altLang="en-US"/>
          </a:p>
        </p:txBody>
      </p:sp>
    </p:spTree>
    <p:extLst>
      <p:ext uri="{BB962C8B-B14F-4D97-AF65-F5344CB8AC3E}">
        <p14:creationId xmlns:p14="http://schemas.microsoft.com/office/powerpoint/2010/main" val="2859127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1E7546-9474-461B-B4F7-55355CF206D4}" type="slidenum">
              <a:rPr lang="en-GB" smtClean="0"/>
              <a:pPr/>
              <a:t>13</a:t>
            </a:fld>
            <a:endParaRPr lang="en-GB"/>
          </a:p>
        </p:txBody>
      </p:sp>
    </p:spTree>
    <p:extLst>
      <p:ext uri="{BB962C8B-B14F-4D97-AF65-F5344CB8AC3E}">
        <p14:creationId xmlns:p14="http://schemas.microsoft.com/office/powerpoint/2010/main" val="2365865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Tells us how the system is working with the user (relationship between user and system’s performance)</a:t>
            </a:r>
          </a:p>
          <a:p>
            <a:pPr marL="171450" indent="-171450">
              <a:buFontTx/>
              <a:buChar char="-"/>
            </a:pPr>
            <a:r>
              <a:rPr lang="en-US" dirty="0"/>
              <a:t>E.g. Swapna can manage the threads with the dropdown menu. (She is the user, and the dropdown menu is the part of the system she is using</a:t>
            </a:r>
          </a:p>
        </p:txBody>
      </p:sp>
      <p:sp>
        <p:nvSpPr>
          <p:cNvPr id="4" name="Slide Number Placeholder 3"/>
          <p:cNvSpPr>
            <a:spLocks noGrp="1"/>
          </p:cNvSpPr>
          <p:nvPr>
            <p:ph type="sldNum" sz="quarter" idx="5"/>
          </p:nvPr>
        </p:nvSpPr>
        <p:spPr/>
        <p:txBody>
          <a:bodyPr/>
          <a:lstStyle/>
          <a:p>
            <a:fld id="{161E7546-9474-461B-B4F7-55355CF206D4}" type="slidenum">
              <a:rPr lang="en-GB" smtClean="0"/>
              <a:pPr/>
              <a:t>14</a:t>
            </a:fld>
            <a:endParaRPr lang="en-GB"/>
          </a:p>
        </p:txBody>
      </p:sp>
    </p:spTree>
    <p:extLst>
      <p:ext uri="{BB962C8B-B14F-4D97-AF65-F5344CB8AC3E}">
        <p14:creationId xmlns:p14="http://schemas.microsoft.com/office/powerpoint/2010/main" val="1972665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A4305BE4-7D30-EA4E-B425-B02F2A1343F3}"/>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DD0508FF-3FD4-5949-BEA3-B7F8DD22B39D}"/>
              </a:ext>
            </a:extLst>
          </p:cNvPr>
          <p:cNvSpPr>
            <a:spLocks noGrp="1"/>
          </p:cNvSpPr>
          <p:nvPr>
            <p:ph type="body" idx="1"/>
          </p:nvPr>
        </p:nvSpPr>
        <p:spPr/>
        <p:txBody>
          <a:bodyPr/>
          <a:lstStyle/>
          <a:p>
            <a:pPr>
              <a:defRPr/>
            </a:pPr>
            <a:endParaRPr lang="en-SG"/>
          </a:p>
        </p:txBody>
      </p:sp>
      <p:sp>
        <p:nvSpPr>
          <p:cNvPr id="35844" name="Slide Number Placeholder 3">
            <a:extLst>
              <a:ext uri="{FF2B5EF4-FFF2-40B4-BE49-F238E27FC236}">
                <a16:creationId xmlns:a16="http://schemas.microsoft.com/office/drawing/2014/main" id="{91BC5379-6568-D544-8B9F-8697DEE8A1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D4055B-668D-F74D-9D41-A4C0C9D9DB03}" type="slidenum">
              <a:rPr lang="en-GB" altLang="en-US" smtClean="0">
                <a:latin typeface="Times New Roman" panose="02020603050405020304" pitchFamily="18" charset="0"/>
                <a:cs typeface="Arial" panose="020B0604020202020204" pitchFamily="34" charset="0"/>
              </a:rPr>
              <a:pPr/>
              <a:t>15</a:t>
            </a:fld>
            <a:endParaRPr lang="en-GB" altLang="en-US">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542700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 No technology is used; they are using physical books</a:t>
            </a:r>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16</a:t>
            </a:fld>
            <a:endParaRPr lang="en-US" altLang="en-US"/>
          </a:p>
        </p:txBody>
      </p:sp>
    </p:spTree>
    <p:extLst>
      <p:ext uri="{BB962C8B-B14F-4D97-AF65-F5344CB8AC3E}">
        <p14:creationId xmlns:p14="http://schemas.microsoft.com/office/powerpoint/2010/main" val="339889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53F0559-5F3B-2344-9294-DF07AE437475}"/>
              </a:ext>
            </a:extLst>
          </p:cNvPr>
          <p:cNvSpPr>
            <a:spLocks noGrp="1" noRot="1" noChangeAspect="1" noChangeArrowheads="1" noTextEdit="1"/>
          </p:cNvSpPr>
          <p:nvPr>
            <p:ph type="sldImg"/>
          </p:nvPr>
        </p:nvSpPr>
        <p:spPr>
          <a:xfrm>
            <a:off x="989013" y="731838"/>
            <a:ext cx="4883150" cy="3662362"/>
          </a:xfrm>
          <a:ln/>
        </p:spPr>
      </p:sp>
      <p:sp>
        <p:nvSpPr>
          <p:cNvPr id="38915" name="Rectangle 3">
            <a:extLst>
              <a:ext uri="{FF2B5EF4-FFF2-40B4-BE49-F238E27FC236}">
                <a16:creationId xmlns:a16="http://schemas.microsoft.com/office/drawing/2014/main" id="{50A2B5D1-A6EC-6E4B-ACEE-0FBC2C84DB82}"/>
              </a:ext>
            </a:extLst>
          </p:cNvPr>
          <p:cNvSpPr>
            <a:spLocks noGrp="1" noChangeArrowheads="1"/>
          </p:cNvSpPr>
          <p:nvPr>
            <p:ph type="body" idx="1"/>
          </p:nvPr>
        </p:nvSpPr>
        <p:spPr>
          <a:xfrm>
            <a:off x="914400" y="4640263"/>
            <a:ext cx="5029200" cy="4394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287730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 External or subsystem refers to the system that asks for info from the IT system, hence interacting with it.</a:t>
            </a:r>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19</a:t>
            </a:fld>
            <a:endParaRPr lang="en-US" altLang="en-US"/>
          </a:p>
        </p:txBody>
      </p:sp>
    </p:spTree>
    <p:extLst>
      <p:ext uri="{BB962C8B-B14F-4D97-AF65-F5344CB8AC3E}">
        <p14:creationId xmlns:p14="http://schemas.microsoft.com/office/powerpoint/2010/main" val="3932644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SG" dirty="0"/>
              <a:t>Who are the users using the system?</a:t>
            </a:r>
          </a:p>
          <a:p>
            <a:pPr marL="171450" indent="-171450">
              <a:buFontTx/>
              <a:buChar char="-"/>
            </a:pPr>
            <a:r>
              <a:rPr lang="en-SG" dirty="0"/>
              <a:t>Who is going to give input to the system?</a:t>
            </a:r>
          </a:p>
          <a:p>
            <a:pPr marL="171450" indent="-171450">
              <a:buFontTx/>
              <a:buChar char="-"/>
            </a:pPr>
            <a:r>
              <a:rPr lang="en-SG" dirty="0"/>
              <a:t>An actor is always SINGULAR.</a:t>
            </a:r>
          </a:p>
          <a:p>
            <a:pPr marL="171450" indent="-171450">
              <a:buFontTx/>
              <a:buChar char="-"/>
            </a:pPr>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20</a:t>
            </a:fld>
            <a:endParaRPr lang="en-US" altLang="en-US"/>
          </a:p>
        </p:txBody>
      </p:sp>
    </p:spTree>
    <p:extLst>
      <p:ext uri="{BB962C8B-B14F-4D97-AF65-F5344CB8AC3E}">
        <p14:creationId xmlns:p14="http://schemas.microsoft.com/office/powerpoint/2010/main" val="3004129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E35175E-7631-5F41-850C-0312A8189EFC}"/>
              </a:ext>
            </a:extLst>
          </p:cNvPr>
          <p:cNvSpPr>
            <a:spLocks noGrp="1" noRot="1" noChangeAspect="1" noChangeArrowheads="1" noTextEdit="1"/>
          </p:cNvSpPr>
          <p:nvPr>
            <p:ph type="sldImg"/>
          </p:nvPr>
        </p:nvSpPr>
        <p:spPr>
          <a:xfrm>
            <a:off x="987425" y="814388"/>
            <a:ext cx="4883150" cy="3662362"/>
          </a:xfrm>
          <a:ln/>
        </p:spPr>
      </p:sp>
      <p:sp>
        <p:nvSpPr>
          <p:cNvPr id="43011" name="Rectangle 3">
            <a:extLst>
              <a:ext uri="{FF2B5EF4-FFF2-40B4-BE49-F238E27FC236}">
                <a16:creationId xmlns:a16="http://schemas.microsoft.com/office/drawing/2014/main" id="{1B881ECC-70DA-CE48-84C0-D5937726493F}"/>
              </a:ext>
            </a:extLst>
          </p:cNvPr>
          <p:cNvSpPr>
            <a:spLocks noGrp="1" noChangeArrowheads="1"/>
          </p:cNvSpPr>
          <p:nvPr>
            <p:ph type="body" idx="1"/>
          </p:nvPr>
        </p:nvSpPr>
        <p:spPr>
          <a:xfrm>
            <a:off x="1123950" y="4640263"/>
            <a:ext cx="4610100" cy="4394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lstStyle/>
          <a:p>
            <a:endParaRPr lang="en-US" altLang="en-US"/>
          </a:p>
        </p:txBody>
      </p:sp>
    </p:spTree>
    <p:extLst>
      <p:ext uri="{BB962C8B-B14F-4D97-AF65-F5344CB8AC3E}">
        <p14:creationId xmlns:p14="http://schemas.microsoft.com/office/powerpoint/2010/main" val="1790287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22</a:t>
            </a:fld>
            <a:endParaRPr lang="en-US" altLang="en-US"/>
          </a:p>
        </p:txBody>
      </p:sp>
    </p:spTree>
    <p:extLst>
      <p:ext uri="{BB962C8B-B14F-4D97-AF65-F5344CB8AC3E}">
        <p14:creationId xmlns:p14="http://schemas.microsoft.com/office/powerpoint/2010/main" val="3598710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Looks for verbs, they should do something with the system (aka CRUD)</a:t>
            </a:r>
          </a:p>
          <a:p>
            <a:r>
              <a:rPr lang="en-SG" dirty="0"/>
              <a:t>- </a:t>
            </a:r>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23</a:t>
            </a:fld>
            <a:endParaRPr lang="en-US" altLang="en-US"/>
          </a:p>
        </p:txBody>
      </p:sp>
    </p:spTree>
    <p:extLst>
      <p:ext uri="{BB962C8B-B14F-4D97-AF65-F5344CB8AC3E}">
        <p14:creationId xmlns:p14="http://schemas.microsoft.com/office/powerpoint/2010/main" val="2961829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Call IT team to ask them about implementation</a:t>
            </a:r>
          </a:p>
          <a:p>
            <a:endParaRPr lang="en-SG" dirty="0"/>
          </a:p>
          <a:p>
            <a:r>
              <a:rPr lang="en-SG" dirty="0"/>
              <a:t>It is the job of the BPE team to convert To-Be model to IT language.</a:t>
            </a:r>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a:pPr>
                <a:defRPr/>
              </a:pPr>
              <a:t>2</a:t>
            </a:fld>
            <a:endParaRPr lang="en-US" altLang="en-US"/>
          </a:p>
        </p:txBody>
      </p:sp>
    </p:spTree>
    <p:extLst>
      <p:ext uri="{BB962C8B-B14F-4D97-AF65-F5344CB8AC3E}">
        <p14:creationId xmlns:p14="http://schemas.microsoft.com/office/powerpoint/2010/main" val="2430771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3A89E07-E3BE-494B-B85F-F1DEC5674622}"/>
              </a:ext>
            </a:extLst>
          </p:cNvPr>
          <p:cNvSpPr>
            <a:spLocks noGrp="1" noRot="1" noChangeAspect="1" noChangeArrowheads="1" noTextEdit="1"/>
          </p:cNvSpPr>
          <p:nvPr>
            <p:ph type="sldImg"/>
          </p:nvPr>
        </p:nvSpPr>
        <p:spPr>
          <a:xfrm>
            <a:off x="987425" y="814388"/>
            <a:ext cx="4883150" cy="3662362"/>
          </a:xfrm>
          <a:ln/>
        </p:spPr>
      </p:sp>
      <p:sp>
        <p:nvSpPr>
          <p:cNvPr id="47107" name="Rectangle 3">
            <a:extLst>
              <a:ext uri="{FF2B5EF4-FFF2-40B4-BE49-F238E27FC236}">
                <a16:creationId xmlns:a16="http://schemas.microsoft.com/office/drawing/2014/main" id="{29BD5E4C-589D-4E45-98BE-BD7214289807}"/>
              </a:ext>
            </a:extLst>
          </p:cNvPr>
          <p:cNvSpPr>
            <a:spLocks noGrp="1" noChangeArrowheads="1"/>
          </p:cNvSpPr>
          <p:nvPr>
            <p:ph type="body" idx="1"/>
          </p:nvPr>
        </p:nvSpPr>
        <p:spPr>
          <a:xfrm>
            <a:off x="1123950" y="4640263"/>
            <a:ext cx="4610100" cy="4394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lstStyle/>
          <a:p>
            <a:endParaRPr lang="en-US" altLang="en-US"/>
          </a:p>
        </p:txBody>
      </p:sp>
    </p:spTree>
    <p:extLst>
      <p:ext uri="{BB962C8B-B14F-4D97-AF65-F5344CB8AC3E}">
        <p14:creationId xmlns:p14="http://schemas.microsoft.com/office/powerpoint/2010/main" val="1983399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F4B9E89-FC16-4E40-8594-89E5D6B062F5}"/>
              </a:ext>
            </a:extLst>
          </p:cNvPr>
          <p:cNvSpPr>
            <a:spLocks noGrp="1" noRot="1" noChangeAspect="1" noChangeArrowheads="1" noTextEdit="1"/>
          </p:cNvSpPr>
          <p:nvPr>
            <p:ph type="sldImg"/>
          </p:nvPr>
        </p:nvSpPr>
        <p:spPr>
          <a:xfrm>
            <a:off x="987425" y="731838"/>
            <a:ext cx="4883150" cy="3662362"/>
          </a:xfrm>
          <a:ln/>
        </p:spPr>
      </p:sp>
      <p:sp>
        <p:nvSpPr>
          <p:cNvPr id="49155" name="Rectangle 3">
            <a:extLst>
              <a:ext uri="{FF2B5EF4-FFF2-40B4-BE49-F238E27FC236}">
                <a16:creationId xmlns:a16="http://schemas.microsoft.com/office/drawing/2014/main" id="{D9CCC6EF-7E32-3843-944D-419E3D906F4B}"/>
              </a:ext>
            </a:extLst>
          </p:cNvPr>
          <p:cNvSpPr>
            <a:spLocks noGrp="1" noChangeArrowheads="1"/>
          </p:cNvSpPr>
          <p:nvPr>
            <p:ph type="body" idx="1"/>
          </p:nvPr>
        </p:nvSpPr>
        <p:spPr>
          <a:xfrm>
            <a:off x="1123950" y="4640263"/>
            <a:ext cx="4610100" cy="4394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lstStyle/>
          <a:p>
            <a:endParaRPr lang="en-US" altLang="en-US" dirty="0"/>
          </a:p>
        </p:txBody>
      </p:sp>
    </p:spTree>
    <p:extLst>
      <p:ext uri="{BB962C8B-B14F-4D97-AF65-F5344CB8AC3E}">
        <p14:creationId xmlns:p14="http://schemas.microsoft.com/office/powerpoint/2010/main" val="4095017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26</a:t>
            </a:fld>
            <a:endParaRPr lang="en-US" altLang="en-US"/>
          </a:p>
        </p:txBody>
      </p:sp>
    </p:spTree>
    <p:extLst>
      <p:ext uri="{BB962C8B-B14F-4D97-AF65-F5344CB8AC3E}">
        <p14:creationId xmlns:p14="http://schemas.microsoft.com/office/powerpoint/2010/main" val="2263428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 For receptionist, you can combine “finding time slot” and “finding available doctor” in ONE use case.</a:t>
            </a:r>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27</a:t>
            </a:fld>
            <a:endParaRPr lang="en-US" altLang="en-US"/>
          </a:p>
        </p:txBody>
      </p:sp>
    </p:spTree>
    <p:extLst>
      <p:ext uri="{BB962C8B-B14F-4D97-AF65-F5344CB8AC3E}">
        <p14:creationId xmlns:p14="http://schemas.microsoft.com/office/powerpoint/2010/main" val="2410922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3F1EBDC6-5A5C-124C-9AF3-32B10E4DCCFF}"/>
              </a:ext>
            </a:extLst>
          </p:cNvPr>
          <p:cNvSpPr>
            <a:spLocks noGrp="1" noRot="1" noChangeAspect="1" noTextEdit="1"/>
          </p:cNvSpPr>
          <p:nvPr>
            <p:ph type="sldImg"/>
          </p:nvPr>
        </p:nvSpPr>
        <p:spPr>
          <a:ln/>
        </p:spPr>
      </p:sp>
      <p:sp>
        <p:nvSpPr>
          <p:cNvPr id="55299" name="Notes Placeholder 2">
            <a:extLst>
              <a:ext uri="{FF2B5EF4-FFF2-40B4-BE49-F238E27FC236}">
                <a16:creationId xmlns:a16="http://schemas.microsoft.com/office/drawing/2014/main" id="{F647B07E-839E-9349-AB85-7BDBFA6B6DB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55300" name="Slide Number Placeholder 3">
            <a:extLst>
              <a:ext uri="{FF2B5EF4-FFF2-40B4-BE49-F238E27FC236}">
                <a16:creationId xmlns:a16="http://schemas.microsoft.com/office/drawing/2014/main" id="{75C8BE73-C522-EB4C-9A70-276BB937C30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5F5B4DE-DFAE-9640-BDC5-F8119715E0CB}" type="slidenum">
              <a:rPr lang="en-GB" altLang="en-US" smtClean="0"/>
              <a:pPr>
                <a:spcBef>
                  <a:spcPct val="0"/>
                </a:spcBef>
              </a:pPr>
              <a:t>28</a:t>
            </a:fld>
            <a:endParaRPr lang="en-GB" altLang="en-US"/>
          </a:p>
        </p:txBody>
      </p:sp>
    </p:spTree>
    <p:extLst>
      <p:ext uri="{BB962C8B-B14F-4D97-AF65-F5344CB8AC3E}">
        <p14:creationId xmlns:p14="http://schemas.microsoft.com/office/powerpoint/2010/main" val="3295220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529D184A-711B-0F46-BA35-FCBBFD38814E}"/>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BD1C0C67-8B57-D24F-9EA4-253079DBA2A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7348" name="Slide Number Placeholder 3">
            <a:extLst>
              <a:ext uri="{FF2B5EF4-FFF2-40B4-BE49-F238E27FC236}">
                <a16:creationId xmlns:a16="http://schemas.microsoft.com/office/drawing/2014/main" id="{68A3573B-00CB-2C48-A920-D90B63DEC19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3D01955-5520-2F46-AC60-74A543B12B63}"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Tree>
    <p:extLst>
      <p:ext uri="{BB962C8B-B14F-4D97-AF65-F5344CB8AC3E}">
        <p14:creationId xmlns:p14="http://schemas.microsoft.com/office/powerpoint/2010/main" val="803509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892FA06A-0137-F943-84F7-5B920A7276EF}"/>
              </a:ext>
            </a:extLst>
          </p:cNvPr>
          <p:cNvSpPr>
            <a:spLocks noGrp="1" noRot="1" noChangeAspect="1" noTextEdit="1"/>
          </p:cNvSpPr>
          <p:nvPr>
            <p:ph type="sldImg"/>
          </p:nvPr>
        </p:nvSpPr>
        <p:spPr>
          <a:ln/>
        </p:spPr>
      </p:sp>
      <p:sp>
        <p:nvSpPr>
          <p:cNvPr id="59395" name="Notes Placeholder 2">
            <a:extLst>
              <a:ext uri="{FF2B5EF4-FFF2-40B4-BE49-F238E27FC236}">
                <a16:creationId xmlns:a16="http://schemas.microsoft.com/office/drawing/2014/main" id="{0982EE47-0B81-764B-B04F-FE5CE8938BF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59396" name="Slide Number Placeholder 3">
            <a:extLst>
              <a:ext uri="{FF2B5EF4-FFF2-40B4-BE49-F238E27FC236}">
                <a16:creationId xmlns:a16="http://schemas.microsoft.com/office/drawing/2014/main" id="{74184BBE-CDDE-F24B-BBDF-DEAEC0B700A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7821B36-91FF-5E48-93BA-D8694A86A222}" type="slidenum">
              <a:rPr lang="en-GB" altLang="en-US" smtClean="0"/>
              <a:pPr>
                <a:spcBef>
                  <a:spcPct val="0"/>
                </a:spcBef>
              </a:pPr>
              <a:t>30</a:t>
            </a:fld>
            <a:endParaRPr lang="en-GB" altLang="en-US"/>
          </a:p>
        </p:txBody>
      </p:sp>
    </p:spTree>
    <p:extLst>
      <p:ext uri="{BB962C8B-B14F-4D97-AF65-F5344CB8AC3E}">
        <p14:creationId xmlns:p14="http://schemas.microsoft.com/office/powerpoint/2010/main" val="927520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A33602E9-C72E-5747-98D8-2504E2E477E5}"/>
              </a:ext>
            </a:extLst>
          </p:cNvPr>
          <p:cNvSpPr>
            <a:spLocks noGrp="1" noRot="1" noChangeAspect="1" noTextEdit="1"/>
          </p:cNvSpPr>
          <p:nvPr>
            <p:ph type="sldImg"/>
          </p:nvPr>
        </p:nvSpPr>
        <p:spPr>
          <a:ln/>
        </p:spPr>
      </p:sp>
      <p:sp>
        <p:nvSpPr>
          <p:cNvPr id="61443" name="Notes Placeholder 2">
            <a:extLst>
              <a:ext uri="{FF2B5EF4-FFF2-40B4-BE49-F238E27FC236}">
                <a16:creationId xmlns:a16="http://schemas.microsoft.com/office/drawing/2014/main" id="{AFA4BA1A-B078-7E46-9241-542ACC92D39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You can combine 2 activities into one use case, or SPLIT one activity into 2 use cases</a:t>
            </a:r>
          </a:p>
          <a:p>
            <a:pPr marL="171450" indent="-171450" eaLnBrk="1" hangingPunct="1">
              <a:buFontTx/>
              <a:buChar char="-"/>
            </a:pPr>
            <a:r>
              <a:rPr lang="en-US" altLang="en-US" dirty="0"/>
              <a:t>Not advised to have 2 activities to one use case.</a:t>
            </a:r>
          </a:p>
          <a:p>
            <a:pPr marL="0" indent="0" eaLnBrk="1" hangingPunct="1">
              <a:buFontTx/>
              <a:buNone/>
            </a:pPr>
            <a:endParaRPr lang="en-US" altLang="en-US" dirty="0"/>
          </a:p>
        </p:txBody>
      </p:sp>
      <p:sp>
        <p:nvSpPr>
          <p:cNvPr id="61444" name="Slide Number Placeholder 3">
            <a:extLst>
              <a:ext uri="{FF2B5EF4-FFF2-40B4-BE49-F238E27FC236}">
                <a16:creationId xmlns:a16="http://schemas.microsoft.com/office/drawing/2014/main" id="{32514CA6-7E26-D54C-914A-4637562D722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E919E9-CE77-704F-9FC4-AEF1B666652C}" type="slidenum">
              <a:rPr lang="en-GB" altLang="en-US" smtClean="0"/>
              <a:pPr>
                <a:spcBef>
                  <a:spcPct val="0"/>
                </a:spcBef>
              </a:pPr>
              <a:t>31</a:t>
            </a:fld>
            <a:endParaRPr lang="en-GB" altLang="en-US"/>
          </a:p>
        </p:txBody>
      </p:sp>
    </p:spTree>
    <p:extLst>
      <p:ext uri="{BB962C8B-B14F-4D97-AF65-F5344CB8AC3E}">
        <p14:creationId xmlns:p14="http://schemas.microsoft.com/office/powerpoint/2010/main" val="37562232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C617A0DC-6DD7-7449-A85F-999592E13751}"/>
              </a:ext>
            </a:extLst>
          </p:cNvPr>
          <p:cNvSpPr>
            <a:spLocks noGrp="1" noRot="1" noChangeAspect="1" noTextEdit="1"/>
          </p:cNvSpPr>
          <p:nvPr>
            <p:ph type="sldImg"/>
          </p:nvPr>
        </p:nvSpPr>
        <p:spPr>
          <a:ln/>
        </p:spPr>
      </p:sp>
      <p:sp>
        <p:nvSpPr>
          <p:cNvPr id="63491" name="Notes Placeholder 2">
            <a:extLst>
              <a:ext uri="{FF2B5EF4-FFF2-40B4-BE49-F238E27FC236}">
                <a16:creationId xmlns:a16="http://schemas.microsoft.com/office/drawing/2014/main" id="{99B5AE6D-8A2F-0340-A2CF-CC12DA4EC32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If activity is not manual, make that activity into a use case.</a:t>
            </a:r>
          </a:p>
        </p:txBody>
      </p:sp>
      <p:sp>
        <p:nvSpPr>
          <p:cNvPr id="63492" name="Slide Number Placeholder 3">
            <a:extLst>
              <a:ext uri="{FF2B5EF4-FFF2-40B4-BE49-F238E27FC236}">
                <a16:creationId xmlns:a16="http://schemas.microsoft.com/office/drawing/2014/main" id="{11BC85D3-BD06-D945-9211-7705C624580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36E1B4B-84F4-A84F-A741-0C070D867FE4}" type="slidenum">
              <a:rPr lang="en-GB" altLang="en-US" smtClean="0"/>
              <a:pPr>
                <a:spcBef>
                  <a:spcPct val="0"/>
                </a:spcBef>
              </a:pPr>
              <a:t>32</a:t>
            </a:fld>
            <a:endParaRPr lang="en-GB" altLang="en-US"/>
          </a:p>
        </p:txBody>
      </p:sp>
    </p:spTree>
    <p:extLst>
      <p:ext uri="{BB962C8B-B14F-4D97-AF65-F5344CB8AC3E}">
        <p14:creationId xmlns:p14="http://schemas.microsoft.com/office/powerpoint/2010/main" val="6960674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912E0967-76FE-2943-853D-BAB2033CE430}"/>
              </a:ext>
            </a:extLst>
          </p:cNvPr>
          <p:cNvSpPr>
            <a:spLocks noGrp="1" noRot="1" noChangeAspect="1" noTextEdit="1"/>
          </p:cNvSpPr>
          <p:nvPr>
            <p:ph type="sldImg"/>
          </p:nvPr>
        </p:nvSpPr>
        <p:spPr>
          <a:ln/>
        </p:spPr>
      </p:sp>
      <p:sp>
        <p:nvSpPr>
          <p:cNvPr id="65539" name="Notes Placeholder 2">
            <a:extLst>
              <a:ext uri="{FF2B5EF4-FFF2-40B4-BE49-F238E27FC236}">
                <a16:creationId xmlns:a16="http://schemas.microsoft.com/office/drawing/2014/main" id="{DBE637C4-9BEA-494B-8689-14A7F5123D5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a:p>
        </p:txBody>
      </p:sp>
      <p:sp>
        <p:nvSpPr>
          <p:cNvPr id="65540" name="Slide Number Placeholder 3">
            <a:extLst>
              <a:ext uri="{FF2B5EF4-FFF2-40B4-BE49-F238E27FC236}">
                <a16:creationId xmlns:a16="http://schemas.microsoft.com/office/drawing/2014/main" id="{4568AACD-C6F1-0846-AB64-E3C8FC0DA6E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1BA857B-AFCB-1041-8A63-8A50654C86F0}" type="slidenum">
              <a:rPr lang="en-GB" altLang="en-US" smtClean="0"/>
              <a:pPr>
                <a:spcBef>
                  <a:spcPct val="0"/>
                </a:spcBef>
              </a:pPr>
              <a:t>33</a:t>
            </a:fld>
            <a:endParaRPr lang="en-GB" altLang="en-US"/>
          </a:p>
        </p:txBody>
      </p:sp>
    </p:spTree>
    <p:extLst>
      <p:ext uri="{BB962C8B-B14F-4D97-AF65-F5344CB8AC3E}">
        <p14:creationId xmlns:p14="http://schemas.microsoft.com/office/powerpoint/2010/main" val="4004167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pPr>
              <a:defRPr/>
            </a:pPr>
            <a:fld id="{BD53CA56-7B18-46F1-B7FE-D2358B15BC8C}" type="slidenum">
              <a:rPr lang="en-US" altLang="en-US" smtClean="0"/>
              <a:pPr>
                <a:defRPr/>
              </a:pPr>
              <a:t>3</a:t>
            </a:fld>
            <a:endParaRPr lang="en-US" altLang="en-US"/>
          </a:p>
        </p:txBody>
      </p:sp>
    </p:spTree>
    <p:extLst>
      <p:ext uri="{BB962C8B-B14F-4D97-AF65-F5344CB8AC3E}">
        <p14:creationId xmlns:p14="http://schemas.microsoft.com/office/powerpoint/2010/main" val="4796751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802A0249-26FF-2E4B-8377-D3424466D068}"/>
              </a:ext>
            </a:extLst>
          </p:cNvPr>
          <p:cNvSpPr>
            <a:spLocks noGrp="1" noRot="1" noChangeAspect="1" noTextEdit="1"/>
          </p:cNvSpPr>
          <p:nvPr>
            <p:ph type="sldImg"/>
          </p:nvPr>
        </p:nvSpPr>
        <p:spPr>
          <a:ln/>
        </p:spPr>
      </p:sp>
      <p:sp>
        <p:nvSpPr>
          <p:cNvPr id="67587" name="Notes Placeholder 2">
            <a:extLst>
              <a:ext uri="{FF2B5EF4-FFF2-40B4-BE49-F238E27FC236}">
                <a16:creationId xmlns:a16="http://schemas.microsoft.com/office/drawing/2014/main" id="{B283E76F-DEB6-7349-AE3A-A91491B5CA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7588" name="Slide Number Placeholder 3">
            <a:extLst>
              <a:ext uri="{FF2B5EF4-FFF2-40B4-BE49-F238E27FC236}">
                <a16:creationId xmlns:a16="http://schemas.microsoft.com/office/drawing/2014/main" id="{1E1F4866-2003-5345-81C9-177FF99DD91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12AF54-9040-0347-AA30-708F93488CC7}" type="slidenum">
              <a:rPr lang="en-GB" altLang="en-US" smtClean="0">
                <a:latin typeface="Times New Roman" panose="02020603050405020304" pitchFamily="18" charset="0"/>
                <a:cs typeface="Arial" panose="020B0604020202020204" pitchFamily="34" charset="0"/>
              </a:rPr>
              <a:pPr/>
              <a:t>34</a:t>
            </a:fld>
            <a:endParaRPr lang="en-GB" altLang="en-US">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124149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machine performing an activity by itself, only one use case</a:t>
            </a:r>
          </a:p>
          <a:p>
            <a:r>
              <a:rPr lang="en-US" dirty="0"/>
              <a:t>If machine performs activity with another machine together, that activity should be SPLIT into two use cases. (sender interacts with use case SENDING, receiver interacts with use case RECEIVING)</a:t>
            </a:r>
          </a:p>
          <a:p>
            <a:endParaRPr lang="en-US" dirty="0"/>
          </a:p>
          <a:p>
            <a:pPr marL="171450" indent="-171450">
              <a:buFontTx/>
              <a:buChar char="-"/>
            </a:pPr>
            <a:r>
              <a:rPr lang="en-US" dirty="0"/>
              <a:t>Sending a request is sending code and receiving code.</a:t>
            </a:r>
          </a:p>
          <a:p>
            <a:pPr marL="171450" indent="-171450">
              <a:buFontTx/>
              <a:buChar char="-"/>
            </a:pPr>
            <a:r>
              <a:rPr lang="en-US" dirty="0"/>
              <a:t>Receiving machine, will also be an actor.</a:t>
            </a:r>
          </a:p>
          <a:p>
            <a:pPr marL="171450" indent="-171450">
              <a:buFontTx/>
              <a:buChar char="-"/>
            </a:pPr>
            <a:r>
              <a:rPr lang="en-US" dirty="0"/>
              <a:t>System Integration Use Case </a:t>
            </a:r>
            <a:r>
              <a:rPr lang="en-US" dirty="0">
                <a:sym typeface="Wingdings" panose="05000000000000000000" pitchFamily="2" charset="2"/>
              </a:rPr>
              <a:t> When the systems communicate with each other.</a:t>
            </a:r>
            <a:endParaRPr lang="en-US"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a:pPr>
                <a:defRPr/>
              </a:pPr>
              <a:t>35</a:t>
            </a:fld>
            <a:endParaRPr lang="en-US" altLang="en-US"/>
          </a:p>
        </p:txBody>
      </p:sp>
    </p:spTree>
    <p:extLst>
      <p:ext uri="{BB962C8B-B14F-4D97-AF65-F5344CB8AC3E}">
        <p14:creationId xmlns:p14="http://schemas.microsoft.com/office/powerpoint/2010/main" val="2607645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360527F9-98F3-614C-B2D3-34FBBA008872}"/>
              </a:ext>
            </a:extLst>
          </p:cNvPr>
          <p:cNvSpPr>
            <a:spLocks noGrp="1" noRot="1" noChangeAspect="1" noTextEdit="1"/>
          </p:cNvSpPr>
          <p:nvPr>
            <p:ph type="sldImg"/>
          </p:nvPr>
        </p:nvSpPr>
        <p:spPr>
          <a:ln/>
        </p:spPr>
      </p:sp>
      <p:sp>
        <p:nvSpPr>
          <p:cNvPr id="71683" name="Notes Placeholder 2">
            <a:extLst>
              <a:ext uri="{FF2B5EF4-FFF2-40B4-BE49-F238E27FC236}">
                <a16:creationId xmlns:a16="http://schemas.microsoft.com/office/drawing/2014/main" id="{F2F52994-B979-A34C-9288-2530C7E2E2E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1684" name="Slide Number Placeholder 3">
            <a:extLst>
              <a:ext uri="{FF2B5EF4-FFF2-40B4-BE49-F238E27FC236}">
                <a16:creationId xmlns:a16="http://schemas.microsoft.com/office/drawing/2014/main" id="{3F75FD79-C46D-E940-B3D4-48CB7082D6B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0266F12-9B9D-CA47-A66E-765E85D13754}" type="slidenum">
              <a:rPr lang="en-GB" altLang="en-US" smtClean="0"/>
              <a:pPr>
                <a:spcBef>
                  <a:spcPct val="0"/>
                </a:spcBef>
              </a:pPr>
              <a:t>37</a:t>
            </a:fld>
            <a:endParaRPr lang="en-GB" altLang="en-US"/>
          </a:p>
        </p:txBody>
      </p:sp>
    </p:spTree>
    <p:extLst>
      <p:ext uri="{BB962C8B-B14F-4D97-AF65-F5344CB8AC3E}">
        <p14:creationId xmlns:p14="http://schemas.microsoft.com/office/powerpoint/2010/main" val="2284124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C81C6586-5F8C-984C-AC6B-492FFD4BE1F4}"/>
              </a:ext>
            </a:extLst>
          </p:cNvPr>
          <p:cNvSpPr>
            <a:spLocks noGrp="1" noRot="1" noChangeAspect="1" noTextEdit="1"/>
          </p:cNvSpPr>
          <p:nvPr>
            <p:ph type="sldImg"/>
          </p:nvPr>
        </p:nvSpPr>
        <p:spPr>
          <a:ln/>
        </p:spPr>
      </p:sp>
      <p:sp>
        <p:nvSpPr>
          <p:cNvPr id="73731" name="Notes Placeholder 2">
            <a:extLst>
              <a:ext uri="{FF2B5EF4-FFF2-40B4-BE49-F238E27FC236}">
                <a16:creationId xmlns:a16="http://schemas.microsoft.com/office/drawing/2014/main" id="{11171622-7AF5-9D4D-942A-8142AAA0DB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dirty="0"/>
          </a:p>
        </p:txBody>
      </p:sp>
      <p:sp>
        <p:nvSpPr>
          <p:cNvPr id="73732" name="Slide Number Placeholder 3">
            <a:extLst>
              <a:ext uri="{FF2B5EF4-FFF2-40B4-BE49-F238E27FC236}">
                <a16:creationId xmlns:a16="http://schemas.microsoft.com/office/drawing/2014/main" id="{2DB2286D-EAC8-5141-99F9-085280A69CE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1F1C8E9-9D0A-D643-BB72-7FEC752C2705}" type="slidenum">
              <a:rPr lang="en-GB" altLang="en-US" smtClean="0"/>
              <a:pPr>
                <a:spcBef>
                  <a:spcPct val="0"/>
                </a:spcBef>
              </a:pPr>
              <a:t>38</a:t>
            </a:fld>
            <a:endParaRPr lang="en-GB" altLang="en-US"/>
          </a:p>
        </p:txBody>
      </p:sp>
    </p:spTree>
    <p:extLst>
      <p:ext uri="{BB962C8B-B14F-4D97-AF65-F5344CB8AC3E}">
        <p14:creationId xmlns:p14="http://schemas.microsoft.com/office/powerpoint/2010/main" val="42288910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44CA27D8-81B5-D841-92D7-CF8577ED21A6}"/>
              </a:ext>
            </a:extLst>
          </p:cNvPr>
          <p:cNvSpPr>
            <a:spLocks noGrp="1" noRot="1" noChangeAspect="1" noTextEdit="1"/>
          </p:cNvSpPr>
          <p:nvPr>
            <p:ph type="sldImg"/>
          </p:nvPr>
        </p:nvSpPr>
        <p:spPr>
          <a:ln/>
        </p:spPr>
      </p:sp>
      <p:sp>
        <p:nvSpPr>
          <p:cNvPr id="79875" name="Notes Placeholder 2">
            <a:extLst>
              <a:ext uri="{FF2B5EF4-FFF2-40B4-BE49-F238E27FC236}">
                <a16:creationId xmlns:a16="http://schemas.microsoft.com/office/drawing/2014/main" id="{D0892957-CC02-5247-90ED-C9CC669FC08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9876" name="Slide Number Placeholder 3">
            <a:extLst>
              <a:ext uri="{FF2B5EF4-FFF2-40B4-BE49-F238E27FC236}">
                <a16:creationId xmlns:a16="http://schemas.microsoft.com/office/drawing/2014/main" id="{D388FEE0-FBBC-3444-AE46-E58C215DCC8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06BA55-640A-5842-9615-43525CA4B843}"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3719500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7438AEC9-D5E8-014B-BFBF-79EA37DCB98D}"/>
              </a:ext>
            </a:extLst>
          </p:cNvPr>
          <p:cNvSpPr>
            <a:spLocks noGrp="1" noRot="1" noChangeAspect="1" noTextEdit="1"/>
          </p:cNvSpPr>
          <p:nvPr>
            <p:ph type="sldImg"/>
          </p:nvPr>
        </p:nvSpPr>
        <p:spPr>
          <a:ln/>
        </p:spPr>
      </p:sp>
      <p:sp>
        <p:nvSpPr>
          <p:cNvPr id="81923" name="Notes Placeholder 2">
            <a:extLst>
              <a:ext uri="{FF2B5EF4-FFF2-40B4-BE49-F238E27FC236}">
                <a16:creationId xmlns:a16="http://schemas.microsoft.com/office/drawing/2014/main" id="{82FD70FB-781C-C749-ADBC-FBDB89133CF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SG" altLang="en-US" dirty="0"/>
              <a:t>The dropdown menu for thread can be considered as “Thread Package”. (All use cases inside the dropdown menu are thread)</a:t>
            </a:r>
          </a:p>
        </p:txBody>
      </p:sp>
      <p:sp>
        <p:nvSpPr>
          <p:cNvPr id="81924" name="Slide Number Placeholder 3">
            <a:extLst>
              <a:ext uri="{FF2B5EF4-FFF2-40B4-BE49-F238E27FC236}">
                <a16:creationId xmlns:a16="http://schemas.microsoft.com/office/drawing/2014/main" id="{B6C278B9-7F88-BD40-AAAF-09228D34F09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CB9DF8B-E1EE-B746-8AE0-7C634179A2B0}" type="slidenum">
              <a:rPr lang="en-GB" altLang="en-US" smtClean="0"/>
              <a:pPr>
                <a:spcBef>
                  <a:spcPct val="0"/>
                </a:spcBef>
              </a:pPr>
              <a:t>40</a:t>
            </a:fld>
            <a:endParaRPr lang="en-GB" altLang="en-US"/>
          </a:p>
        </p:txBody>
      </p:sp>
    </p:spTree>
    <p:extLst>
      <p:ext uri="{BB962C8B-B14F-4D97-AF65-F5344CB8AC3E}">
        <p14:creationId xmlns:p14="http://schemas.microsoft.com/office/powerpoint/2010/main" val="13983924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As long as use cases are in the single machine, you can group them together.</a:t>
            </a:r>
          </a:p>
          <a:p>
            <a:pPr marL="171450" indent="-171450">
              <a:buFontTx/>
              <a:buChar char="-"/>
            </a:pPr>
            <a:r>
              <a:rPr lang="en-SG" dirty="0"/>
              <a:t>E.g. Use cases within eLearn system can be put as same package “eLearn Package”</a:t>
            </a:r>
          </a:p>
          <a:p>
            <a:pPr marL="171450" indent="-171450">
              <a:buFontTx/>
              <a:buChar char="-"/>
            </a:pPr>
            <a:r>
              <a:rPr lang="en-SG" dirty="0"/>
              <a:t>But if I have a use case in “Student </a:t>
            </a:r>
            <a:r>
              <a:rPr lang="en-SG" dirty="0" err="1"/>
              <a:t>Mgmt</a:t>
            </a:r>
            <a:r>
              <a:rPr lang="en-SG" dirty="0"/>
              <a:t>”, and a similar one in eLearn, NEVER Combine them.</a:t>
            </a:r>
          </a:p>
          <a:p>
            <a:pPr marL="0" indent="0">
              <a:buFontTx/>
              <a:buNone/>
            </a:pPr>
            <a:endParaRPr lang="en-SG" dirty="0"/>
          </a:p>
          <a:p>
            <a:pPr marL="171450" indent="-171450">
              <a:buFontTx/>
              <a:buChar char="-"/>
            </a:pPr>
            <a:r>
              <a:rPr lang="en-SG" dirty="0"/>
              <a:t>Based on Rule 4, all integration use cases </a:t>
            </a:r>
            <a:r>
              <a:rPr lang="en-SG" b="1" dirty="0"/>
              <a:t>within a system </a:t>
            </a:r>
            <a:r>
              <a:rPr lang="en-SG" dirty="0"/>
              <a:t>should be grouped together by default</a:t>
            </a:r>
          </a:p>
          <a:p>
            <a:pPr marL="171450" indent="-171450">
              <a:buFontTx/>
              <a:buChar char="-"/>
            </a:pPr>
            <a:endParaRPr lang="en-SG" dirty="0"/>
          </a:p>
          <a:p>
            <a:pPr marL="171450" indent="-171450">
              <a:buFontTx/>
              <a:buChar char="-"/>
            </a:pPr>
            <a:r>
              <a:rPr lang="en-SG" dirty="0"/>
              <a:t>If you decommission a system in To-Be model, you call it as a new system, as the code might be existing, but since you are creating a new system based on that code, it is considered NEW.</a:t>
            </a:r>
          </a:p>
          <a:p>
            <a:pPr marL="0" indent="0">
              <a:buFontTx/>
              <a:buNone/>
            </a:pPr>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41</a:t>
            </a:fld>
            <a:endParaRPr lang="en-US" altLang="en-US"/>
          </a:p>
        </p:txBody>
      </p:sp>
    </p:spTree>
    <p:extLst>
      <p:ext uri="{BB962C8B-B14F-4D97-AF65-F5344CB8AC3E}">
        <p14:creationId xmlns:p14="http://schemas.microsoft.com/office/powerpoint/2010/main" val="28723598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5BD47D56-58B5-1941-A6C6-A18DA1A2C7BB}"/>
              </a:ext>
            </a:extLst>
          </p:cNvPr>
          <p:cNvSpPr>
            <a:spLocks noGrp="1" noRot="1" noChangeAspect="1" noTextEdit="1"/>
          </p:cNvSpPr>
          <p:nvPr>
            <p:ph type="sldImg"/>
          </p:nvPr>
        </p:nvSpPr>
        <p:spPr>
          <a:ln/>
        </p:spPr>
      </p:sp>
      <p:sp>
        <p:nvSpPr>
          <p:cNvPr id="86019" name="Notes Placeholder 2">
            <a:extLst>
              <a:ext uri="{FF2B5EF4-FFF2-40B4-BE49-F238E27FC236}">
                <a16:creationId xmlns:a16="http://schemas.microsoft.com/office/drawing/2014/main" id="{BC7C5A95-71FE-0942-BA3B-44DF76D3E7D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6020" name="Slide Number Placeholder 3">
            <a:extLst>
              <a:ext uri="{FF2B5EF4-FFF2-40B4-BE49-F238E27FC236}">
                <a16:creationId xmlns:a16="http://schemas.microsoft.com/office/drawing/2014/main" id="{3912A149-07AC-B442-B471-3F3BFA8480F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AB22DA9-7A25-C74D-9ADF-0591991E1BB1}"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102784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-E.g. Use case about SMS. IF you want to add another feature (SMS with additional notifications or timed notifications) you are modifying the SMS feature / use case.</a:t>
            </a:r>
          </a:p>
          <a:p>
            <a:r>
              <a:rPr lang="en-SG" dirty="0"/>
              <a:t>- Existing E.g. Connecting to Database, the use case that does this SHOULD NOT be changed.</a:t>
            </a:r>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44</a:t>
            </a:fld>
            <a:endParaRPr lang="en-US" altLang="en-US"/>
          </a:p>
        </p:txBody>
      </p:sp>
    </p:spTree>
    <p:extLst>
      <p:ext uri="{BB962C8B-B14F-4D97-AF65-F5344CB8AC3E}">
        <p14:creationId xmlns:p14="http://schemas.microsoft.com/office/powerpoint/2010/main" val="36239345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BC025715-A707-5743-A4DC-209917BF672D}"/>
              </a:ext>
            </a:extLst>
          </p:cNvPr>
          <p:cNvSpPr>
            <a:spLocks noGrp="1" noRot="1" noChangeAspect="1" noTextEdit="1"/>
          </p:cNvSpPr>
          <p:nvPr>
            <p:ph type="sldImg"/>
          </p:nvPr>
        </p:nvSpPr>
        <p:spPr>
          <a:ln/>
        </p:spPr>
      </p:sp>
      <p:sp>
        <p:nvSpPr>
          <p:cNvPr id="33795" name="Notes Placeholder 2">
            <a:extLst>
              <a:ext uri="{FF2B5EF4-FFF2-40B4-BE49-F238E27FC236}">
                <a16:creationId xmlns:a16="http://schemas.microsoft.com/office/drawing/2014/main" id="{5B00B493-618E-C14E-BCA3-083296B9D7AA}"/>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SG" altLang="en-US" dirty="0"/>
              <a:t>Existing – no need modify</a:t>
            </a:r>
          </a:p>
          <a:p>
            <a:pPr>
              <a:defRPr/>
            </a:pPr>
            <a:endParaRPr lang="en-SG" altLang="en-US" dirty="0"/>
          </a:p>
          <a:p>
            <a:pPr>
              <a:defRPr/>
            </a:pPr>
            <a:r>
              <a:rPr lang="en-SG" altLang="en-US" dirty="0"/>
              <a:t>- There are 3 systems, but System C has had a feature removed (System may still be existing if there are other features).</a:t>
            </a:r>
          </a:p>
        </p:txBody>
      </p:sp>
      <p:sp>
        <p:nvSpPr>
          <p:cNvPr id="89092" name="Slide Number Placeholder 3">
            <a:extLst>
              <a:ext uri="{FF2B5EF4-FFF2-40B4-BE49-F238E27FC236}">
                <a16:creationId xmlns:a16="http://schemas.microsoft.com/office/drawing/2014/main" id="{202817A2-9C00-2B45-A24F-DFADF15788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0DED376-4044-FC45-9F1B-0E99BE90E82F}" type="slidenum">
              <a:rPr lang="en-GB" altLang="en-US" smtClean="0"/>
              <a:pPr>
                <a:spcBef>
                  <a:spcPct val="0"/>
                </a:spcBef>
              </a:pPr>
              <a:t>45</a:t>
            </a:fld>
            <a:endParaRPr lang="en-GB" altLang="en-US"/>
          </a:p>
        </p:txBody>
      </p:sp>
    </p:spTree>
    <p:extLst>
      <p:ext uri="{BB962C8B-B14F-4D97-AF65-F5344CB8AC3E}">
        <p14:creationId xmlns:p14="http://schemas.microsoft.com/office/powerpoint/2010/main" val="4059199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To-Be diagram that has been selected is our input, and we start preparations to convert this diagram into IT requirements.</a:t>
            </a:r>
          </a:p>
        </p:txBody>
      </p:sp>
      <p:sp>
        <p:nvSpPr>
          <p:cNvPr id="4" name="Slide Number Placeholder 3"/>
          <p:cNvSpPr>
            <a:spLocks noGrp="1"/>
          </p:cNvSpPr>
          <p:nvPr>
            <p:ph type="sldNum" sz="quarter" idx="10"/>
          </p:nvPr>
        </p:nvSpPr>
        <p:spPr/>
        <p:txBody>
          <a:bodyPr/>
          <a:lstStyle/>
          <a:p>
            <a:fld id="{161E7546-9474-461B-B4F7-55355CF206D4}" type="slidenum">
              <a:rPr lang="en-GB" smtClean="0"/>
              <a:pPr/>
              <a:t>4</a:t>
            </a:fld>
            <a:endParaRPr lang="en-GB"/>
          </a:p>
        </p:txBody>
      </p:sp>
    </p:spTree>
    <p:extLst>
      <p:ext uri="{BB962C8B-B14F-4D97-AF65-F5344CB8AC3E}">
        <p14:creationId xmlns:p14="http://schemas.microsoft.com/office/powerpoint/2010/main" val="35455793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46</a:t>
            </a:fld>
            <a:endParaRPr lang="en-US" altLang="en-US"/>
          </a:p>
        </p:txBody>
      </p:sp>
    </p:spTree>
    <p:extLst>
      <p:ext uri="{BB962C8B-B14F-4D97-AF65-F5344CB8AC3E}">
        <p14:creationId xmlns:p14="http://schemas.microsoft.com/office/powerpoint/2010/main" val="25634940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3963DF73-D52F-3547-835F-D5F4665D4AE3}"/>
              </a:ext>
            </a:extLst>
          </p:cNvPr>
          <p:cNvSpPr>
            <a:spLocks noGrp="1" noRot="1" noChangeAspect="1" noTextEdit="1"/>
          </p:cNvSpPr>
          <p:nvPr>
            <p:ph type="sldImg"/>
          </p:nvPr>
        </p:nvSpPr>
        <p:spPr>
          <a:ln/>
        </p:spPr>
      </p:sp>
      <p:sp>
        <p:nvSpPr>
          <p:cNvPr id="95235" name="Notes Placeholder 2">
            <a:extLst>
              <a:ext uri="{FF2B5EF4-FFF2-40B4-BE49-F238E27FC236}">
                <a16:creationId xmlns:a16="http://schemas.microsoft.com/office/drawing/2014/main" id="{36309E75-9C41-A742-BA88-0BC58CF0C34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a:latin typeface="Arial" panose="020B0604020202020204" pitchFamily="34" charset="0"/>
            </a:endParaRPr>
          </a:p>
        </p:txBody>
      </p:sp>
      <p:sp>
        <p:nvSpPr>
          <p:cNvPr id="95236" name="Slide Number Placeholder 3">
            <a:extLst>
              <a:ext uri="{FF2B5EF4-FFF2-40B4-BE49-F238E27FC236}">
                <a16:creationId xmlns:a16="http://schemas.microsoft.com/office/drawing/2014/main" id="{B1F9F9FA-50B6-DB48-8DBB-A0DA9DE39DD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A14D4FB-EFF0-A64F-8B43-17E0C1C9DDE9}" type="slidenum">
              <a:rPr lang="en-US" altLang="en-US" smtClean="0">
                <a:latin typeface="Arial" panose="020B0604020202020204" pitchFamily="34" charset="0"/>
              </a:rPr>
              <a:pPr>
                <a:spcBef>
                  <a:spcPct val="0"/>
                </a:spcBef>
              </a:pPr>
              <a:t>48</a:t>
            </a:fld>
            <a:endParaRPr lang="en-US" altLang="en-US">
              <a:latin typeface="Arial" panose="020B0604020202020204" pitchFamily="34" charset="0"/>
            </a:endParaRPr>
          </a:p>
        </p:txBody>
      </p:sp>
    </p:spTree>
    <p:extLst>
      <p:ext uri="{BB962C8B-B14F-4D97-AF65-F5344CB8AC3E}">
        <p14:creationId xmlns:p14="http://schemas.microsoft.com/office/powerpoint/2010/main" val="37346560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B1FDC3D6-126E-904A-A4BF-E7B410A75CD6}"/>
              </a:ext>
            </a:extLst>
          </p:cNvPr>
          <p:cNvSpPr>
            <a:spLocks noGrp="1" noRot="1" noChangeAspect="1" noTextEdit="1"/>
          </p:cNvSpPr>
          <p:nvPr>
            <p:ph type="sldImg"/>
          </p:nvPr>
        </p:nvSpPr>
        <p:spPr>
          <a:ln/>
        </p:spPr>
      </p:sp>
      <p:sp>
        <p:nvSpPr>
          <p:cNvPr id="99331" name="Notes Placeholder 2">
            <a:extLst>
              <a:ext uri="{FF2B5EF4-FFF2-40B4-BE49-F238E27FC236}">
                <a16:creationId xmlns:a16="http://schemas.microsoft.com/office/drawing/2014/main" id="{D25E74A0-D6D9-9441-8394-F94FCBA5C99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dirty="0"/>
          </a:p>
        </p:txBody>
      </p:sp>
      <p:sp>
        <p:nvSpPr>
          <p:cNvPr id="99332" name="Slide Number Placeholder 3">
            <a:extLst>
              <a:ext uri="{FF2B5EF4-FFF2-40B4-BE49-F238E27FC236}">
                <a16:creationId xmlns:a16="http://schemas.microsoft.com/office/drawing/2014/main" id="{C70ED0E6-9375-DC41-AEB7-73FE3AA7883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B30CDB-8B28-6F43-B539-6D84279F89E7}" type="slidenum">
              <a:rPr lang="en-GB" altLang="en-US" smtClean="0">
                <a:latin typeface="Times New Roman" panose="02020603050405020304" pitchFamily="18" charset="0"/>
              </a:rPr>
              <a:pPr/>
              <a:t>49</a:t>
            </a:fld>
            <a:endParaRPr lang="en-GB" altLang="en-US">
              <a:latin typeface="Times New Roman" panose="02020603050405020304" pitchFamily="18" charset="0"/>
            </a:endParaRPr>
          </a:p>
        </p:txBody>
      </p:sp>
    </p:spTree>
    <p:extLst>
      <p:ext uri="{BB962C8B-B14F-4D97-AF65-F5344CB8AC3E}">
        <p14:creationId xmlns:p14="http://schemas.microsoft.com/office/powerpoint/2010/main" val="38523600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52</a:t>
            </a:fld>
            <a:endParaRPr lang="en-US" altLang="en-US"/>
          </a:p>
        </p:txBody>
      </p:sp>
    </p:spTree>
    <p:extLst>
      <p:ext uri="{BB962C8B-B14F-4D97-AF65-F5344CB8AC3E}">
        <p14:creationId xmlns:p14="http://schemas.microsoft.com/office/powerpoint/2010/main" val="3021146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first part is the “Use Case Model” row.</a:t>
            </a:r>
          </a:p>
        </p:txBody>
      </p:sp>
      <p:sp>
        <p:nvSpPr>
          <p:cNvPr id="4" name="Slide Number Placeholder 3"/>
          <p:cNvSpPr>
            <a:spLocks noGrp="1"/>
          </p:cNvSpPr>
          <p:nvPr>
            <p:ph type="sldNum" sz="quarter" idx="5"/>
          </p:nvPr>
        </p:nvSpPr>
        <p:spPr/>
        <p:txBody>
          <a:bodyPr/>
          <a:lstStyle/>
          <a:p>
            <a:fld id="{161E7546-9474-461B-B4F7-55355CF206D4}" type="slidenum">
              <a:rPr lang="en-GB" smtClean="0"/>
              <a:pPr/>
              <a:t>5</a:t>
            </a:fld>
            <a:endParaRPr lang="en-GB"/>
          </a:p>
        </p:txBody>
      </p:sp>
    </p:spTree>
    <p:extLst>
      <p:ext uri="{BB962C8B-B14F-4D97-AF65-F5344CB8AC3E}">
        <p14:creationId xmlns:p14="http://schemas.microsoft.com/office/powerpoint/2010/main" val="4235167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7</a:t>
            </a:fld>
            <a:endParaRPr lang="en-US" altLang="en-US"/>
          </a:p>
        </p:txBody>
      </p:sp>
    </p:spTree>
    <p:extLst>
      <p:ext uri="{BB962C8B-B14F-4D97-AF65-F5344CB8AC3E}">
        <p14:creationId xmlns:p14="http://schemas.microsoft.com/office/powerpoint/2010/main" val="3627268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 business user gives an input, your system must be able to come up with an output.</a:t>
            </a:r>
          </a:p>
          <a:p>
            <a:endParaRPr lang="en-SG" dirty="0"/>
          </a:p>
          <a:p>
            <a:r>
              <a:rPr lang="en-SG" dirty="0"/>
              <a:t>E.g. Use Cases in a Discussion forum could be “Pin Thread”, “New Thread” and other dropdown options.</a:t>
            </a:r>
          </a:p>
          <a:p>
            <a:r>
              <a:rPr lang="en-SG" dirty="0"/>
              <a:t>- They can be grouped together as managing threads.</a:t>
            </a:r>
          </a:p>
        </p:txBody>
      </p:sp>
      <p:sp>
        <p:nvSpPr>
          <p:cNvPr id="4" name="Slide Number Placeholder 3"/>
          <p:cNvSpPr>
            <a:spLocks noGrp="1"/>
          </p:cNvSpPr>
          <p:nvPr>
            <p:ph type="sldNum" sz="quarter" idx="5"/>
          </p:nvPr>
        </p:nvSpPr>
        <p:spPr/>
        <p:txBody>
          <a:bodyPr/>
          <a:lstStyle/>
          <a:p>
            <a:fld id="{161E7546-9474-461B-B4F7-55355CF206D4}" type="slidenum">
              <a:rPr lang="en-GB" smtClean="0"/>
              <a:pPr/>
              <a:t>10</a:t>
            </a:fld>
            <a:endParaRPr lang="en-GB"/>
          </a:p>
        </p:txBody>
      </p:sp>
    </p:spTree>
    <p:extLst>
      <p:ext uri="{BB962C8B-B14F-4D97-AF65-F5344CB8AC3E}">
        <p14:creationId xmlns:p14="http://schemas.microsoft.com/office/powerpoint/2010/main" val="550459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11</a:t>
            </a:fld>
            <a:endParaRPr lang="en-US" altLang="en-US"/>
          </a:p>
        </p:txBody>
      </p:sp>
    </p:spTree>
    <p:extLst>
      <p:ext uri="{BB962C8B-B14F-4D97-AF65-F5344CB8AC3E}">
        <p14:creationId xmlns:p14="http://schemas.microsoft.com/office/powerpoint/2010/main" val="2257074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1E7546-9474-461B-B4F7-55355CF206D4}" type="slidenum">
              <a:rPr lang="en-GB" smtClean="0"/>
              <a:pPr/>
              <a:t>12</a:t>
            </a:fld>
            <a:endParaRPr lang="en-GB"/>
          </a:p>
        </p:txBody>
      </p:sp>
    </p:spTree>
    <p:extLst>
      <p:ext uri="{BB962C8B-B14F-4D97-AF65-F5344CB8AC3E}">
        <p14:creationId xmlns:p14="http://schemas.microsoft.com/office/powerpoint/2010/main" val="2630600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s://smu.sg/points" TargetMode="External"/><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9" name="Group 18"/>
          <p:cNvGrpSpPr/>
          <p:nvPr/>
        </p:nvGrpSpPr>
        <p:grpSpPr>
          <a:xfrm>
            <a:off x="0" y="0"/>
            <a:ext cx="9144000" cy="1420813"/>
            <a:chOff x="0" y="0"/>
            <a:chExt cx="9144000" cy="1420813"/>
          </a:xfrm>
        </p:grpSpPr>
        <p:sp>
          <p:nvSpPr>
            <p:cNvPr id="18" name="Rectangle 17"/>
            <p:cNvSpPr/>
            <p:nvPr/>
          </p:nvSpPr>
          <p:spPr>
            <a:xfrm>
              <a:off x="0" y="0"/>
              <a:ext cx="9144000" cy="1420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66261" y="197489"/>
              <a:ext cx="3419830" cy="102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bwMode="auto">
            <a:xfrm>
              <a:off x="0" y="1420813"/>
              <a:ext cx="9144000" cy="0"/>
            </a:xfrm>
            <a:prstGeom prst="line">
              <a:avLst/>
            </a:prstGeom>
            <a:ln w="28575">
              <a:solidFill>
                <a:srgbClr val="C69200"/>
              </a:solidFill>
            </a:ln>
          </p:spPr>
          <p:style>
            <a:lnRef idx="1">
              <a:schemeClr val="accent1"/>
            </a:lnRef>
            <a:fillRef idx="0">
              <a:schemeClr val="accent1"/>
            </a:fillRef>
            <a:effectRef idx="0">
              <a:schemeClr val="accent1"/>
            </a:effectRef>
            <a:fontRef idx="minor">
              <a:schemeClr val="tx1"/>
            </a:fontRef>
          </p:style>
        </p:cxnSp>
      </p:grpSp>
      <p:sp>
        <p:nvSpPr>
          <p:cNvPr id="5123" name="Rectangle 3"/>
          <p:cNvSpPr>
            <a:spLocks noGrp="1" noChangeArrowheads="1"/>
          </p:cNvSpPr>
          <p:nvPr>
            <p:ph type="subTitle" idx="1"/>
          </p:nvPr>
        </p:nvSpPr>
        <p:spPr>
          <a:xfrm>
            <a:off x="1092204" y="5883275"/>
            <a:ext cx="7772400" cy="400110"/>
          </a:xfrm>
        </p:spPr>
        <p:txBody>
          <a:bodyPr/>
          <a:lstStyle>
            <a:lvl1pPr marL="0" indent="0" algn="r">
              <a:buFontTx/>
              <a:buNone/>
              <a:defRPr sz="2000" b="1"/>
            </a:lvl1pPr>
          </a:lstStyle>
          <a:p>
            <a:pPr lvl="0"/>
            <a:r>
              <a:rPr lang="en-GB" altLang="en-US" noProof="0"/>
              <a:t>Click to edit Master subtitle style</a:t>
            </a:r>
            <a:endParaRPr lang="en-US" altLang="en-US" noProof="0"/>
          </a:p>
        </p:txBody>
      </p:sp>
      <p:grpSp>
        <p:nvGrpSpPr>
          <p:cNvPr id="9" name="Group 8">
            <a:extLst>
              <a:ext uri="{FF2B5EF4-FFF2-40B4-BE49-F238E27FC236}">
                <a16:creationId xmlns:a16="http://schemas.microsoft.com/office/drawing/2014/main" id="{E49E5902-E04C-4EB2-BAB4-564B578D24F7}"/>
              </a:ext>
            </a:extLst>
          </p:cNvPr>
          <p:cNvGrpSpPr/>
          <p:nvPr userDrawn="1"/>
        </p:nvGrpSpPr>
        <p:grpSpPr>
          <a:xfrm>
            <a:off x="0" y="0"/>
            <a:ext cx="9144000" cy="1420813"/>
            <a:chOff x="0" y="0"/>
            <a:chExt cx="9144000" cy="1420813"/>
          </a:xfrm>
        </p:grpSpPr>
        <p:sp>
          <p:nvSpPr>
            <p:cNvPr id="10" name="Rectangle 9">
              <a:extLst>
                <a:ext uri="{FF2B5EF4-FFF2-40B4-BE49-F238E27FC236}">
                  <a16:creationId xmlns:a16="http://schemas.microsoft.com/office/drawing/2014/main" id="{92871EC0-F8C3-41C1-AC6A-FEC207C1F98F}"/>
                </a:ext>
              </a:extLst>
            </p:cNvPr>
            <p:cNvSpPr/>
            <p:nvPr userDrawn="1"/>
          </p:nvSpPr>
          <p:spPr>
            <a:xfrm>
              <a:off x="0" y="0"/>
              <a:ext cx="9144000" cy="1420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 name="Picture 9">
              <a:extLst>
                <a:ext uri="{FF2B5EF4-FFF2-40B4-BE49-F238E27FC236}">
                  <a16:creationId xmlns:a16="http://schemas.microsoft.com/office/drawing/2014/main" id="{3EC23E07-9E08-48DC-9569-A0F54B49013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66261" y="197489"/>
              <a:ext cx="3419830" cy="102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a:extLst>
                <a:ext uri="{FF2B5EF4-FFF2-40B4-BE49-F238E27FC236}">
                  <a16:creationId xmlns:a16="http://schemas.microsoft.com/office/drawing/2014/main" id="{3A2A5F06-B4A2-493D-BD7A-E1B3688B243C}"/>
                </a:ext>
              </a:extLst>
            </p:cNvPr>
            <p:cNvCxnSpPr/>
            <p:nvPr userDrawn="1"/>
          </p:nvCxnSpPr>
          <p:spPr bwMode="auto">
            <a:xfrm>
              <a:off x="0" y="1420813"/>
              <a:ext cx="9144000" cy="0"/>
            </a:xfrm>
            <a:prstGeom prst="line">
              <a:avLst/>
            </a:prstGeom>
            <a:ln w="28575">
              <a:solidFill>
                <a:srgbClr val="C69200"/>
              </a:solidFill>
            </a:ln>
          </p:spPr>
          <p:style>
            <a:lnRef idx="1">
              <a:schemeClr val="accent1"/>
            </a:lnRef>
            <a:fillRef idx="0">
              <a:schemeClr val="accent1"/>
            </a:fillRef>
            <a:effectRef idx="0">
              <a:schemeClr val="accent1"/>
            </a:effectRef>
            <a:fontRef idx="minor">
              <a:schemeClr val="tx1"/>
            </a:fontRef>
          </p:style>
        </p:cxnSp>
      </p:grpSp>
      <p:sp>
        <p:nvSpPr>
          <p:cNvPr id="13" name="Rectangle 2">
            <a:extLst>
              <a:ext uri="{FF2B5EF4-FFF2-40B4-BE49-F238E27FC236}">
                <a16:creationId xmlns:a16="http://schemas.microsoft.com/office/drawing/2014/main" id="{94F0593E-61E2-4421-B490-C9A3CC18CABD}"/>
              </a:ext>
            </a:extLst>
          </p:cNvPr>
          <p:cNvSpPr>
            <a:spLocks noGrp="1" noChangeArrowheads="1"/>
          </p:cNvSpPr>
          <p:nvPr>
            <p:ph type="ctrTitle"/>
          </p:nvPr>
        </p:nvSpPr>
        <p:spPr>
          <a:xfrm>
            <a:off x="1092204" y="5209272"/>
            <a:ext cx="7772400" cy="646331"/>
          </a:xfrm>
        </p:spPr>
        <p:txBody>
          <a:bodyPr/>
          <a:lstStyle>
            <a:lvl1pPr algn="r">
              <a:defRPr sz="3600"/>
            </a:lvl1pPr>
          </a:lstStyle>
          <a:p>
            <a:pPr lvl="0"/>
            <a:r>
              <a:rPr lang="en-GB" altLang="en-US" noProof="0"/>
              <a:t>Click to edit Master title style</a:t>
            </a:r>
            <a:endParaRPr lang="en-US" altLang="en-US" noProof="0"/>
          </a:p>
        </p:txBody>
      </p:sp>
    </p:spTree>
    <p:extLst>
      <p:ext uri="{BB962C8B-B14F-4D97-AF65-F5344CB8AC3E}">
        <p14:creationId xmlns:p14="http://schemas.microsoft.com/office/powerpoint/2010/main" val="3033077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587B-9ED6-49F8-A8DB-EAF2E54C75FC}"/>
              </a:ext>
            </a:extLst>
          </p:cNvPr>
          <p:cNvSpPr>
            <a:spLocks noGrp="1"/>
          </p:cNvSpPr>
          <p:nvPr>
            <p:ph type="title" hasCustomPrompt="1"/>
          </p:nvPr>
        </p:nvSpPr>
        <p:spPr>
          <a:xfrm>
            <a:off x="156469" y="125135"/>
            <a:ext cx="7082531" cy="646331"/>
          </a:xfrm>
        </p:spPr>
        <p:txBody>
          <a:bodyPr/>
          <a:lstStyle>
            <a:lvl1pPr>
              <a:defRPr sz="3600">
                <a:latin typeface="Century Gothic" panose="020B0502020202020204" pitchFamily="34" charset="0"/>
              </a:defRPr>
            </a:lvl1pPr>
          </a:lstStyle>
          <a:p>
            <a:r>
              <a:rPr lang="en-US"/>
              <a:t>Class Activity</a:t>
            </a:r>
            <a:endParaRPr lang="en-SG"/>
          </a:p>
        </p:txBody>
      </p:sp>
      <p:sp>
        <p:nvSpPr>
          <p:cNvPr id="27" name="Text Placeholder 9">
            <a:extLst>
              <a:ext uri="{FF2B5EF4-FFF2-40B4-BE49-F238E27FC236}">
                <a16:creationId xmlns:a16="http://schemas.microsoft.com/office/drawing/2014/main" id="{D2A0C1B0-0328-4B5F-BB28-54994904A69E}"/>
              </a:ext>
            </a:extLst>
          </p:cNvPr>
          <p:cNvSpPr txBox="1">
            <a:spLocks/>
          </p:cNvSpPr>
          <p:nvPr userDrawn="1"/>
        </p:nvSpPr>
        <p:spPr bwMode="auto">
          <a:xfrm>
            <a:off x="6755527" y="1472408"/>
            <a:ext cx="16527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0" indent="0" algn="l" rtl="0" eaLnBrk="0" fontAlgn="base" hangingPunct="0">
              <a:spcBef>
                <a:spcPct val="20000"/>
              </a:spcBef>
              <a:spcAft>
                <a:spcPct val="0"/>
              </a:spcAft>
              <a:buNone/>
              <a:defRPr sz="2000">
                <a:solidFill>
                  <a:schemeClr val="tx1"/>
                </a:solidFill>
                <a:latin typeface="+mn-lt"/>
                <a:ea typeface="+mn-ea"/>
                <a:cs typeface="+mn-cs"/>
              </a:defRPr>
            </a:lvl1pPr>
            <a:lvl2pPr marL="457200" indent="0" algn="l" rtl="0" eaLnBrk="0" fontAlgn="base" hangingPunct="0">
              <a:spcBef>
                <a:spcPct val="20000"/>
              </a:spcBef>
              <a:spcAft>
                <a:spcPct val="0"/>
              </a:spcAft>
              <a:buNone/>
              <a:defRPr sz="1800">
                <a:solidFill>
                  <a:schemeClr val="tx1"/>
                </a:solidFill>
                <a:latin typeface="+mn-lt"/>
              </a:defRPr>
            </a:lvl2pPr>
            <a:lvl3pPr marL="914400" indent="0" algn="l" rtl="0" eaLnBrk="0" fontAlgn="base" hangingPunct="0">
              <a:spcBef>
                <a:spcPct val="20000"/>
              </a:spcBef>
              <a:spcAft>
                <a:spcPct val="0"/>
              </a:spcAft>
              <a:buNone/>
              <a:defRPr sz="1600">
                <a:solidFill>
                  <a:schemeClr val="tx1"/>
                </a:solidFill>
                <a:latin typeface="+mn-lt"/>
              </a:defRPr>
            </a:lvl3pPr>
            <a:lvl4pPr marL="1371600" indent="0" algn="l" rtl="0" eaLnBrk="0" fontAlgn="base" hangingPunct="0">
              <a:spcBef>
                <a:spcPct val="20000"/>
              </a:spcBef>
              <a:spcAft>
                <a:spcPct val="0"/>
              </a:spcAft>
              <a:buNone/>
              <a:defRPr sz="1400">
                <a:solidFill>
                  <a:schemeClr val="tx1"/>
                </a:solidFill>
                <a:latin typeface="+mn-lt"/>
              </a:defRPr>
            </a:lvl4pPr>
            <a:lvl5pPr marL="1828800" indent="0" algn="l" rtl="0" eaLnBrk="0" fontAlgn="base" hangingPunct="0">
              <a:spcBef>
                <a:spcPct val="20000"/>
              </a:spcBef>
              <a:spcAft>
                <a:spcPct val="0"/>
              </a:spcAft>
              <a:buNone/>
              <a:defRPr sz="1400">
                <a:solidFill>
                  <a:schemeClr val="tx1"/>
                </a:solidFill>
                <a:latin typeface="+mn-lt"/>
              </a:defRPr>
            </a:lvl5pPr>
            <a:lvl6pPr marL="2286000" indent="0" algn="l" rtl="0" fontAlgn="base">
              <a:spcBef>
                <a:spcPct val="20000"/>
              </a:spcBef>
              <a:spcAft>
                <a:spcPct val="0"/>
              </a:spcAft>
              <a:buNone/>
              <a:defRPr sz="1400">
                <a:solidFill>
                  <a:schemeClr val="tx1"/>
                </a:solidFill>
                <a:latin typeface="+mn-lt"/>
              </a:defRPr>
            </a:lvl6pPr>
            <a:lvl7pPr marL="2743200" indent="0" algn="l" rtl="0" fontAlgn="base">
              <a:spcBef>
                <a:spcPct val="20000"/>
              </a:spcBef>
              <a:spcAft>
                <a:spcPct val="0"/>
              </a:spcAft>
              <a:buNone/>
              <a:defRPr sz="1400">
                <a:solidFill>
                  <a:schemeClr val="tx1"/>
                </a:solidFill>
                <a:latin typeface="+mn-lt"/>
              </a:defRPr>
            </a:lvl7pPr>
            <a:lvl8pPr marL="3200400" indent="0" algn="l" rtl="0" fontAlgn="base">
              <a:spcBef>
                <a:spcPct val="20000"/>
              </a:spcBef>
              <a:spcAft>
                <a:spcPct val="0"/>
              </a:spcAft>
              <a:buNone/>
              <a:defRPr sz="1400">
                <a:solidFill>
                  <a:schemeClr val="tx1"/>
                </a:solidFill>
                <a:latin typeface="+mn-lt"/>
              </a:defRPr>
            </a:lvl8pPr>
            <a:lvl9pPr marL="3657600" indent="0" algn="l" rtl="0" fontAlgn="base">
              <a:spcBef>
                <a:spcPct val="20000"/>
              </a:spcBef>
              <a:spcAft>
                <a:spcPct val="0"/>
              </a:spcAft>
              <a:buNone/>
              <a:defRPr sz="1400">
                <a:solidFill>
                  <a:schemeClr val="tx1"/>
                </a:solidFill>
                <a:latin typeface="+mn-lt"/>
              </a:defRPr>
            </a:lvl9pPr>
          </a:lstStyle>
          <a:p>
            <a:r>
              <a:rPr lang="en-US" sz="2400" b="1" kern="0">
                <a:solidFill>
                  <a:schemeClr val="tx1"/>
                </a:solidFill>
                <a:latin typeface="Century Gothic" panose="020B0502020202020204" pitchFamily="34" charset="0"/>
                <a:ea typeface="Helvetica Neue Condensed Black" panose="02000503000000020004" pitchFamily="2" charset="0"/>
                <a:cs typeface="Helvetica Neue Condensed Black" panose="02000503000000020004" pitchFamily="2" charset="0"/>
              </a:rPr>
              <a:t>Minutes</a:t>
            </a:r>
            <a:endParaRPr lang="en-SG" sz="2400" b="1" kern="0">
              <a:solidFill>
                <a:schemeClr val="tx1"/>
              </a:solidFill>
              <a:latin typeface="Century Gothic" panose="020B0502020202020204" pitchFamily="34" charset="0"/>
              <a:ea typeface="Helvetica Neue Condensed Black" panose="02000503000000020004" pitchFamily="2" charset="0"/>
              <a:cs typeface="Helvetica Neue Condensed Black" panose="02000503000000020004" pitchFamily="2" charset="0"/>
            </a:endParaRPr>
          </a:p>
        </p:txBody>
      </p:sp>
      <p:sp>
        <p:nvSpPr>
          <p:cNvPr id="30" name="Text Placeholder 29">
            <a:extLst>
              <a:ext uri="{FF2B5EF4-FFF2-40B4-BE49-F238E27FC236}">
                <a16:creationId xmlns:a16="http://schemas.microsoft.com/office/drawing/2014/main" id="{A52C7F2C-DB4C-4CCD-A53F-A2A945A597FC}"/>
              </a:ext>
            </a:extLst>
          </p:cNvPr>
          <p:cNvSpPr>
            <a:spLocks noGrp="1"/>
          </p:cNvSpPr>
          <p:nvPr>
            <p:ph type="body" sz="quarter" idx="11" hasCustomPrompt="1"/>
          </p:nvPr>
        </p:nvSpPr>
        <p:spPr>
          <a:xfrm>
            <a:off x="2109946" y="1472409"/>
            <a:ext cx="2462054" cy="461665"/>
          </a:xfrm>
        </p:spPr>
        <p:txBody>
          <a:bodyPr anchor="ctr"/>
          <a:lstStyle>
            <a:lvl1pPr marL="0" indent="0">
              <a:buNone/>
              <a:defRPr lang="en-US" sz="2400" b="1" kern="0" dirty="0" smtClean="0">
                <a:solidFill>
                  <a:schemeClr val="tx1"/>
                </a:solidFill>
                <a:latin typeface="Century Gothic" panose="020B0502020202020204" pitchFamily="34" charset="0"/>
                <a:ea typeface="Century Gothic" panose="020B0502020202020204" pitchFamily="34" charset="0"/>
                <a:cs typeface="Century Gothic" panose="020B0502020202020204" pitchFamily="34" charset="0"/>
              </a:defRPr>
            </a:lvl1pPr>
          </a:lstStyle>
          <a:p>
            <a:pPr lvl="0"/>
            <a:r>
              <a:rPr lang="en-US"/>
              <a:t>Class Teams</a:t>
            </a:r>
            <a:endParaRPr lang="en-SG"/>
          </a:p>
        </p:txBody>
      </p:sp>
      <p:sp>
        <p:nvSpPr>
          <p:cNvPr id="31" name="Text Placeholder 29">
            <a:extLst>
              <a:ext uri="{FF2B5EF4-FFF2-40B4-BE49-F238E27FC236}">
                <a16:creationId xmlns:a16="http://schemas.microsoft.com/office/drawing/2014/main" id="{16C867F6-9476-4FAE-A983-483580C8CACC}"/>
              </a:ext>
            </a:extLst>
          </p:cNvPr>
          <p:cNvSpPr>
            <a:spLocks noGrp="1"/>
          </p:cNvSpPr>
          <p:nvPr>
            <p:ph type="body" sz="quarter" idx="12" hasCustomPrompt="1"/>
          </p:nvPr>
        </p:nvSpPr>
        <p:spPr>
          <a:xfrm>
            <a:off x="5806822" y="1164633"/>
            <a:ext cx="822578" cy="1077218"/>
          </a:xfrm>
        </p:spPr>
        <p:txBody>
          <a:bodyPr anchor="ctr"/>
          <a:lstStyle>
            <a:lvl1pPr marL="0" indent="0">
              <a:buNone/>
              <a:defRPr lang="en-US" sz="3200" b="1" kern="0" dirty="0" smtClean="0">
                <a:solidFill>
                  <a:srgbClr val="FFC000"/>
                </a:solidFill>
                <a:effectLst>
                  <a:outerShdw blurRad="38100" dist="38100" dir="2700000" algn="tl">
                    <a:srgbClr val="000000">
                      <a:alpha val="43137"/>
                    </a:srgbClr>
                  </a:outerShdw>
                </a:effectLst>
                <a:latin typeface="Century Gothic" panose="020B0502020202020204" pitchFamily="34" charset="0"/>
                <a:ea typeface="Century Gothic" panose="020B0502020202020204" pitchFamily="34" charset="0"/>
                <a:cs typeface="Century Gothic" panose="020B0502020202020204" pitchFamily="34" charset="0"/>
              </a:defRPr>
            </a:lvl1pPr>
          </a:lstStyle>
          <a:p>
            <a:pPr lvl="0"/>
            <a:r>
              <a:rPr lang="en-US"/>
              <a:t>15</a:t>
            </a:r>
            <a:endParaRPr lang="en-SG"/>
          </a:p>
        </p:txBody>
      </p:sp>
      <p:sp>
        <p:nvSpPr>
          <p:cNvPr id="34" name="Content Placeholder 33">
            <a:extLst>
              <a:ext uri="{FF2B5EF4-FFF2-40B4-BE49-F238E27FC236}">
                <a16:creationId xmlns:a16="http://schemas.microsoft.com/office/drawing/2014/main" id="{2580C9FA-4677-4C64-A267-DE0BB99175F3}"/>
              </a:ext>
            </a:extLst>
          </p:cNvPr>
          <p:cNvSpPr>
            <a:spLocks noGrp="1"/>
          </p:cNvSpPr>
          <p:nvPr>
            <p:ph sz="quarter" idx="13" hasCustomPrompt="1"/>
          </p:nvPr>
        </p:nvSpPr>
        <p:spPr>
          <a:xfrm>
            <a:off x="2109946" y="2428001"/>
            <a:ext cx="6664151" cy="904863"/>
          </a:xfrm>
        </p:spPr>
        <p:txBody>
          <a:bodyPr/>
          <a:lstStyle>
            <a:lvl1pPr marL="0" indent="0">
              <a:buFontTx/>
              <a:buNone/>
              <a:defRPr sz="2400">
                <a:latin typeface="Century Gothic" panose="020B0502020202020204" pitchFamily="34" charset="0"/>
              </a:defRPr>
            </a:lvl1pPr>
          </a:lstStyle>
          <a:p>
            <a:r>
              <a:rPr lang="en-SG">
                <a:latin typeface="Helvetica Neue Light" panose="02000403000000020004" pitchFamily="2" charset="0"/>
                <a:ea typeface="Helvetica Neue Light" panose="02000403000000020004" pitchFamily="2" charset="0"/>
              </a:rPr>
              <a:t>Open a browser in your mobile or device at</a:t>
            </a:r>
          </a:p>
          <a:p>
            <a:r>
              <a:rPr lang="en-SG">
                <a:latin typeface="Helvetica Neue Light" panose="02000403000000020004" pitchFamily="2" charset="0"/>
                <a:ea typeface="Helvetica Neue Light" panose="02000403000000020004" pitchFamily="2" charset="0"/>
                <a:hlinkClick r:id="rId2"/>
              </a:rPr>
              <a:t>https://smu.sg/points</a:t>
            </a:r>
            <a:endParaRPr lang="en-SG"/>
          </a:p>
        </p:txBody>
      </p:sp>
      <p:sp>
        <p:nvSpPr>
          <p:cNvPr id="35" name="Content Placeholder 33">
            <a:extLst>
              <a:ext uri="{FF2B5EF4-FFF2-40B4-BE49-F238E27FC236}">
                <a16:creationId xmlns:a16="http://schemas.microsoft.com/office/drawing/2014/main" id="{0EE5E8B2-FCFA-4B16-A573-8BD02E93C104}"/>
              </a:ext>
            </a:extLst>
          </p:cNvPr>
          <p:cNvSpPr>
            <a:spLocks noGrp="1"/>
          </p:cNvSpPr>
          <p:nvPr>
            <p:ph sz="quarter" idx="14" hasCustomPrompt="1"/>
          </p:nvPr>
        </p:nvSpPr>
        <p:spPr>
          <a:xfrm>
            <a:off x="2098848" y="3696116"/>
            <a:ext cx="6664151" cy="461665"/>
          </a:xfrm>
        </p:spPr>
        <p:txBody>
          <a:bodyPr/>
          <a:lstStyle>
            <a:lvl1pPr marL="342900" indent="-342900">
              <a:buFont typeface="Arial" panose="020B0604020202020204" pitchFamily="34" charset="0"/>
              <a:buChar char="•"/>
              <a:defRPr sz="2400" b="1">
                <a:solidFill>
                  <a:schemeClr val="accent2">
                    <a:lumMod val="50000"/>
                  </a:schemeClr>
                </a:solidFill>
                <a:latin typeface="Century Gothic" panose="020B0502020202020204" pitchFamily="34" charset="0"/>
              </a:defRPr>
            </a:lvl1pPr>
          </a:lstStyle>
          <a:p>
            <a:r>
              <a:rPr lang="en-SG">
                <a:latin typeface="Helvetica Neue Light" panose="02000403000000020004" pitchFamily="2" charset="0"/>
                <a:ea typeface="Helvetica Neue Light" panose="02000403000000020004" pitchFamily="2" charset="0"/>
              </a:rPr>
              <a:t>Steps…</a:t>
            </a:r>
            <a:endParaRPr lang="en-SG"/>
          </a:p>
        </p:txBody>
      </p:sp>
      <p:pic>
        <p:nvPicPr>
          <p:cNvPr id="33" name="Graphic 32">
            <a:extLst>
              <a:ext uri="{FF2B5EF4-FFF2-40B4-BE49-F238E27FC236}">
                <a16:creationId xmlns:a16="http://schemas.microsoft.com/office/drawing/2014/main" id="{00817678-9A7B-4D9D-BD96-EAB719C406C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197" y="4496008"/>
            <a:ext cx="952500" cy="952500"/>
          </a:xfrm>
          <a:prstGeom prst="rect">
            <a:avLst/>
          </a:prstGeom>
        </p:spPr>
      </p:pic>
      <p:pic>
        <p:nvPicPr>
          <p:cNvPr id="25" name="Graphic 24">
            <a:extLst>
              <a:ext uri="{FF2B5EF4-FFF2-40B4-BE49-F238E27FC236}">
                <a16:creationId xmlns:a16="http://schemas.microsoft.com/office/drawing/2014/main" id="{96CE2F28-88F9-4E3C-9F11-457FCE816D65}"/>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4197" y="2438400"/>
            <a:ext cx="952500" cy="952500"/>
          </a:xfrm>
          <a:prstGeom prst="rect">
            <a:avLst/>
          </a:prstGeom>
        </p:spPr>
      </p:pic>
      <p:pic>
        <p:nvPicPr>
          <p:cNvPr id="29" name="Graphic 28">
            <a:extLst>
              <a:ext uri="{FF2B5EF4-FFF2-40B4-BE49-F238E27FC236}">
                <a16:creationId xmlns:a16="http://schemas.microsoft.com/office/drawing/2014/main" id="{E8B931E9-C5E6-42F1-BC81-4203B27248B5}"/>
              </a:ext>
            </a:extLst>
          </p:cNvPr>
          <p:cNvPicPr>
            <a:picLocks noChangeAspect="1"/>
          </p:cNvPicPr>
          <p:nvPr userDrawn="1"/>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04197" y="1226991"/>
            <a:ext cx="952500" cy="952500"/>
          </a:xfrm>
          <a:prstGeom prst="rect">
            <a:avLst/>
          </a:prstGeom>
        </p:spPr>
      </p:pic>
      <p:pic>
        <p:nvPicPr>
          <p:cNvPr id="37" name="Graphic 36">
            <a:extLst>
              <a:ext uri="{FF2B5EF4-FFF2-40B4-BE49-F238E27FC236}">
                <a16:creationId xmlns:a16="http://schemas.microsoft.com/office/drawing/2014/main" id="{EE72671B-D587-415F-9A86-3FF120F64FA9}"/>
              </a:ext>
            </a:extLst>
          </p:cNvPr>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54322" y="1226991"/>
            <a:ext cx="952500" cy="952500"/>
          </a:xfrm>
          <a:prstGeom prst="rect">
            <a:avLst/>
          </a:prstGeom>
        </p:spPr>
      </p:pic>
    </p:spTree>
    <p:extLst>
      <p:ext uri="{BB962C8B-B14F-4D97-AF65-F5344CB8AC3E}">
        <p14:creationId xmlns:p14="http://schemas.microsoft.com/office/powerpoint/2010/main" val="2011550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587B-9ED6-49F8-A8DB-EAF2E54C75FC}"/>
              </a:ext>
            </a:extLst>
          </p:cNvPr>
          <p:cNvSpPr>
            <a:spLocks noGrp="1"/>
          </p:cNvSpPr>
          <p:nvPr>
            <p:ph type="title" hasCustomPrompt="1"/>
          </p:nvPr>
        </p:nvSpPr>
        <p:spPr>
          <a:xfrm>
            <a:off x="156469" y="125135"/>
            <a:ext cx="7082531" cy="646331"/>
          </a:xfrm>
        </p:spPr>
        <p:txBody>
          <a:bodyPr/>
          <a:lstStyle>
            <a:lvl1pPr>
              <a:defRPr sz="3600">
                <a:latin typeface="Century Gothic" panose="020B0502020202020204" pitchFamily="34" charset="0"/>
              </a:defRPr>
            </a:lvl1pPr>
          </a:lstStyle>
          <a:p>
            <a:r>
              <a:rPr lang="en-US"/>
              <a:t>Class Learning Objectives</a:t>
            </a:r>
            <a:endParaRPr lang="en-SG"/>
          </a:p>
        </p:txBody>
      </p:sp>
      <p:sp>
        <p:nvSpPr>
          <p:cNvPr id="34" name="Content Placeholder 33">
            <a:extLst>
              <a:ext uri="{FF2B5EF4-FFF2-40B4-BE49-F238E27FC236}">
                <a16:creationId xmlns:a16="http://schemas.microsoft.com/office/drawing/2014/main" id="{2580C9FA-4677-4C64-A267-DE0BB99175F3}"/>
              </a:ext>
            </a:extLst>
          </p:cNvPr>
          <p:cNvSpPr>
            <a:spLocks noGrp="1"/>
          </p:cNvSpPr>
          <p:nvPr>
            <p:ph sz="quarter" idx="13" hasCustomPrompt="1"/>
          </p:nvPr>
        </p:nvSpPr>
        <p:spPr>
          <a:xfrm>
            <a:off x="402209" y="2456649"/>
            <a:ext cx="4041775" cy="461665"/>
          </a:xfrm>
        </p:spPr>
        <p:txBody>
          <a:bodyPr/>
          <a:lstStyle>
            <a:lvl1pPr marL="0" indent="0">
              <a:buFontTx/>
              <a:buNone/>
              <a:defRPr sz="2400" b="0">
                <a:latin typeface="Century Gothic" panose="020B0502020202020204" pitchFamily="34" charset="0"/>
              </a:defRPr>
            </a:lvl1pPr>
          </a:lstStyle>
          <a:p>
            <a:r>
              <a:rPr lang="en-SG" sz="2400" kern="0">
                <a:solidFill>
                  <a:srgbClr val="002060"/>
                </a:solidFill>
              </a:rPr>
              <a:t>Explore</a:t>
            </a:r>
            <a:endParaRPr lang="en-SG"/>
          </a:p>
        </p:txBody>
      </p:sp>
      <p:sp>
        <p:nvSpPr>
          <p:cNvPr id="12" name="Text Placeholder 2">
            <a:extLst>
              <a:ext uri="{FF2B5EF4-FFF2-40B4-BE49-F238E27FC236}">
                <a16:creationId xmlns:a16="http://schemas.microsoft.com/office/drawing/2014/main" id="{DE276741-B769-3849-987D-74938EB1C95F}"/>
              </a:ext>
            </a:extLst>
          </p:cNvPr>
          <p:cNvSpPr txBox="1">
            <a:spLocks/>
          </p:cNvSpPr>
          <p:nvPr userDrawn="1"/>
        </p:nvSpPr>
        <p:spPr>
          <a:xfrm>
            <a:off x="507308" y="1409492"/>
            <a:ext cx="4040188" cy="52322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Century Gothic" panose="020B0502020202020204" pitchFamily="34" charset="0"/>
                <a:ea typeface="+mn-ea"/>
                <a:cs typeface="+mn-cs"/>
              </a:defRPr>
            </a:lvl1pPr>
            <a:lvl2pPr marL="742950" indent="-285750" algn="l" rtl="0" eaLnBrk="1" fontAlgn="base" hangingPunct="1">
              <a:spcBef>
                <a:spcPct val="20000"/>
              </a:spcBef>
              <a:spcAft>
                <a:spcPct val="0"/>
              </a:spcAft>
              <a:buChar char="–"/>
              <a:defRPr sz="2800">
                <a:solidFill>
                  <a:schemeClr val="tx1"/>
                </a:solidFill>
                <a:latin typeface="Century Gothic" panose="020B0502020202020204" pitchFamily="34" charset="0"/>
              </a:defRPr>
            </a:lvl2pPr>
            <a:lvl3pPr marL="1143000" indent="-228600" algn="l" rtl="0" eaLnBrk="1" fontAlgn="base" hangingPunct="1">
              <a:spcBef>
                <a:spcPct val="20000"/>
              </a:spcBef>
              <a:spcAft>
                <a:spcPct val="0"/>
              </a:spcAft>
              <a:buChar char="•"/>
              <a:defRPr sz="2400">
                <a:solidFill>
                  <a:schemeClr val="tx1"/>
                </a:solidFill>
                <a:latin typeface="Century Gothic" panose="020B0502020202020204" pitchFamily="34" charset="0"/>
              </a:defRPr>
            </a:lvl3pPr>
            <a:lvl4pPr marL="1600200" indent="-228600" algn="l" rtl="0" eaLnBrk="1" fontAlgn="base" hangingPunct="1">
              <a:spcBef>
                <a:spcPct val="20000"/>
              </a:spcBef>
              <a:spcAft>
                <a:spcPct val="0"/>
              </a:spcAft>
              <a:buChar char="–"/>
              <a:defRPr sz="2000">
                <a:solidFill>
                  <a:schemeClr val="tx1"/>
                </a:solidFill>
                <a:latin typeface="Century Gothic" panose="020B0502020202020204" pitchFamily="34" charset="0"/>
              </a:defRPr>
            </a:lvl4pPr>
            <a:lvl5pPr marL="2057400" indent="-228600" algn="l" rtl="0" eaLnBrk="1" fontAlgn="base" hangingPunct="1">
              <a:spcBef>
                <a:spcPct val="20000"/>
              </a:spcBef>
              <a:spcAft>
                <a:spcPct val="0"/>
              </a:spcAft>
              <a:buChar char="»"/>
              <a:defRPr sz="2000">
                <a:solidFill>
                  <a:schemeClr val="tx1"/>
                </a:solidFill>
                <a:latin typeface="Century Gothic" panose="020B0502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2800" b="1" kern="0">
                <a:solidFill>
                  <a:srgbClr val="002060"/>
                </a:solidFill>
              </a:rPr>
              <a:t>Concepts</a:t>
            </a:r>
            <a:endParaRPr lang="en-US" b="1" kern="0">
              <a:solidFill>
                <a:srgbClr val="002060"/>
              </a:solidFill>
            </a:endParaRPr>
          </a:p>
        </p:txBody>
      </p:sp>
      <p:sp>
        <p:nvSpPr>
          <p:cNvPr id="13" name="Text Placeholder 5">
            <a:extLst>
              <a:ext uri="{FF2B5EF4-FFF2-40B4-BE49-F238E27FC236}">
                <a16:creationId xmlns:a16="http://schemas.microsoft.com/office/drawing/2014/main" id="{BE1653CC-3AB9-A946-AEDE-1E8BBD453900}"/>
              </a:ext>
            </a:extLst>
          </p:cNvPr>
          <p:cNvSpPr txBox="1">
            <a:spLocks/>
          </p:cNvSpPr>
          <p:nvPr userDrawn="1"/>
        </p:nvSpPr>
        <p:spPr>
          <a:xfrm>
            <a:off x="4695133" y="1409492"/>
            <a:ext cx="4041775" cy="52322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Century Gothic" panose="020B0502020202020204" pitchFamily="34" charset="0"/>
                <a:ea typeface="+mn-ea"/>
                <a:cs typeface="+mn-cs"/>
              </a:defRPr>
            </a:lvl1pPr>
            <a:lvl2pPr marL="742950" indent="-285750" algn="l" rtl="0" eaLnBrk="1" fontAlgn="base" hangingPunct="1">
              <a:spcBef>
                <a:spcPct val="20000"/>
              </a:spcBef>
              <a:spcAft>
                <a:spcPct val="0"/>
              </a:spcAft>
              <a:buChar char="–"/>
              <a:defRPr sz="2800">
                <a:solidFill>
                  <a:schemeClr val="tx1"/>
                </a:solidFill>
                <a:latin typeface="Century Gothic" panose="020B0502020202020204" pitchFamily="34" charset="0"/>
              </a:defRPr>
            </a:lvl2pPr>
            <a:lvl3pPr marL="1143000" indent="-228600" algn="l" rtl="0" eaLnBrk="1" fontAlgn="base" hangingPunct="1">
              <a:spcBef>
                <a:spcPct val="20000"/>
              </a:spcBef>
              <a:spcAft>
                <a:spcPct val="0"/>
              </a:spcAft>
              <a:buChar char="•"/>
              <a:defRPr sz="2400">
                <a:solidFill>
                  <a:schemeClr val="tx1"/>
                </a:solidFill>
                <a:latin typeface="Century Gothic" panose="020B0502020202020204" pitchFamily="34" charset="0"/>
              </a:defRPr>
            </a:lvl3pPr>
            <a:lvl4pPr marL="1600200" indent="-228600" algn="l" rtl="0" eaLnBrk="1" fontAlgn="base" hangingPunct="1">
              <a:spcBef>
                <a:spcPct val="20000"/>
              </a:spcBef>
              <a:spcAft>
                <a:spcPct val="0"/>
              </a:spcAft>
              <a:buChar char="–"/>
              <a:defRPr sz="2000">
                <a:solidFill>
                  <a:schemeClr val="tx1"/>
                </a:solidFill>
                <a:latin typeface="Century Gothic" panose="020B0502020202020204" pitchFamily="34" charset="0"/>
              </a:defRPr>
            </a:lvl4pPr>
            <a:lvl5pPr marL="2057400" indent="-228600" algn="l" rtl="0" eaLnBrk="1" fontAlgn="base" hangingPunct="1">
              <a:spcBef>
                <a:spcPct val="20000"/>
              </a:spcBef>
              <a:spcAft>
                <a:spcPct val="0"/>
              </a:spcAft>
              <a:buChar char="»"/>
              <a:defRPr sz="2000">
                <a:solidFill>
                  <a:schemeClr val="tx1"/>
                </a:solidFill>
                <a:latin typeface="Century Gothic" panose="020B0502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2800" b="1" kern="0">
                <a:solidFill>
                  <a:srgbClr val="001F60"/>
                </a:solidFill>
              </a:rPr>
              <a:t>Skills</a:t>
            </a:r>
            <a:endParaRPr lang="en-US" b="1" kern="0">
              <a:solidFill>
                <a:srgbClr val="001F60"/>
              </a:solidFill>
            </a:endParaRPr>
          </a:p>
        </p:txBody>
      </p:sp>
      <p:pic>
        <p:nvPicPr>
          <p:cNvPr id="14" name="Graphic 13">
            <a:extLst>
              <a:ext uri="{FF2B5EF4-FFF2-40B4-BE49-F238E27FC236}">
                <a16:creationId xmlns:a16="http://schemas.microsoft.com/office/drawing/2014/main" id="{D6E41499-FA79-E946-843A-507D3E708DE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89601" y="842665"/>
            <a:ext cx="1828800" cy="1828800"/>
          </a:xfrm>
          <a:prstGeom prst="rect">
            <a:avLst/>
          </a:prstGeom>
        </p:spPr>
      </p:pic>
      <p:pic>
        <p:nvPicPr>
          <p:cNvPr id="15" name="Graphic 14">
            <a:extLst>
              <a:ext uri="{FF2B5EF4-FFF2-40B4-BE49-F238E27FC236}">
                <a16:creationId xmlns:a16="http://schemas.microsoft.com/office/drawing/2014/main" id="{7CD2C8E8-9644-A748-9A6B-2978EF376533}"/>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34054" y="804937"/>
            <a:ext cx="1828800" cy="1828800"/>
          </a:xfrm>
          <a:prstGeom prst="rect">
            <a:avLst/>
          </a:prstGeom>
        </p:spPr>
      </p:pic>
      <p:sp>
        <p:nvSpPr>
          <p:cNvPr id="16" name="Content Placeholder 33">
            <a:extLst>
              <a:ext uri="{FF2B5EF4-FFF2-40B4-BE49-F238E27FC236}">
                <a16:creationId xmlns:a16="http://schemas.microsoft.com/office/drawing/2014/main" id="{A8D86F3A-7A4C-F54C-A537-A6C73DE7C594}"/>
              </a:ext>
            </a:extLst>
          </p:cNvPr>
          <p:cNvSpPr>
            <a:spLocks noGrp="1"/>
          </p:cNvSpPr>
          <p:nvPr>
            <p:ph sz="quarter" idx="14" hasCustomPrompt="1"/>
          </p:nvPr>
        </p:nvSpPr>
        <p:spPr>
          <a:xfrm>
            <a:off x="4695133" y="2456648"/>
            <a:ext cx="4041775" cy="461665"/>
          </a:xfrm>
        </p:spPr>
        <p:txBody>
          <a:bodyPr/>
          <a:lstStyle>
            <a:lvl1pPr marL="0" indent="0">
              <a:buFontTx/>
              <a:buNone/>
              <a:defRPr sz="2400" b="0">
                <a:solidFill>
                  <a:srgbClr val="008F00"/>
                </a:solidFill>
                <a:latin typeface="Century Gothic" panose="020B0502020202020204" pitchFamily="34" charset="0"/>
              </a:defRPr>
            </a:lvl1pPr>
          </a:lstStyle>
          <a:p>
            <a:r>
              <a:rPr lang="en-SG" sz="2400" kern="0">
                <a:solidFill>
                  <a:srgbClr val="002060"/>
                </a:solidFill>
              </a:rPr>
              <a:t>Create</a:t>
            </a:r>
            <a:endParaRPr lang="en-SG"/>
          </a:p>
        </p:txBody>
      </p:sp>
    </p:spTree>
    <p:extLst>
      <p:ext uri="{BB962C8B-B14F-4D97-AF65-F5344CB8AC3E}">
        <p14:creationId xmlns:p14="http://schemas.microsoft.com/office/powerpoint/2010/main" val="70413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19100" y="3136612"/>
            <a:ext cx="8305800" cy="584775"/>
          </a:xfrm>
        </p:spPr>
        <p:txBody>
          <a:bodyPr/>
          <a:lstStyle>
            <a:lvl1pPr algn="ctr">
              <a:defRPr sz="3200"/>
            </a:lvl1pPr>
          </a:lstStyle>
          <a:p>
            <a:r>
              <a:rPr lang="en-GB"/>
              <a:t>Click to edit Master title style</a:t>
            </a:r>
            <a:endParaRPr lang="en-SG"/>
          </a:p>
        </p:txBody>
      </p:sp>
    </p:spTree>
    <p:extLst>
      <p:ext uri="{BB962C8B-B14F-4D97-AF65-F5344CB8AC3E}">
        <p14:creationId xmlns:p14="http://schemas.microsoft.com/office/powerpoint/2010/main" val="2240249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136613"/>
            <a:ext cx="7772400" cy="584775"/>
          </a:xfrm>
        </p:spPr>
        <p:txBody>
          <a:bodyPr anchor="t"/>
          <a:lstStyle>
            <a:lvl1pPr algn="l">
              <a:defRPr sz="3200" b="1" cap="all"/>
            </a:lvl1pPr>
          </a:lstStyle>
          <a:p>
            <a:r>
              <a:rPr lang="en-GB"/>
              <a:t>Click to edit Master title style</a:t>
            </a:r>
            <a:endParaRPr lang="en-SG"/>
          </a:p>
        </p:txBody>
      </p:sp>
      <p:sp>
        <p:nvSpPr>
          <p:cNvPr id="3" name="Text Placeholder 2"/>
          <p:cNvSpPr>
            <a:spLocks noGrp="1"/>
          </p:cNvSpPr>
          <p:nvPr>
            <p:ph type="body" idx="1"/>
          </p:nvPr>
        </p:nvSpPr>
        <p:spPr>
          <a:xfrm>
            <a:off x="722313" y="3721388"/>
            <a:ext cx="7772400" cy="400110"/>
          </a:xfrm>
        </p:spPr>
        <p:txBody>
          <a:bodyPr anchor="t"/>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7" name="Rectangle 6"/>
          <p:cNvSpPr/>
          <p:nvPr/>
        </p:nvSpPr>
        <p:spPr>
          <a:xfrm>
            <a:off x="76200" y="914400"/>
            <a:ext cx="8991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933056D1-E140-4FDD-83B4-727977B0E59B}"/>
              </a:ext>
            </a:extLst>
          </p:cNvPr>
          <p:cNvSpPr/>
          <p:nvPr userDrawn="1"/>
        </p:nvSpPr>
        <p:spPr>
          <a:xfrm>
            <a:off x="76200" y="914400"/>
            <a:ext cx="8991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5229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97822"/>
            <a:ext cx="6553200" cy="646331"/>
          </a:xfrm>
        </p:spPr>
        <p:txBody>
          <a:bodyPr/>
          <a:lstStyle>
            <a:lvl1pPr>
              <a:defRPr sz="3600"/>
            </a:lvl1pPr>
          </a:lstStyle>
          <a:p>
            <a:r>
              <a:rPr lang="en-GB"/>
              <a:t>Click to edit Master title style</a:t>
            </a:r>
            <a:endParaRPr lang="en-SG"/>
          </a:p>
        </p:txBody>
      </p:sp>
      <p:sp>
        <p:nvSpPr>
          <p:cNvPr id="3" name="Content Placeholder 2"/>
          <p:cNvSpPr>
            <a:spLocks noGrp="1"/>
          </p:cNvSpPr>
          <p:nvPr>
            <p:ph idx="1"/>
          </p:nvPr>
        </p:nvSpPr>
        <p:spPr>
          <a:xfrm>
            <a:off x="228600" y="1140643"/>
            <a:ext cx="8698584" cy="5519535"/>
          </a:xfrm>
        </p:spPr>
        <p:txBody>
          <a:bodyPr/>
          <a:lstStyle>
            <a:lvl1pPr>
              <a:defRPr sz="2400">
                <a:latin typeface="Century Gothic" panose="020B0502020202020204" pitchFamily="34" charset="0"/>
              </a:defRPr>
            </a:lvl1pPr>
            <a:lvl2pPr>
              <a:defRPr sz="2000">
                <a:latin typeface="Century Gothic" panose="020B0502020202020204" pitchFamily="34" charset="0"/>
              </a:defRPr>
            </a:lvl2pPr>
            <a:lvl3pPr>
              <a:defRPr sz="1800">
                <a:latin typeface="Century Gothic" panose="020B0502020202020204" pitchFamily="34" charset="0"/>
              </a:defRPr>
            </a:lvl3pPr>
            <a:lvl4pPr>
              <a:defRPr sz="1600">
                <a:latin typeface="Century Gothic" panose="020B0502020202020204" pitchFamily="34" charset="0"/>
              </a:defRPr>
            </a:lvl4pPr>
            <a:lvl5pPr>
              <a:defRPr sz="1600">
                <a:latin typeface="Century Gothic" panose="020B0502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Tree>
    <p:extLst>
      <p:ext uri="{BB962C8B-B14F-4D97-AF65-F5344CB8AC3E}">
        <p14:creationId xmlns:p14="http://schemas.microsoft.com/office/powerpoint/2010/main" val="150053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97822"/>
            <a:ext cx="6553200" cy="646331"/>
          </a:xfrm>
        </p:spPr>
        <p:txBody>
          <a:bodyPr/>
          <a:lstStyle>
            <a:lvl1pPr>
              <a:defRPr sz="3600"/>
            </a:lvl1pPr>
          </a:lstStyle>
          <a:p>
            <a:r>
              <a:rPr lang="en-GB"/>
              <a:t>Click to edit Master title style</a:t>
            </a:r>
            <a:endParaRPr lang="en-SG"/>
          </a:p>
        </p:txBody>
      </p:sp>
      <p:sp>
        <p:nvSpPr>
          <p:cNvPr id="3" name="Content Placeholder 2"/>
          <p:cNvSpPr>
            <a:spLocks noGrp="1"/>
          </p:cNvSpPr>
          <p:nvPr>
            <p:ph idx="1"/>
          </p:nvPr>
        </p:nvSpPr>
        <p:spPr>
          <a:xfrm>
            <a:off x="233409" y="1219200"/>
            <a:ext cx="4067286" cy="1754326"/>
          </a:xfrm>
        </p:spPr>
        <p:txBody>
          <a:bodyPr/>
          <a:lstStyle>
            <a:lvl1pPr>
              <a:defRPr sz="2400">
                <a:latin typeface="Century Gothic" panose="020B0502020202020204" pitchFamily="34" charset="0"/>
              </a:defRPr>
            </a:lvl1pPr>
            <a:lvl2pPr>
              <a:defRPr sz="2000">
                <a:latin typeface="Century Gothic" panose="020B0502020202020204" pitchFamily="34" charset="0"/>
              </a:defRPr>
            </a:lvl2pPr>
            <a:lvl3pPr>
              <a:defRPr sz="1800">
                <a:latin typeface="Century Gothic" panose="020B0502020202020204" pitchFamily="34" charset="0"/>
              </a:defRPr>
            </a:lvl3pPr>
            <a:lvl4pPr>
              <a:defRPr sz="1600">
                <a:latin typeface="Century Gothic" panose="020B0502020202020204" pitchFamily="34" charset="0"/>
              </a:defRPr>
            </a:lvl4pPr>
            <a:lvl5pPr>
              <a:defRPr sz="1600">
                <a:latin typeface="Century Gothic" panose="020B0502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4" name="Content Placeholder 2">
            <a:extLst>
              <a:ext uri="{FF2B5EF4-FFF2-40B4-BE49-F238E27FC236}">
                <a16:creationId xmlns:a16="http://schemas.microsoft.com/office/drawing/2014/main" id="{4FD964D2-C200-C34E-AF7D-FBFE20045E00}"/>
              </a:ext>
            </a:extLst>
          </p:cNvPr>
          <p:cNvSpPr>
            <a:spLocks noGrp="1"/>
          </p:cNvSpPr>
          <p:nvPr>
            <p:ph idx="10"/>
          </p:nvPr>
        </p:nvSpPr>
        <p:spPr>
          <a:xfrm>
            <a:off x="4843305" y="1219200"/>
            <a:ext cx="4067286" cy="1754326"/>
          </a:xfrm>
        </p:spPr>
        <p:txBody>
          <a:bodyPr/>
          <a:lstStyle>
            <a:lvl1pPr>
              <a:defRPr sz="2400">
                <a:latin typeface="Century Gothic" panose="020B0502020202020204" pitchFamily="34" charset="0"/>
              </a:defRPr>
            </a:lvl1pPr>
            <a:lvl2pPr>
              <a:defRPr sz="2000">
                <a:latin typeface="Century Gothic" panose="020B0502020202020204" pitchFamily="34" charset="0"/>
              </a:defRPr>
            </a:lvl2pPr>
            <a:lvl3pPr>
              <a:defRPr sz="1800">
                <a:latin typeface="Century Gothic" panose="020B0502020202020204" pitchFamily="34" charset="0"/>
              </a:defRPr>
            </a:lvl3pPr>
            <a:lvl4pPr>
              <a:defRPr sz="1600">
                <a:latin typeface="Century Gothic" panose="020B0502020202020204" pitchFamily="34" charset="0"/>
              </a:defRPr>
            </a:lvl4pPr>
            <a:lvl5pPr>
              <a:defRPr sz="1600">
                <a:latin typeface="Century Gothic" panose="020B0502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Tree>
    <p:extLst>
      <p:ext uri="{BB962C8B-B14F-4D97-AF65-F5344CB8AC3E}">
        <p14:creationId xmlns:p14="http://schemas.microsoft.com/office/powerpoint/2010/main" val="1982670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97822"/>
            <a:ext cx="6849208" cy="646331"/>
          </a:xfrm>
        </p:spPr>
        <p:txBody>
          <a:bodyPr/>
          <a:lstStyle>
            <a:lvl1pPr>
              <a:defRPr sz="3600"/>
            </a:lvl1pPr>
          </a:lstStyle>
          <a:p>
            <a:r>
              <a:rPr lang="en-GB" dirty="0"/>
              <a:t>Click to edit Master title style</a:t>
            </a:r>
            <a:endParaRPr lang="en-SG" dirty="0"/>
          </a:p>
        </p:txBody>
      </p:sp>
    </p:spTree>
    <p:extLst>
      <p:ext uri="{BB962C8B-B14F-4D97-AF65-F5344CB8AC3E}">
        <p14:creationId xmlns:p14="http://schemas.microsoft.com/office/powerpoint/2010/main" val="94593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19" name="Group 18"/>
          <p:cNvGrpSpPr/>
          <p:nvPr userDrawn="1"/>
        </p:nvGrpSpPr>
        <p:grpSpPr>
          <a:xfrm>
            <a:off x="0" y="0"/>
            <a:ext cx="9144000" cy="1420813"/>
            <a:chOff x="0" y="0"/>
            <a:chExt cx="9144000" cy="1420813"/>
          </a:xfrm>
        </p:grpSpPr>
        <p:sp>
          <p:nvSpPr>
            <p:cNvPr id="18" name="Rectangle 17"/>
            <p:cNvSpPr/>
            <p:nvPr userDrawn="1"/>
          </p:nvSpPr>
          <p:spPr>
            <a:xfrm>
              <a:off x="0" y="0"/>
              <a:ext cx="9144000" cy="1420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66261" y="197489"/>
              <a:ext cx="3419830" cy="102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bwMode="auto">
            <a:xfrm>
              <a:off x="0" y="1420813"/>
              <a:ext cx="9144000" cy="0"/>
            </a:xfrm>
            <a:prstGeom prst="line">
              <a:avLst/>
            </a:prstGeom>
            <a:ln w="28575">
              <a:solidFill>
                <a:srgbClr val="C69200"/>
              </a:solidFill>
            </a:ln>
          </p:spPr>
          <p:style>
            <a:lnRef idx="1">
              <a:schemeClr val="accent1"/>
            </a:lnRef>
            <a:fillRef idx="0">
              <a:schemeClr val="accent1"/>
            </a:fillRef>
            <a:effectRef idx="0">
              <a:schemeClr val="accent1"/>
            </a:effectRef>
            <a:fontRef idx="minor">
              <a:schemeClr val="tx1"/>
            </a:fontRef>
          </p:style>
        </p:cxnSp>
      </p:grpSp>
      <p:sp>
        <p:nvSpPr>
          <p:cNvPr id="5122" name="Rectangle 2"/>
          <p:cNvSpPr>
            <a:spLocks noGrp="1" noChangeArrowheads="1"/>
          </p:cNvSpPr>
          <p:nvPr userDrawn="1">
            <p:ph type="ctrTitle"/>
          </p:nvPr>
        </p:nvSpPr>
        <p:spPr>
          <a:xfrm>
            <a:off x="1092204" y="5240050"/>
            <a:ext cx="7772400" cy="584775"/>
          </a:xfrm>
        </p:spPr>
        <p:txBody>
          <a:bodyPr/>
          <a:lstStyle>
            <a:lvl1pPr algn="r">
              <a:defRPr sz="3200"/>
            </a:lvl1pPr>
          </a:lstStyle>
          <a:p>
            <a:pPr lvl="0"/>
            <a:r>
              <a:rPr lang="en-GB" altLang="en-US" noProof="0"/>
              <a:t>Click to edit Master title style</a:t>
            </a:r>
            <a:endParaRPr lang="en-US" altLang="en-US" noProof="0"/>
          </a:p>
        </p:txBody>
      </p:sp>
      <p:sp>
        <p:nvSpPr>
          <p:cNvPr id="5123" name="Rectangle 3"/>
          <p:cNvSpPr>
            <a:spLocks noGrp="1" noChangeArrowheads="1"/>
          </p:cNvSpPr>
          <p:nvPr userDrawn="1">
            <p:ph type="subTitle" idx="1"/>
          </p:nvPr>
        </p:nvSpPr>
        <p:spPr>
          <a:xfrm>
            <a:off x="1092204" y="5883275"/>
            <a:ext cx="7772400" cy="400110"/>
          </a:xfrm>
        </p:spPr>
        <p:txBody>
          <a:bodyPr/>
          <a:lstStyle>
            <a:lvl1pPr marL="0" indent="0" algn="r">
              <a:buFontTx/>
              <a:buNone/>
              <a:defRPr sz="2000" b="1"/>
            </a:lvl1pPr>
          </a:lstStyle>
          <a:p>
            <a:pPr lvl="0"/>
            <a:r>
              <a:rPr lang="en-GB" altLang="en-US" noProof="0"/>
              <a:t>Click to edit Master subtitle style</a:t>
            </a:r>
            <a:endParaRPr lang="en-US" altLang="en-US" noProof="0"/>
          </a:p>
        </p:txBody>
      </p:sp>
    </p:spTree>
    <p:extLst>
      <p:ext uri="{BB962C8B-B14F-4D97-AF65-F5344CB8AC3E}">
        <p14:creationId xmlns:p14="http://schemas.microsoft.com/office/powerpoint/2010/main" val="1825254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162800" y="177721"/>
            <a:ext cx="1881187" cy="564357"/>
          </a:xfrm>
          <a:prstGeom prst="rect">
            <a:avLst/>
          </a:prstGeom>
        </p:spPr>
      </p:pic>
      <p:sp>
        <p:nvSpPr>
          <p:cNvPr id="1026" name="Rectangle 2"/>
          <p:cNvSpPr>
            <a:spLocks noGrp="1" noChangeArrowheads="1"/>
          </p:cNvSpPr>
          <p:nvPr>
            <p:ph type="title"/>
          </p:nvPr>
        </p:nvSpPr>
        <p:spPr bwMode="auto">
          <a:xfrm>
            <a:off x="228600" y="144559"/>
            <a:ext cx="6934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GB" altLang="en-US"/>
              <a:t>Click to edit Master title style</a:t>
            </a:r>
            <a:endParaRPr lang="en-US" altLang="en-US"/>
          </a:p>
        </p:txBody>
      </p:sp>
      <p:sp>
        <p:nvSpPr>
          <p:cNvPr id="1027" name="Rectangle 3"/>
          <p:cNvSpPr>
            <a:spLocks noGrp="1" noChangeArrowheads="1"/>
          </p:cNvSpPr>
          <p:nvPr>
            <p:ph type="body" idx="1"/>
          </p:nvPr>
        </p:nvSpPr>
        <p:spPr bwMode="auto">
          <a:xfrm>
            <a:off x="228600" y="1176538"/>
            <a:ext cx="8229600" cy="228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a:p>
        </p:txBody>
      </p:sp>
      <p:cxnSp>
        <p:nvCxnSpPr>
          <p:cNvPr id="10" name="Straight Connector 9"/>
          <p:cNvCxnSpPr/>
          <p:nvPr/>
        </p:nvCxnSpPr>
        <p:spPr>
          <a:xfrm>
            <a:off x="100013" y="990600"/>
            <a:ext cx="8943975" cy="0"/>
          </a:xfrm>
          <a:prstGeom prst="line">
            <a:avLst/>
          </a:prstGeom>
          <a:ln>
            <a:solidFill>
              <a:srgbClr val="D59F0F"/>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B9334049-CD76-468F-9AE4-74CC2B9B9A9A}"/>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162800" y="177721"/>
            <a:ext cx="1881187" cy="564357"/>
          </a:xfrm>
          <a:prstGeom prst="rect">
            <a:avLst/>
          </a:prstGeom>
        </p:spPr>
      </p:pic>
      <p:cxnSp>
        <p:nvCxnSpPr>
          <p:cNvPr id="12" name="Straight Connector 11">
            <a:extLst>
              <a:ext uri="{FF2B5EF4-FFF2-40B4-BE49-F238E27FC236}">
                <a16:creationId xmlns:a16="http://schemas.microsoft.com/office/drawing/2014/main" id="{F4780F98-4E2D-4883-BF3C-E1F37F2ECCBD}"/>
              </a:ext>
            </a:extLst>
          </p:cNvPr>
          <p:cNvCxnSpPr/>
          <p:nvPr userDrawn="1"/>
        </p:nvCxnSpPr>
        <p:spPr>
          <a:xfrm>
            <a:off x="100013" y="990600"/>
            <a:ext cx="8943975" cy="0"/>
          </a:xfrm>
          <a:prstGeom prst="line">
            <a:avLst/>
          </a:prstGeom>
          <a:ln>
            <a:solidFill>
              <a:srgbClr val="D59F0F"/>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A1E4CFC-A382-3945-B266-AAEEB5C8CC67}"/>
              </a:ext>
            </a:extLst>
          </p:cNvPr>
          <p:cNvSpPr/>
          <p:nvPr userDrawn="1"/>
        </p:nvSpPr>
        <p:spPr>
          <a:xfrm>
            <a:off x="1499616" y="6675271"/>
            <a:ext cx="6144768" cy="230832"/>
          </a:xfrm>
          <a:prstGeom prst="rect">
            <a:avLst/>
          </a:prstGeom>
        </p:spPr>
        <p:txBody>
          <a:bodyPr wrap="square">
            <a:spAutoFit/>
          </a:bodyPr>
          <a:lstStyle/>
          <a:p>
            <a:pPr algn="ctr"/>
            <a:r>
              <a:rPr lang="en-US" sz="900" b="0">
                <a:latin typeface="Century Gothic" panose="020B0502020202020204" pitchFamily="34" charset="0"/>
              </a:rPr>
              <a:t>IS210 – Business Process Analysis and Solutioning</a:t>
            </a:r>
          </a:p>
        </p:txBody>
      </p:sp>
    </p:spTree>
    <p:extLst>
      <p:ext uri="{BB962C8B-B14F-4D97-AF65-F5344CB8AC3E}">
        <p14:creationId xmlns:p14="http://schemas.microsoft.com/office/powerpoint/2010/main" val="4071121745"/>
      </p:ext>
    </p:extLst>
  </p:cSld>
  <p:clrMap bg1="lt1" tx1="dk1" bg2="lt2" tx2="dk2" accent1="accent1" accent2="accent2" accent3="accent3" accent4="accent4" accent5="accent5" accent6="accent6" hlink="hlink" folHlink="folHlink"/>
  <p:sldLayoutIdLst>
    <p:sldLayoutId id="2147483902" r:id="rId1"/>
    <p:sldLayoutId id="2147483915" r:id="rId2"/>
    <p:sldLayoutId id="2147483917" r:id="rId3"/>
    <p:sldLayoutId id="2147483903" r:id="rId4"/>
    <p:sldLayoutId id="2147483905" r:id="rId5"/>
    <p:sldLayoutId id="2147483906" r:id="rId6"/>
    <p:sldLayoutId id="2147483918" r:id="rId7"/>
    <p:sldLayoutId id="2147483916" r:id="rId8"/>
    <p:sldLayoutId id="2147483914" r:id="rId9"/>
  </p:sldLayoutIdLst>
  <p:hf hdr="0" ftr="0" dt="0"/>
  <p:txStyles>
    <p:titleStyle>
      <a:lvl1pPr algn="l" rtl="0" eaLnBrk="1" fontAlgn="base" hangingPunct="1">
        <a:spcBef>
          <a:spcPct val="0"/>
        </a:spcBef>
        <a:spcAft>
          <a:spcPct val="0"/>
        </a:spcAft>
        <a:defRPr sz="3600" b="1">
          <a:solidFill>
            <a:srgbClr val="C69200"/>
          </a:solidFill>
          <a:latin typeface="Century Gothic" panose="020B0502020202020204" pitchFamily="34" charset="0"/>
          <a:ea typeface="+mj-ea"/>
          <a:cs typeface="+mj-cs"/>
        </a:defRPr>
      </a:lvl1pPr>
      <a:lvl2pPr algn="l" rtl="0" eaLnBrk="1" fontAlgn="base" hangingPunct="1">
        <a:spcBef>
          <a:spcPct val="0"/>
        </a:spcBef>
        <a:spcAft>
          <a:spcPct val="0"/>
        </a:spcAft>
        <a:defRPr sz="3600" b="1">
          <a:solidFill>
            <a:srgbClr val="C69200"/>
          </a:solidFill>
          <a:latin typeface="Arial" charset="0"/>
        </a:defRPr>
      </a:lvl2pPr>
      <a:lvl3pPr algn="l" rtl="0" eaLnBrk="1" fontAlgn="base" hangingPunct="1">
        <a:spcBef>
          <a:spcPct val="0"/>
        </a:spcBef>
        <a:spcAft>
          <a:spcPct val="0"/>
        </a:spcAft>
        <a:defRPr sz="3600" b="1">
          <a:solidFill>
            <a:srgbClr val="C69200"/>
          </a:solidFill>
          <a:latin typeface="Arial" charset="0"/>
        </a:defRPr>
      </a:lvl3pPr>
      <a:lvl4pPr algn="l" rtl="0" eaLnBrk="1" fontAlgn="base" hangingPunct="1">
        <a:spcBef>
          <a:spcPct val="0"/>
        </a:spcBef>
        <a:spcAft>
          <a:spcPct val="0"/>
        </a:spcAft>
        <a:defRPr sz="3600" b="1">
          <a:solidFill>
            <a:srgbClr val="C69200"/>
          </a:solidFill>
          <a:latin typeface="Arial" charset="0"/>
        </a:defRPr>
      </a:lvl4pPr>
      <a:lvl5pPr algn="l" rtl="0" eaLnBrk="1" fontAlgn="base" hangingPunct="1">
        <a:spcBef>
          <a:spcPct val="0"/>
        </a:spcBef>
        <a:spcAft>
          <a:spcPct val="0"/>
        </a:spcAft>
        <a:defRPr sz="3600" b="1">
          <a:solidFill>
            <a:srgbClr val="C69200"/>
          </a:solidFill>
          <a:latin typeface="Arial" charset="0"/>
        </a:defRPr>
      </a:lvl5pPr>
      <a:lvl6pPr marL="457200" algn="l" rtl="0" eaLnBrk="1" fontAlgn="base" hangingPunct="1">
        <a:spcBef>
          <a:spcPct val="0"/>
        </a:spcBef>
        <a:spcAft>
          <a:spcPct val="0"/>
        </a:spcAft>
        <a:defRPr sz="3600" b="1">
          <a:solidFill>
            <a:srgbClr val="C69200"/>
          </a:solidFill>
          <a:latin typeface="Arial" charset="0"/>
        </a:defRPr>
      </a:lvl6pPr>
      <a:lvl7pPr marL="914400" algn="l" rtl="0" eaLnBrk="1" fontAlgn="base" hangingPunct="1">
        <a:spcBef>
          <a:spcPct val="0"/>
        </a:spcBef>
        <a:spcAft>
          <a:spcPct val="0"/>
        </a:spcAft>
        <a:defRPr sz="3600" b="1">
          <a:solidFill>
            <a:srgbClr val="C69200"/>
          </a:solidFill>
          <a:latin typeface="Arial" charset="0"/>
        </a:defRPr>
      </a:lvl7pPr>
      <a:lvl8pPr marL="1371600" algn="l" rtl="0" eaLnBrk="1" fontAlgn="base" hangingPunct="1">
        <a:spcBef>
          <a:spcPct val="0"/>
        </a:spcBef>
        <a:spcAft>
          <a:spcPct val="0"/>
        </a:spcAft>
        <a:defRPr sz="3600" b="1">
          <a:solidFill>
            <a:srgbClr val="C69200"/>
          </a:solidFill>
          <a:latin typeface="Arial" charset="0"/>
        </a:defRPr>
      </a:lvl8pPr>
      <a:lvl9pPr marL="1828800" algn="l" rtl="0" eaLnBrk="1" fontAlgn="base" hangingPunct="1">
        <a:spcBef>
          <a:spcPct val="0"/>
        </a:spcBef>
        <a:spcAft>
          <a:spcPct val="0"/>
        </a:spcAft>
        <a:defRPr sz="3600" b="1">
          <a:solidFill>
            <a:srgbClr val="C69200"/>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Century Gothic" panose="020B0502020202020204" pitchFamily="34" charset="0"/>
          <a:ea typeface="+mn-ea"/>
          <a:cs typeface="+mn-cs"/>
        </a:defRPr>
      </a:lvl1pPr>
      <a:lvl2pPr marL="742950" indent="-285750" algn="l" rtl="0" eaLnBrk="1" fontAlgn="base" hangingPunct="1">
        <a:spcBef>
          <a:spcPct val="20000"/>
        </a:spcBef>
        <a:spcAft>
          <a:spcPct val="0"/>
        </a:spcAft>
        <a:buChar char="–"/>
        <a:defRPr sz="2800">
          <a:solidFill>
            <a:schemeClr val="tx1"/>
          </a:solidFill>
          <a:latin typeface="Century Gothic" panose="020B0502020202020204" pitchFamily="34" charset="0"/>
        </a:defRPr>
      </a:lvl2pPr>
      <a:lvl3pPr marL="1143000" indent="-228600" algn="l" rtl="0" eaLnBrk="1" fontAlgn="base" hangingPunct="1">
        <a:spcBef>
          <a:spcPct val="20000"/>
        </a:spcBef>
        <a:spcAft>
          <a:spcPct val="0"/>
        </a:spcAft>
        <a:buChar char="•"/>
        <a:defRPr sz="2400">
          <a:solidFill>
            <a:schemeClr val="tx1"/>
          </a:solidFill>
          <a:latin typeface="Century Gothic" panose="020B0502020202020204" pitchFamily="34" charset="0"/>
        </a:defRPr>
      </a:lvl3pPr>
      <a:lvl4pPr marL="1600200" indent="-228600" algn="l" rtl="0" eaLnBrk="1" fontAlgn="base" hangingPunct="1">
        <a:spcBef>
          <a:spcPct val="20000"/>
        </a:spcBef>
        <a:spcAft>
          <a:spcPct val="0"/>
        </a:spcAft>
        <a:buChar char="–"/>
        <a:defRPr sz="2000">
          <a:solidFill>
            <a:schemeClr val="tx1"/>
          </a:solidFill>
          <a:latin typeface="Century Gothic" panose="020B0502020202020204" pitchFamily="34" charset="0"/>
        </a:defRPr>
      </a:lvl4pPr>
      <a:lvl5pPr marL="2057400" indent="-228600" algn="l" rtl="0" eaLnBrk="1" fontAlgn="base" hangingPunct="1">
        <a:spcBef>
          <a:spcPct val="20000"/>
        </a:spcBef>
        <a:spcAft>
          <a:spcPct val="0"/>
        </a:spcAft>
        <a:buChar char="»"/>
        <a:defRPr sz="2000">
          <a:solidFill>
            <a:schemeClr val="tx1"/>
          </a:solidFill>
          <a:latin typeface="Century Gothic" panose="020B0502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9.emf"/><Relationship Id="rId13" Type="http://schemas.microsoft.com/office/2007/relationships/diagramDrawing" Target="../diagrams/drawing7.xml"/><Relationship Id="rId18" Type="http://schemas.microsoft.com/office/2007/relationships/diagramDrawing" Target="../diagrams/drawing8.xml"/><Relationship Id="rId3" Type="http://schemas.openxmlformats.org/officeDocument/2006/relationships/diagramData" Target="../diagrams/data6.xml"/><Relationship Id="rId21" Type="http://schemas.openxmlformats.org/officeDocument/2006/relationships/image" Target="../media/image26.png"/><Relationship Id="rId7" Type="http://schemas.microsoft.com/office/2007/relationships/diagramDrawing" Target="../diagrams/drawing6.xml"/><Relationship Id="rId12" Type="http://schemas.openxmlformats.org/officeDocument/2006/relationships/diagramColors" Target="../diagrams/colors7.xml"/><Relationship Id="rId17" Type="http://schemas.openxmlformats.org/officeDocument/2006/relationships/diagramColors" Target="../diagrams/colors8.xml"/><Relationship Id="rId2" Type="http://schemas.openxmlformats.org/officeDocument/2006/relationships/notesSlide" Target="../notesSlides/notesSlide8.xml"/><Relationship Id="rId16" Type="http://schemas.openxmlformats.org/officeDocument/2006/relationships/diagramQuickStyle" Target="../diagrams/quickStyle8.xml"/><Relationship Id="rId20"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diagramColors" Target="../diagrams/colors6.xml"/><Relationship Id="rId11" Type="http://schemas.openxmlformats.org/officeDocument/2006/relationships/diagramQuickStyle" Target="../diagrams/quickStyle7.xml"/><Relationship Id="rId5" Type="http://schemas.openxmlformats.org/officeDocument/2006/relationships/diagramQuickStyle" Target="../diagrams/quickStyle6.xml"/><Relationship Id="rId15" Type="http://schemas.openxmlformats.org/officeDocument/2006/relationships/diagramLayout" Target="../diagrams/layout8.xml"/><Relationship Id="rId10" Type="http://schemas.openxmlformats.org/officeDocument/2006/relationships/diagramLayout" Target="../diagrams/layout7.xml"/><Relationship Id="rId19" Type="http://schemas.openxmlformats.org/officeDocument/2006/relationships/image" Target="../media/image24.emf"/><Relationship Id="rId4" Type="http://schemas.openxmlformats.org/officeDocument/2006/relationships/diagramLayout" Target="../diagrams/layout6.xml"/><Relationship Id="rId9" Type="http://schemas.openxmlformats.org/officeDocument/2006/relationships/diagramData" Target="../diagrams/data7.xml"/><Relationship Id="rId14"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30.emf"/><Relationship Id="rId7" Type="http://schemas.openxmlformats.org/officeDocument/2006/relationships/diagramColors" Target="../diagrams/colors10.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30.emf"/><Relationship Id="rId7" Type="http://schemas.openxmlformats.org/officeDocument/2006/relationships/diagramColors" Target="../diagrams/colors12.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emf"/><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image" Target="../media/image18.png"/><Relationship Id="rId5" Type="http://schemas.openxmlformats.org/officeDocument/2006/relationships/diagramQuickStyle" Target="../diagrams/quickStyle1.xml"/><Relationship Id="rId10" Type="http://schemas.openxmlformats.org/officeDocument/2006/relationships/image" Target="../media/image17.png"/><Relationship Id="rId4" Type="http://schemas.openxmlformats.org/officeDocument/2006/relationships/diagramLayout" Target="../diagrams/layout1.xml"/><Relationship Id="rId9" Type="http://schemas.openxmlformats.org/officeDocument/2006/relationships/image" Target="../media/image16.png"/><Relationship Id="rId14" Type="http://schemas.openxmlformats.org/officeDocument/2006/relationships/image" Target="../media/image20.emf"/></Relationships>
</file>

<file path=ppt/slides/_rels/slide3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0.emf"/></Relationships>
</file>

<file path=ppt/slides/_rels/slide3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9.emf"/><Relationship Id="rId5" Type="http://schemas.openxmlformats.org/officeDocument/2006/relationships/image" Target="../media/image23.png"/><Relationship Id="rId4" Type="http://schemas.openxmlformats.org/officeDocument/2006/relationships/image" Target="../media/image22.png"/></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30.e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hyperlink" Target="https://smu.sg/IS210Reflect"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55596" y="4038600"/>
            <a:ext cx="8636004" cy="954107"/>
          </a:xfrm>
        </p:spPr>
        <p:txBody>
          <a:bodyPr/>
          <a:lstStyle/>
          <a:p>
            <a:pPr algn="r"/>
            <a:r>
              <a:rPr lang="en-US" dirty="0">
                <a:latin typeface="Century Gothic"/>
              </a:rPr>
              <a:t>Module 7: Business Process Solutioning</a:t>
            </a:r>
            <a:br>
              <a:rPr lang="en-US" dirty="0"/>
            </a:br>
            <a:r>
              <a:rPr lang="en-US" sz="2400" dirty="0">
                <a:solidFill>
                  <a:srgbClr val="102B72"/>
                </a:solidFill>
                <a:latin typeface="Century Gothic"/>
              </a:rPr>
              <a:t>IT Requirements</a:t>
            </a:r>
            <a:endParaRPr lang="en-SG" dirty="0">
              <a:latin typeface="Century Gothic"/>
            </a:endParaRPr>
          </a:p>
        </p:txBody>
      </p:sp>
      <p:sp>
        <p:nvSpPr>
          <p:cNvPr id="8" name="Subtitle 7"/>
          <p:cNvSpPr>
            <a:spLocks noGrp="1"/>
          </p:cNvSpPr>
          <p:nvPr>
            <p:ph type="subTitle" idx="1"/>
          </p:nvPr>
        </p:nvSpPr>
        <p:spPr>
          <a:xfrm>
            <a:off x="126996" y="6063638"/>
            <a:ext cx="8864604" cy="701731"/>
          </a:xfrm>
        </p:spPr>
        <p:txBody>
          <a:bodyPr/>
          <a:lstStyle/>
          <a:p>
            <a:pPr algn="r"/>
            <a:r>
              <a:rPr lang="en-US" sz="1800">
                <a:latin typeface="Century Gothic" panose="020B0502020202020204" pitchFamily="34" charset="0"/>
              </a:rPr>
              <a:t>IS210 – Business Process Analysis and Solution</a:t>
            </a:r>
          </a:p>
          <a:p>
            <a:pPr algn="r"/>
            <a:r>
              <a:rPr lang="en-US" sz="1800">
                <a:solidFill>
                  <a:schemeClr val="accent6">
                    <a:lumMod val="75000"/>
                  </a:schemeClr>
                </a:solidFill>
                <a:latin typeface="Century Gothic" panose="020B0502020202020204" pitchFamily="34" charset="0"/>
              </a:rPr>
              <a:t>BPAS Teaching Team</a:t>
            </a:r>
          </a:p>
        </p:txBody>
      </p:sp>
    </p:spTree>
    <p:extLst>
      <p:ext uri="{BB962C8B-B14F-4D97-AF65-F5344CB8AC3E}">
        <p14:creationId xmlns:p14="http://schemas.microsoft.com/office/powerpoint/2010/main" val="1066229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417110-9302-45C5-8282-902D9A2759E5}"/>
              </a:ext>
            </a:extLst>
          </p:cNvPr>
          <p:cNvSpPr>
            <a:spLocks noGrp="1"/>
          </p:cNvSpPr>
          <p:nvPr>
            <p:ph type="title"/>
          </p:nvPr>
        </p:nvSpPr>
        <p:spPr>
          <a:xfrm>
            <a:off x="136585" y="197"/>
            <a:ext cx="6553200" cy="1077218"/>
          </a:xfrm>
        </p:spPr>
        <p:txBody>
          <a:bodyPr/>
          <a:lstStyle/>
          <a:p>
            <a:r>
              <a:rPr lang="en-SG" sz="3200" dirty="0">
                <a:latin typeface="Century Gothic"/>
              </a:rPr>
              <a:t>Functional Requirements for Business Processes</a:t>
            </a:r>
          </a:p>
        </p:txBody>
      </p:sp>
      <p:sp>
        <p:nvSpPr>
          <p:cNvPr id="4" name="Content Placeholder 3">
            <a:extLst>
              <a:ext uri="{FF2B5EF4-FFF2-40B4-BE49-F238E27FC236}">
                <a16:creationId xmlns:a16="http://schemas.microsoft.com/office/drawing/2014/main" id="{ABF4D3B9-4EF9-4EF0-A03A-BB577395CAAE}"/>
              </a:ext>
            </a:extLst>
          </p:cNvPr>
          <p:cNvSpPr>
            <a:spLocks noGrp="1"/>
          </p:cNvSpPr>
          <p:nvPr>
            <p:ph idx="1"/>
          </p:nvPr>
        </p:nvSpPr>
        <p:spPr>
          <a:xfrm>
            <a:off x="457200" y="1295400"/>
            <a:ext cx="8229600" cy="2677656"/>
          </a:xfrm>
        </p:spPr>
        <p:txBody>
          <a:bodyPr/>
          <a:lstStyle/>
          <a:p>
            <a:r>
              <a:rPr lang="en-US" altLang="en-US" sz="2800">
                <a:solidFill>
                  <a:srgbClr val="222222"/>
                </a:solidFill>
              </a:rPr>
              <a:t>“In </a:t>
            </a:r>
            <a:r>
              <a:rPr lang="en-US" altLang="en-US" sz="2800">
                <a:solidFill>
                  <a:srgbClr val="0B0080"/>
                </a:solidFill>
              </a:rPr>
              <a:t>software engineering</a:t>
            </a:r>
            <a:r>
              <a:rPr lang="en-US" altLang="en-US" sz="2800">
                <a:solidFill>
                  <a:srgbClr val="222222"/>
                </a:solidFill>
              </a:rPr>
              <a:t> and </a:t>
            </a:r>
            <a:r>
              <a:rPr lang="en-US" altLang="en-US" sz="2800">
                <a:solidFill>
                  <a:srgbClr val="0B0080"/>
                </a:solidFill>
              </a:rPr>
              <a:t>systems engineering</a:t>
            </a:r>
            <a:r>
              <a:rPr lang="en-US" altLang="en-US" sz="2800">
                <a:solidFill>
                  <a:srgbClr val="222222"/>
                </a:solidFill>
              </a:rPr>
              <a:t>, a functional requirement defines a function of a </a:t>
            </a:r>
            <a:r>
              <a:rPr lang="en-US" altLang="en-US" sz="2800">
                <a:solidFill>
                  <a:srgbClr val="0B0080"/>
                </a:solidFill>
              </a:rPr>
              <a:t>system</a:t>
            </a:r>
            <a:r>
              <a:rPr lang="en-US" altLang="en-US" sz="2800">
                <a:solidFill>
                  <a:srgbClr val="222222"/>
                </a:solidFill>
              </a:rPr>
              <a:t> or its component, where a function is described as a specification of behavior between outputs and inputs” -  Wikipedia</a:t>
            </a:r>
            <a:endParaRPr lang="en-SG" altLang="en-US" sz="2800">
              <a:solidFill>
                <a:srgbClr val="C69200"/>
              </a:solidFill>
              <a:latin typeface="Tahoma" panose="020B0604030504040204" pitchFamily="34" charset="0"/>
            </a:endParaRPr>
          </a:p>
        </p:txBody>
      </p:sp>
    </p:spTree>
    <p:extLst>
      <p:ext uri="{BB962C8B-B14F-4D97-AF65-F5344CB8AC3E}">
        <p14:creationId xmlns:p14="http://schemas.microsoft.com/office/powerpoint/2010/main" val="1941320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DB2F0-550C-47C5-BB5B-5589F0CE791A}"/>
              </a:ext>
            </a:extLst>
          </p:cNvPr>
          <p:cNvSpPr>
            <a:spLocks noGrp="1"/>
          </p:cNvSpPr>
          <p:nvPr>
            <p:ph type="title"/>
          </p:nvPr>
        </p:nvSpPr>
        <p:spPr>
          <a:xfrm>
            <a:off x="152400" y="-17621"/>
            <a:ext cx="6858000" cy="1077218"/>
          </a:xfrm>
        </p:spPr>
        <p:txBody>
          <a:bodyPr/>
          <a:lstStyle/>
          <a:p>
            <a:r>
              <a:rPr lang="en-SG"/>
              <a:t>Functional Requirements Methodology</a:t>
            </a:r>
          </a:p>
        </p:txBody>
      </p:sp>
      <p:sp>
        <p:nvSpPr>
          <p:cNvPr id="5" name="Folded Corner 18">
            <a:extLst>
              <a:ext uri="{FF2B5EF4-FFF2-40B4-BE49-F238E27FC236}">
                <a16:creationId xmlns:a16="http://schemas.microsoft.com/office/drawing/2014/main" id="{F1A3E6A3-3075-4DD9-AB30-5B89B43AE64B}"/>
              </a:ext>
            </a:extLst>
          </p:cNvPr>
          <p:cNvSpPr/>
          <p:nvPr/>
        </p:nvSpPr>
        <p:spPr>
          <a:xfrm>
            <a:off x="0" y="5715000"/>
            <a:ext cx="9144000" cy="1008063"/>
          </a:xfrm>
          <a:prstGeom prst="foldedCorner">
            <a:avLst>
              <a:gd name="adj" fmla="val 4902"/>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sz="2400">
              <a:latin typeface="Century Gothic" panose="020B0502020202020204" pitchFamily="34" charset="0"/>
            </a:endParaRPr>
          </a:p>
        </p:txBody>
      </p:sp>
      <p:sp>
        <p:nvSpPr>
          <p:cNvPr id="6" name="Folded Corner 16">
            <a:extLst>
              <a:ext uri="{FF2B5EF4-FFF2-40B4-BE49-F238E27FC236}">
                <a16:creationId xmlns:a16="http://schemas.microsoft.com/office/drawing/2014/main" id="{6B3B8120-1EE6-4866-9761-B02B776BE1F0}"/>
              </a:ext>
            </a:extLst>
          </p:cNvPr>
          <p:cNvSpPr/>
          <p:nvPr/>
        </p:nvSpPr>
        <p:spPr>
          <a:xfrm>
            <a:off x="0" y="4021138"/>
            <a:ext cx="9144000" cy="1008062"/>
          </a:xfrm>
          <a:prstGeom prst="foldedCorner">
            <a:avLst>
              <a:gd name="adj" fmla="val 4902"/>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sz="2400">
              <a:latin typeface="Century Gothic" panose="020B0502020202020204" pitchFamily="34" charset="0"/>
            </a:endParaRPr>
          </a:p>
        </p:txBody>
      </p:sp>
      <p:sp>
        <p:nvSpPr>
          <p:cNvPr id="7" name="Folded Corner 11">
            <a:extLst>
              <a:ext uri="{FF2B5EF4-FFF2-40B4-BE49-F238E27FC236}">
                <a16:creationId xmlns:a16="http://schemas.microsoft.com/office/drawing/2014/main" id="{0D7D9B97-3A38-4C73-B837-3CB36E629FAF}"/>
              </a:ext>
            </a:extLst>
          </p:cNvPr>
          <p:cNvSpPr/>
          <p:nvPr/>
        </p:nvSpPr>
        <p:spPr>
          <a:xfrm>
            <a:off x="0" y="2268538"/>
            <a:ext cx="9144000" cy="1008062"/>
          </a:xfrm>
          <a:prstGeom prst="foldedCorner">
            <a:avLst>
              <a:gd name="adj" fmla="val 4902"/>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sz="2400">
              <a:latin typeface="Century Gothic" panose="020B0502020202020204" pitchFamily="34" charset="0"/>
            </a:endParaRPr>
          </a:p>
        </p:txBody>
      </p:sp>
      <p:graphicFrame>
        <p:nvGraphicFramePr>
          <p:cNvPr id="8" name="Content Placeholder 3">
            <a:extLst>
              <a:ext uri="{FF2B5EF4-FFF2-40B4-BE49-F238E27FC236}">
                <a16:creationId xmlns:a16="http://schemas.microsoft.com/office/drawing/2014/main" id="{F10C2913-0D33-4256-A691-073947DF2751}"/>
              </a:ext>
            </a:extLst>
          </p:cNvPr>
          <p:cNvGraphicFramePr>
            <a:graphicFrameLocks/>
          </p:cNvGraphicFramePr>
          <p:nvPr/>
        </p:nvGraphicFramePr>
        <p:xfrm>
          <a:off x="457200" y="2057400"/>
          <a:ext cx="7239000" cy="13951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olded Corner 6">
            <a:extLst>
              <a:ext uri="{FF2B5EF4-FFF2-40B4-BE49-F238E27FC236}">
                <a16:creationId xmlns:a16="http://schemas.microsoft.com/office/drawing/2014/main" id="{55737796-DAFA-48A5-AD8B-6F39C5B6F604}"/>
              </a:ext>
            </a:extLst>
          </p:cNvPr>
          <p:cNvSpPr/>
          <p:nvPr/>
        </p:nvSpPr>
        <p:spPr>
          <a:xfrm>
            <a:off x="909638" y="1066800"/>
            <a:ext cx="7167562" cy="673100"/>
          </a:xfrm>
          <a:prstGeom prst="foldedCorne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400">
                <a:latin typeface="Century Gothic" panose="020B0502020202020204" pitchFamily="34" charset="0"/>
              </a:rPr>
              <a:t>1. Study the chosen To-Be workflow model</a:t>
            </a:r>
          </a:p>
        </p:txBody>
      </p:sp>
      <p:pic>
        <p:nvPicPr>
          <p:cNvPr id="10" name="Picture 8">
            <a:extLst>
              <a:ext uri="{FF2B5EF4-FFF2-40B4-BE49-F238E27FC236}">
                <a16:creationId xmlns:a16="http://schemas.microsoft.com/office/drawing/2014/main" id="{987FA3D0-3345-4999-9733-60196F1F33F2}"/>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rot="10800000">
            <a:off x="4114800" y="1733760"/>
            <a:ext cx="4445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a:extLst>
              <a:ext uri="{FF2B5EF4-FFF2-40B4-BE49-F238E27FC236}">
                <a16:creationId xmlns:a16="http://schemas.microsoft.com/office/drawing/2014/main" id="{968E5E43-C2D4-444E-AD84-E84AE22B05A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rot="10800000">
            <a:off x="4114800" y="5105400"/>
            <a:ext cx="4445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Content Placeholder 3">
            <a:extLst>
              <a:ext uri="{FF2B5EF4-FFF2-40B4-BE49-F238E27FC236}">
                <a16:creationId xmlns:a16="http://schemas.microsoft.com/office/drawing/2014/main" id="{03E1D774-3D05-4A63-B71E-C5D41D9198E2}"/>
              </a:ext>
            </a:extLst>
          </p:cNvPr>
          <p:cNvGraphicFramePr>
            <a:graphicFrameLocks/>
          </p:cNvGraphicFramePr>
          <p:nvPr/>
        </p:nvGraphicFramePr>
        <p:xfrm>
          <a:off x="609600" y="3883543"/>
          <a:ext cx="7239000" cy="129805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16" name="Picture 15">
            <a:extLst>
              <a:ext uri="{FF2B5EF4-FFF2-40B4-BE49-F238E27FC236}">
                <a16:creationId xmlns:a16="http://schemas.microsoft.com/office/drawing/2014/main" id="{234A20BC-EEA8-4431-81FD-4D2A8CE0E246}"/>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rot="10800000">
            <a:off x="4127500" y="3354128"/>
            <a:ext cx="4445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 name="Content Placeholder 3">
            <a:extLst>
              <a:ext uri="{FF2B5EF4-FFF2-40B4-BE49-F238E27FC236}">
                <a16:creationId xmlns:a16="http://schemas.microsoft.com/office/drawing/2014/main" id="{FAF35B69-3FF5-4017-99A9-A01AA189432A}"/>
              </a:ext>
            </a:extLst>
          </p:cNvPr>
          <p:cNvGraphicFramePr>
            <a:graphicFrameLocks/>
          </p:cNvGraphicFramePr>
          <p:nvPr/>
        </p:nvGraphicFramePr>
        <p:xfrm>
          <a:off x="426720" y="5559943"/>
          <a:ext cx="7239000" cy="1298057"/>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21" name="Rectangle 20">
            <a:extLst>
              <a:ext uri="{FF2B5EF4-FFF2-40B4-BE49-F238E27FC236}">
                <a16:creationId xmlns:a16="http://schemas.microsoft.com/office/drawing/2014/main" id="{CF377059-10C3-4896-8F8E-B1D0E089F399}"/>
              </a:ext>
            </a:extLst>
          </p:cNvPr>
          <p:cNvSpPr/>
          <p:nvPr/>
        </p:nvSpPr>
        <p:spPr>
          <a:xfrm>
            <a:off x="7741790" y="2326206"/>
            <a:ext cx="1319212" cy="8096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SG" b="1">
                <a:solidFill>
                  <a:schemeClr val="tx1"/>
                </a:solidFill>
                <a:latin typeface="Century Gothic" panose="020B0502020202020204" pitchFamily="34" charset="0"/>
              </a:rPr>
              <a:t>Use Case Model</a:t>
            </a:r>
          </a:p>
        </p:txBody>
      </p:sp>
      <p:sp>
        <p:nvSpPr>
          <p:cNvPr id="22" name="Rectangle 21">
            <a:extLst>
              <a:ext uri="{FF2B5EF4-FFF2-40B4-BE49-F238E27FC236}">
                <a16:creationId xmlns:a16="http://schemas.microsoft.com/office/drawing/2014/main" id="{5BAE4ECB-41F4-40B2-80C0-240CB327BA69}"/>
              </a:ext>
            </a:extLst>
          </p:cNvPr>
          <p:cNvSpPr/>
          <p:nvPr/>
        </p:nvSpPr>
        <p:spPr>
          <a:xfrm>
            <a:off x="7741790" y="5804158"/>
            <a:ext cx="1319212" cy="8096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SG" b="1">
                <a:solidFill>
                  <a:schemeClr val="tx1"/>
                </a:solidFill>
                <a:latin typeface="Century Gothic" panose="020B0502020202020204" pitchFamily="34" charset="0"/>
              </a:rPr>
              <a:t>Function Model</a:t>
            </a:r>
          </a:p>
        </p:txBody>
      </p:sp>
      <p:sp>
        <p:nvSpPr>
          <p:cNvPr id="23" name="Rectangle 22">
            <a:extLst>
              <a:ext uri="{FF2B5EF4-FFF2-40B4-BE49-F238E27FC236}">
                <a16:creationId xmlns:a16="http://schemas.microsoft.com/office/drawing/2014/main" id="{EB170C15-0AC7-4622-A72A-DF4C38D984BB}"/>
              </a:ext>
            </a:extLst>
          </p:cNvPr>
          <p:cNvSpPr/>
          <p:nvPr/>
        </p:nvSpPr>
        <p:spPr>
          <a:xfrm>
            <a:off x="7722394" y="4127758"/>
            <a:ext cx="1319212" cy="8096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SG" b="1">
                <a:solidFill>
                  <a:schemeClr val="tx1"/>
                </a:solidFill>
                <a:latin typeface="Century Gothic" panose="020B0502020202020204" pitchFamily="34" charset="0"/>
              </a:rPr>
              <a:t>Use Case Packages</a:t>
            </a:r>
          </a:p>
        </p:txBody>
      </p:sp>
      <p:pic>
        <p:nvPicPr>
          <p:cNvPr id="2" name="Picture 1">
            <a:extLst>
              <a:ext uri="{FF2B5EF4-FFF2-40B4-BE49-F238E27FC236}">
                <a16:creationId xmlns:a16="http://schemas.microsoft.com/office/drawing/2014/main" id="{8BE17F51-5280-F145-915C-0EECA715B27B}"/>
              </a:ext>
            </a:extLst>
          </p:cNvPr>
          <p:cNvPicPr>
            <a:picLocks noChangeAspect="1"/>
          </p:cNvPicPr>
          <p:nvPr/>
        </p:nvPicPr>
        <p:blipFill>
          <a:blip r:embed="rId19"/>
          <a:stretch>
            <a:fillRect/>
          </a:stretch>
        </p:blipFill>
        <p:spPr>
          <a:xfrm>
            <a:off x="44450" y="4161327"/>
            <a:ext cx="762000" cy="762000"/>
          </a:xfrm>
          <a:prstGeom prst="rect">
            <a:avLst/>
          </a:prstGeom>
        </p:spPr>
      </p:pic>
      <p:pic>
        <p:nvPicPr>
          <p:cNvPr id="19" name="Picture 18">
            <a:extLst>
              <a:ext uri="{FF2B5EF4-FFF2-40B4-BE49-F238E27FC236}">
                <a16:creationId xmlns:a16="http://schemas.microsoft.com/office/drawing/2014/main" id="{D3682B8B-D521-0C47-82F9-AA4DAEC6BB07}"/>
              </a:ext>
            </a:extLst>
          </p:cNvPr>
          <p:cNvPicPr>
            <a:picLocks noChangeAspect="1"/>
          </p:cNvPicPr>
          <p:nvPr/>
        </p:nvPicPr>
        <p:blipFill>
          <a:blip r:embed="rId20"/>
          <a:stretch>
            <a:fillRect/>
          </a:stretch>
        </p:blipFill>
        <p:spPr>
          <a:xfrm>
            <a:off x="25978" y="2569147"/>
            <a:ext cx="692727" cy="323741"/>
          </a:xfrm>
          <a:prstGeom prst="rect">
            <a:avLst/>
          </a:prstGeom>
        </p:spPr>
      </p:pic>
      <p:pic>
        <p:nvPicPr>
          <p:cNvPr id="3" name="Picture 2">
            <a:extLst>
              <a:ext uri="{FF2B5EF4-FFF2-40B4-BE49-F238E27FC236}">
                <a16:creationId xmlns:a16="http://schemas.microsoft.com/office/drawing/2014/main" id="{FAE16260-5A5B-614E-9A62-22A3CACB5B6A}"/>
              </a:ext>
            </a:extLst>
          </p:cNvPr>
          <p:cNvPicPr>
            <a:picLocks noChangeAspect="1"/>
          </p:cNvPicPr>
          <p:nvPr/>
        </p:nvPicPr>
        <p:blipFill>
          <a:blip r:embed="rId21"/>
          <a:stretch>
            <a:fillRect/>
          </a:stretch>
        </p:blipFill>
        <p:spPr>
          <a:xfrm>
            <a:off x="85886" y="5958978"/>
            <a:ext cx="529528" cy="520106"/>
          </a:xfrm>
          <a:prstGeom prst="rect">
            <a:avLst/>
          </a:prstGeom>
        </p:spPr>
      </p:pic>
    </p:spTree>
    <p:extLst>
      <p:ext uri="{BB962C8B-B14F-4D97-AF65-F5344CB8AC3E}">
        <p14:creationId xmlns:p14="http://schemas.microsoft.com/office/powerpoint/2010/main" val="6697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5BC745-CD87-43E3-AC87-9BE3E2EB881B}"/>
              </a:ext>
            </a:extLst>
          </p:cNvPr>
          <p:cNvSpPr>
            <a:spLocks noGrp="1"/>
          </p:cNvSpPr>
          <p:nvPr>
            <p:ph type="title"/>
          </p:nvPr>
        </p:nvSpPr>
        <p:spPr/>
        <p:txBody>
          <a:bodyPr/>
          <a:lstStyle/>
          <a:p>
            <a:r>
              <a:rPr lang="en-SG"/>
              <a:t>Background</a:t>
            </a:r>
          </a:p>
        </p:txBody>
      </p:sp>
      <p:pic>
        <p:nvPicPr>
          <p:cNvPr id="2" name="Picture 1">
            <a:extLst>
              <a:ext uri="{FF2B5EF4-FFF2-40B4-BE49-F238E27FC236}">
                <a16:creationId xmlns:a16="http://schemas.microsoft.com/office/drawing/2014/main" id="{BC552957-907B-004D-90A5-3E4A5B6CF1FB}"/>
              </a:ext>
            </a:extLst>
          </p:cNvPr>
          <p:cNvPicPr>
            <a:picLocks noChangeAspect="1"/>
          </p:cNvPicPr>
          <p:nvPr/>
        </p:nvPicPr>
        <p:blipFill>
          <a:blip r:embed="rId3"/>
          <a:stretch>
            <a:fillRect/>
          </a:stretch>
        </p:blipFill>
        <p:spPr>
          <a:xfrm>
            <a:off x="3937000" y="4147671"/>
            <a:ext cx="1270000" cy="1270000"/>
          </a:xfrm>
          <a:prstGeom prst="rect">
            <a:avLst/>
          </a:prstGeom>
        </p:spPr>
      </p:pic>
    </p:spTree>
    <p:extLst>
      <p:ext uri="{BB962C8B-B14F-4D97-AF65-F5344CB8AC3E}">
        <p14:creationId xmlns:p14="http://schemas.microsoft.com/office/powerpoint/2010/main" val="1186069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7DA5F4-23F9-F444-9E05-351496D7DE45}"/>
              </a:ext>
            </a:extLst>
          </p:cNvPr>
          <p:cNvSpPr>
            <a:spLocks noGrp="1"/>
          </p:cNvSpPr>
          <p:nvPr>
            <p:ph type="title"/>
          </p:nvPr>
        </p:nvSpPr>
        <p:spPr/>
        <p:txBody>
          <a:bodyPr/>
          <a:lstStyle/>
          <a:p>
            <a:r>
              <a:rPr lang="en-US"/>
              <a:t>Unified Modeling Language</a:t>
            </a:r>
          </a:p>
        </p:txBody>
      </p:sp>
      <p:pic>
        <p:nvPicPr>
          <p:cNvPr id="4" name="Picture 3">
            <a:extLst>
              <a:ext uri="{FF2B5EF4-FFF2-40B4-BE49-F238E27FC236}">
                <a16:creationId xmlns:a16="http://schemas.microsoft.com/office/drawing/2014/main" id="{D83CD2F6-1372-0B40-A3B6-EC65718DE6BF}"/>
              </a:ext>
            </a:extLst>
          </p:cNvPr>
          <p:cNvPicPr>
            <a:picLocks noChangeAspect="1"/>
          </p:cNvPicPr>
          <p:nvPr/>
        </p:nvPicPr>
        <p:blipFill>
          <a:blip r:embed="rId3"/>
          <a:stretch>
            <a:fillRect/>
          </a:stretch>
        </p:blipFill>
        <p:spPr>
          <a:xfrm>
            <a:off x="377935" y="1278759"/>
            <a:ext cx="2829667" cy="2715172"/>
          </a:xfrm>
          <a:prstGeom prst="rect">
            <a:avLst/>
          </a:prstGeom>
        </p:spPr>
      </p:pic>
      <p:pic>
        <p:nvPicPr>
          <p:cNvPr id="5" name="Picture 4">
            <a:extLst>
              <a:ext uri="{FF2B5EF4-FFF2-40B4-BE49-F238E27FC236}">
                <a16:creationId xmlns:a16="http://schemas.microsoft.com/office/drawing/2014/main" id="{DED2EAC0-F390-FC41-8805-A9B421C4C223}"/>
              </a:ext>
            </a:extLst>
          </p:cNvPr>
          <p:cNvPicPr>
            <a:picLocks noChangeAspect="1"/>
          </p:cNvPicPr>
          <p:nvPr/>
        </p:nvPicPr>
        <p:blipFill>
          <a:blip r:embed="rId4"/>
          <a:stretch>
            <a:fillRect/>
          </a:stretch>
        </p:blipFill>
        <p:spPr>
          <a:xfrm>
            <a:off x="152400" y="5391806"/>
            <a:ext cx="8906478" cy="1392621"/>
          </a:xfrm>
          <a:prstGeom prst="rect">
            <a:avLst/>
          </a:prstGeom>
        </p:spPr>
      </p:pic>
      <p:sp>
        <p:nvSpPr>
          <p:cNvPr id="6" name="Rectangle 5">
            <a:extLst>
              <a:ext uri="{FF2B5EF4-FFF2-40B4-BE49-F238E27FC236}">
                <a16:creationId xmlns:a16="http://schemas.microsoft.com/office/drawing/2014/main" id="{D7EABCF8-F74D-E24E-B5F9-031E01D387ED}"/>
              </a:ext>
            </a:extLst>
          </p:cNvPr>
          <p:cNvSpPr/>
          <p:nvPr/>
        </p:nvSpPr>
        <p:spPr>
          <a:xfrm>
            <a:off x="3435928" y="1477496"/>
            <a:ext cx="5467927" cy="3046988"/>
          </a:xfrm>
          <a:prstGeom prst="rect">
            <a:avLst/>
          </a:prstGeom>
        </p:spPr>
        <p:txBody>
          <a:bodyPr wrap="square">
            <a:spAutoFit/>
          </a:bodyPr>
          <a:lstStyle/>
          <a:p>
            <a:pPr algn="ctr"/>
            <a:r>
              <a:rPr lang="en-US" altLang="en-US" sz="2400" dirty="0">
                <a:latin typeface="Century Gothic" panose="020B0502020202020204" pitchFamily="34" charset="0"/>
              </a:rPr>
              <a:t>“The </a:t>
            </a:r>
            <a:r>
              <a:rPr lang="en-US" altLang="en-US" sz="2400" b="1" dirty="0">
                <a:latin typeface="Century Gothic" panose="020B0502020202020204" pitchFamily="34" charset="0"/>
              </a:rPr>
              <a:t>Unified Modeling Language</a:t>
            </a:r>
            <a:r>
              <a:rPr lang="en-US" altLang="en-US" sz="2400" dirty="0">
                <a:latin typeface="Century Gothic" panose="020B0502020202020204" pitchFamily="34" charset="0"/>
              </a:rPr>
              <a:t> (</a:t>
            </a:r>
            <a:r>
              <a:rPr lang="en-US" altLang="en-US" sz="2400" b="1" dirty="0">
                <a:latin typeface="Century Gothic" panose="020B0502020202020204" pitchFamily="34" charset="0"/>
              </a:rPr>
              <a:t>UML</a:t>
            </a:r>
            <a:r>
              <a:rPr lang="en-US" altLang="en-US" sz="2400" dirty="0">
                <a:latin typeface="Century Gothic" panose="020B0502020202020204" pitchFamily="34" charset="0"/>
              </a:rPr>
              <a:t>) is a general-purpose, developmental, modeling language in the field of software engineering, that is intended to provide a standard way to </a:t>
            </a:r>
            <a:r>
              <a:rPr lang="en-US" altLang="en-US" sz="2400" b="1" dirty="0">
                <a:latin typeface="Century Gothic" panose="020B0502020202020204" pitchFamily="34" charset="0"/>
              </a:rPr>
              <a:t>visualize the design</a:t>
            </a:r>
            <a:r>
              <a:rPr lang="en-US" altLang="en-US" sz="2400" dirty="0">
                <a:latin typeface="Century Gothic" panose="020B0502020202020204" pitchFamily="34" charset="0"/>
              </a:rPr>
              <a:t> of a </a:t>
            </a:r>
            <a:r>
              <a:rPr lang="en-US" altLang="en-US" sz="2400" b="1" dirty="0">
                <a:latin typeface="Century Gothic" panose="020B0502020202020204" pitchFamily="34" charset="0"/>
              </a:rPr>
              <a:t>system</a:t>
            </a:r>
            <a:r>
              <a:rPr lang="en-US" altLang="en-US" sz="2400" dirty="0">
                <a:latin typeface="Century Gothic" panose="020B0502020202020204" pitchFamily="34" charset="0"/>
              </a:rPr>
              <a:t>.” – Wikipedia</a:t>
            </a:r>
          </a:p>
        </p:txBody>
      </p:sp>
    </p:spTree>
    <p:extLst>
      <p:ext uri="{BB962C8B-B14F-4D97-AF65-F5344CB8AC3E}">
        <p14:creationId xmlns:p14="http://schemas.microsoft.com/office/powerpoint/2010/main" val="2185537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63E51-152C-C646-BDC1-BD6FA05F5AF7}"/>
              </a:ext>
            </a:extLst>
          </p:cNvPr>
          <p:cNvSpPr>
            <a:spLocks noGrp="1"/>
          </p:cNvSpPr>
          <p:nvPr>
            <p:ph type="title"/>
          </p:nvPr>
        </p:nvSpPr>
        <p:spPr/>
        <p:txBody>
          <a:bodyPr/>
          <a:lstStyle/>
          <a:p>
            <a:r>
              <a:rPr lang="en-US"/>
              <a:t>UML – Use Case Diagram</a:t>
            </a:r>
          </a:p>
        </p:txBody>
      </p:sp>
      <p:sp>
        <p:nvSpPr>
          <p:cNvPr id="3" name="Rectangle 2">
            <a:extLst>
              <a:ext uri="{FF2B5EF4-FFF2-40B4-BE49-F238E27FC236}">
                <a16:creationId xmlns:a16="http://schemas.microsoft.com/office/drawing/2014/main" id="{866C9542-F377-F84F-8F44-C264E7617BC6}"/>
              </a:ext>
            </a:extLst>
          </p:cNvPr>
          <p:cNvSpPr/>
          <p:nvPr/>
        </p:nvSpPr>
        <p:spPr>
          <a:xfrm>
            <a:off x="840509" y="1810327"/>
            <a:ext cx="7453746" cy="2246769"/>
          </a:xfrm>
          <a:prstGeom prst="rect">
            <a:avLst/>
          </a:prstGeom>
        </p:spPr>
        <p:txBody>
          <a:bodyPr wrap="square">
            <a:spAutoFit/>
          </a:bodyPr>
          <a:lstStyle/>
          <a:p>
            <a:r>
              <a:rPr lang="en-US" altLang="en-US" sz="2800" b="1">
                <a:latin typeface="Century Gothic" panose="020B0502020202020204" pitchFamily="34" charset="0"/>
              </a:rPr>
              <a:t>Use case diagram</a:t>
            </a:r>
            <a:r>
              <a:rPr lang="en-US" altLang="en-US" sz="2800">
                <a:latin typeface="Century Gothic" panose="020B0502020202020204" pitchFamily="34" charset="0"/>
              </a:rPr>
              <a:t> is a representation of a user's interaction with the system that shows the relationship between the user and the different use cases in which the user is involved.</a:t>
            </a:r>
            <a:endParaRPr lang="en-SG" altLang="en-US" sz="2800">
              <a:latin typeface="Century Gothic" panose="020B0502020202020204" pitchFamily="34" charset="0"/>
            </a:endParaRPr>
          </a:p>
        </p:txBody>
      </p:sp>
    </p:spTree>
    <p:extLst>
      <p:ext uri="{BB962C8B-B14F-4D97-AF65-F5344CB8AC3E}">
        <p14:creationId xmlns:p14="http://schemas.microsoft.com/office/powerpoint/2010/main" val="970811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C12F3854-E7CD-EA4E-A019-606AB24D1882}"/>
              </a:ext>
            </a:extLst>
          </p:cNvPr>
          <p:cNvSpPr>
            <a:spLocks noGrp="1"/>
          </p:cNvSpPr>
          <p:nvPr>
            <p:ph type="title"/>
          </p:nvPr>
        </p:nvSpPr>
        <p:spPr>
          <a:xfrm>
            <a:off x="381000" y="257175"/>
            <a:ext cx="6553200" cy="584200"/>
          </a:xfrm>
        </p:spPr>
        <p:txBody>
          <a:bodyPr/>
          <a:lstStyle/>
          <a:p>
            <a:pPr eaLnBrk="1" hangingPunct="1"/>
            <a:r>
              <a:rPr lang="en-SG" altLang="en-US"/>
              <a:t>Use case Models</a:t>
            </a:r>
          </a:p>
        </p:txBody>
      </p:sp>
      <p:sp>
        <p:nvSpPr>
          <p:cNvPr id="34819" name="Content Placeholder 2">
            <a:extLst>
              <a:ext uri="{FF2B5EF4-FFF2-40B4-BE49-F238E27FC236}">
                <a16:creationId xmlns:a16="http://schemas.microsoft.com/office/drawing/2014/main" id="{37CFB384-58E0-A843-8C83-764C98F82C90}"/>
              </a:ext>
            </a:extLst>
          </p:cNvPr>
          <p:cNvSpPr>
            <a:spLocks noGrp="1"/>
          </p:cNvSpPr>
          <p:nvPr>
            <p:ph idx="1"/>
          </p:nvPr>
        </p:nvSpPr>
        <p:spPr>
          <a:xfrm>
            <a:off x="457200" y="1295400"/>
            <a:ext cx="8229600" cy="4252913"/>
          </a:xfrm>
        </p:spPr>
        <p:txBody>
          <a:bodyPr/>
          <a:lstStyle/>
          <a:p>
            <a:pPr eaLnBrk="1" hangingPunct="1"/>
            <a:r>
              <a:rPr lang="en-US" altLang="en-US" sz="2600" b="1" dirty="0"/>
              <a:t>Use case diagrams/models</a:t>
            </a:r>
            <a:r>
              <a:rPr lang="en-US" altLang="en-US" sz="2600" dirty="0"/>
              <a:t> describe what a system does from the </a:t>
            </a:r>
            <a:r>
              <a:rPr lang="en-US" altLang="en-US" sz="2600" dirty="0">
                <a:highlight>
                  <a:srgbClr val="FFFF00"/>
                </a:highlight>
              </a:rPr>
              <a:t>standpoint of an external observer</a:t>
            </a:r>
            <a:r>
              <a:rPr lang="en-US" altLang="en-US" sz="2600" dirty="0"/>
              <a:t>. The emphasis is on </a:t>
            </a:r>
            <a:r>
              <a:rPr lang="en-US" altLang="en-US" sz="2600" b="1" i="1" dirty="0">
                <a:solidFill>
                  <a:srgbClr val="00B050"/>
                </a:solidFill>
              </a:rPr>
              <a:t>what</a:t>
            </a:r>
            <a:r>
              <a:rPr lang="en-US" altLang="en-US" sz="2600" b="1" dirty="0">
                <a:solidFill>
                  <a:srgbClr val="00B050"/>
                </a:solidFill>
              </a:rPr>
              <a:t> a system does</a:t>
            </a:r>
            <a:r>
              <a:rPr lang="en-US" altLang="en-US" sz="2600" i="1" dirty="0"/>
              <a:t>.</a:t>
            </a:r>
          </a:p>
          <a:p>
            <a:pPr eaLnBrk="1" hangingPunct="1"/>
            <a:r>
              <a:rPr lang="en-GB" altLang="en-US" sz="2600" dirty="0"/>
              <a:t>Illustrates the </a:t>
            </a:r>
            <a:r>
              <a:rPr lang="en-GB" altLang="en-US" sz="2600" b="1" dirty="0"/>
              <a:t>activities</a:t>
            </a:r>
            <a:r>
              <a:rPr lang="en-GB" altLang="en-US" sz="2600" dirty="0"/>
              <a:t> that are performed by the users of the system</a:t>
            </a:r>
          </a:p>
          <a:p>
            <a:pPr eaLnBrk="1" hangingPunct="1"/>
            <a:r>
              <a:rPr lang="en-US" altLang="en-US" sz="2600" dirty="0"/>
              <a:t>Use case diagrams are closely connected to scenarios. A </a:t>
            </a:r>
            <a:r>
              <a:rPr lang="en-US" altLang="en-US" sz="2600" b="1" dirty="0"/>
              <a:t>scenario</a:t>
            </a:r>
            <a:r>
              <a:rPr lang="en-US" altLang="en-US" sz="2600" dirty="0"/>
              <a:t> is an </a:t>
            </a:r>
            <a:r>
              <a:rPr lang="en-US" altLang="en-US" sz="2600" u="sng" dirty="0"/>
              <a:t>example of what happens when someone interacts with the system.</a:t>
            </a:r>
            <a:endParaRPr lang="en-SG" altLang="en-US" sz="2600" u="sng" dirty="0"/>
          </a:p>
        </p:txBody>
      </p:sp>
    </p:spTree>
    <p:extLst>
      <p:ext uri="{BB962C8B-B14F-4D97-AF65-F5344CB8AC3E}">
        <p14:creationId xmlns:p14="http://schemas.microsoft.com/office/powerpoint/2010/main" val="3220865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D32C542F-7854-474E-B817-C04151431353}"/>
              </a:ext>
            </a:extLst>
          </p:cNvPr>
          <p:cNvSpPr>
            <a:spLocks noGrp="1"/>
          </p:cNvSpPr>
          <p:nvPr>
            <p:ph type="title"/>
          </p:nvPr>
        </p:nvSpPr>
        <p:spPr/>
        <p:txBody>
          <a:bodyPr/>
          <a:lstStyle/>
          <a:p>
            <a:pPr eaLnBrk="1" hangingPunct="1"/>
            <a:r>
              <a:rPr lang="en-SG" altLang="en-US" dirty="0"/>
              <a:t>Scenario Example -1</a:t>
            </a:r>
          </a:p>
        </p:txBody>
      </p:sp>
      <p:sp>
        <p:nvSpPr>
          <p:cNvPr id="24579" name="Content Placeholder 2">
            <a:extLst>
              <a:ext uri="{FF2B5EF4-FFF2-40B4-BE49-F238E27FC236}">
                <a16:creationId xmlns:a16="http://schemas.microsoft.com/office/drawing/2014/main" id="{CB4CF00C-4709-3B41-947E-66B89FC70556}"/>
              </a:ext>
            </a:extLst>
          </p:cNvPr>
          <p:cNvSpPr>
            <a:spLocks noGrp="1"/>
          </p:cNvSpPr>
          <p:nvPr>
            <p:ph idx="4294967295"/>
          </p:nvPr>
        </p:nvSpPr>
        <p:spPr>
          <a:xfrm>
            <a:off x="374754" y="1281906"/>
            <a:ext cx="8229600" cy="4294188"/>
          </a:xfrm>
        </p:spPr>
        <p:txBody>
          <a:bodyPr/>
          <a:lstStyle/>
          <a:p>
            <a:pPr eaLnBrk="1" hangingPunct="1">
              <a:lnSpc>
                <a:spcPct val="90000"/>
              </a:lnSpc>
              <a:defRPr/>
            </a:pPr>
            <a:r>
              <a:rPr lang="en-US" altLang="en-US" sz="2600" dirty="0"/>
              <a:t>Here is as-is scenario for a Jurong medical clinic for medical appointment booking process.</a:t>
            </a:r>
          </a:p>
          <a:p>
            <a:pPr eaLnBrk="1" hangingPunct="1">
              <a:lnSpc>
                <a:spcPct val="90000"/>
              </a:lnSpc>
              <a:defRPr/>
            </a:pPr>
            <a:endParaRPr lang="en-US" altLang="en-US" sz="2600" dirty="0"/>
          </a:p>
          <a:p>
            <a:pPr marL="0" indent="0" eaLnBrk="1" hangingPunct="1">
              <a:lnSpc>
                <a:spcPct val="90000"/>
              </a:lnSpc>
              <a:buFontTx/>
              <a:buNone/>
              <a:defRPr/>
            </a:pPr>
            <a:r>
              <a:rPr lang="en-US" altLang="en-US" sz="2600" dirty="0"/>
              <a:t>“Mac </a:t>
            </a:r>
            <a:r>
              <a:rPr lang="en-US" altLang="en-US" sz="2600" i="1" dirty="0"/>
              <a:t>calls the clinic to make an appointment for a yearly health-checkup. The receptionist finds the nearest empty time slot in the appointment book and the staff book. Doctor records his/her availability in the staff book. She schedules the appointment for that time slot with an available doctor. " </a:t>
            </a:r>
          </a:p>
          <a:p>
            <a:pPr eaLnBrk="1" hangingPunct="1">
              <a:lnSpc>
                <a:spcPct val="90000"/>
              </a:lnSpc>
              <a:defRPr/>
            </a:pPr>
            <a:endParaRPr lang="en-US" altLang="en-US" sz="2600" i="1" dirty="0"/>
          </a:p>
        </p:txBody>
      </p:sp>
    </p:spTree>
    <p:extLst>
      <p:ext uri="{BB962C8B-B14F-4D97-AF65-F5344CB8AC3E}">
        <p14:creationId xmlns:p14="http://schemas.microsoft.com/office/powerpoint/2010/main" val="2117224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altLang="en-US" dirty="0"/>
              <a:t>Scenario Example -2</a:t>
            </a:r>
            <a:endParaRPr lang="en-SG" dirty="0"/>
          </a:p>
        </p:txBody>
      </p:sp>
      <p:sp>
        <p:nvSpPr>
          <p:cNvPr id="5" name="Content Placeholder 4"/>
          <p:cNvSpPr>
            <a:spLocks noGrp="1"/>
          </p:cNvSpPr>
          <p:nvPr>
            <p:ph idx="1"/>
          </p:nvPr>
        </p:nvSpPr>
        <p:spPr>
          <a:xfrm>
            <a:off x="228600" y="1140643"/>
            <a:ext cx="8698584" cy="4438138"/>
          </a:xfrm>
        </p:spPr>
        <p:txBody>
          <a:bodyPr/>
          <a:lstStyle/>
          <a:p>
            <a:r>
              <a:rPr lang="en-US" altLang="en-US" dirty="0"/>
              <a:t>Here is to-be scenario for a </a:t>
            </a:r>
            <a:r>
              <a:rPr lang="en-US" altLang="en-US" dirty="0" err="1"/>
              <a:t>Jurong</a:t>
            </a:r>
            <a:r>
              <a:rPr lang="en-US" altLang="en-US" dirty="0"/>
              <a:t> medical clinic for medical appointment booking process.</a:t>
            </a:r>
          </a:p>
          <a:p>
            <a:endParaRPr lang="en-US" altLang="en-US" dirty="0"/>
          </a:p>
          <a:p>
            <a:r>
              <a:rPr lang="en-US" altLang="en-US" dirty="0"/>
              <a:t>Mac </a:t>
            </a:r>
            <a:r>
              <a:rPr lang="en-US" altLang="en-US" i="1" dirty="0"/>
              <a:t>submits the appointment request online to make an appointment for a yearly health-checkup. Doctor records his/her availability in the staff module. The receptionist finds the nearest empty time slot in the appointment module and available doctor from the staff module. She schedules the appointment for the time slot with an available doctor and saves.</a:t>
            </a:r>
            <a:endParaRPr lang="en-SG" dirty="0"/>
          </a:p>
          <a:p>
            <a:endParaRPr lang="en-SG" dirty="0"/>
          </a:p>
        </p:txBody>
      </p:sp>
    </p:spTree>
    <p:extLst>
      <p:ext uri="{BB962C8B-B14F-4D97-AF65-F5344CB8AC3E}">
        <p14:creationId xmlns:p14="http://schemas.microsoft.com/office/powerpoint/2010/main" val="1004911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417ADF1-E762-EC40-8297-80537D767AB5}"/>
              </a:ext>
            </a:extLst>
          </p:cNvPr>
          <p:cNvSpPr>
            <a:spLocks noGrp="1" noChangeArrowheads="1"/>
          </p:cNvSpPr>
          <p:nvPr>
            <p:ph type="title"/>
          </p:nvPr>
        </p:nvSpPr>
        <p:spPr/>
        <p:txBody>
          <a:bodyPr/>
          <a:lstStyle/>
          <a:p>
            <a:pPr eaLnBrk="1" hangingPunct="1"/>
            <a:r>
              <a:rPr lang="en-US" altLang="en-US" dirty="0"/>
              <a:t>Use Case Model Components</a:t>
            </a:r>
          </a:p>
        </p:txBody>
      </p:sp>
      <p:sp>
        <p:nvSpPr>
          <p:cNvPr id="37891" name="Rectangle 3">
            <a:extLst>
              <a:ext uri="{FF2B5EF4-FFF2-40B4-BE49-F238E27FC236}">
                <a16:creationId xmlns:a16="http://schemas.microsoft.com/office/drawing/2014/main" id="{82BB0765-73FB-7E46-A79D-81A4EBF779FD}"/>
              </a:ext>
            </a:extLst>
          </p:cNvPr>
          <p:cNvSpPr>
            <a:spLocks noGrp="1" noChangeArrowheads="1"/>
          </p:cNvSpPr>
          <p:nvPr>
            <p:ph idx="4294967295"/>
          </p:nvPr>
        </p:nvSpPr>
        <p:spPr>
          <a:xfrm>
            <a:off x="0" y="1066800"/>
            <a:ext cx="8758238" cy="3956468"/>
          </a:xfrm>
        </p:spPr>
        <p:txBody>
          <a:bodyPr/>
          <a:lstStyle/>
          <a:p>
            <a:pPr marL="0" indent="0" eaLnBrk="1" hangingPunct="1">
              <a:lnSpc>
                <a:spcPct val="90000"/>
              </a:lnSpc>
              <a:buFontTx/>
              <a:buNone/>
            </a:pPr>
            <a:r>
              <a:rPr lang="en-US" altLang="en-US" sz="2700" dirty="0"/>
              <a:t>Use case model consists of  three components.</a:t>
            </a:r>
          </a:p>
          <a:p>
            <a:pPr marL="0" indent="0" eaLnBrk="1" hangingPunct="1">
              <a:lnSpc>
                <a:spcPct val="90000"/>
              </a:lnSpc>
            </a:pPr>
            <a:endParaRPr lang="en-US" altLang="en-US" sz="2700" dirty="0"/>
          </a:p>
          <a:p>
            <a:pPr marL="0" indent="0">
              <a:lnSpc>
                <a:spcPct val="90000"/>
              </a:lnSpc>
              <a:buFontTx/>
              <a:buAutoNum type="arabicPeriod"/>
            </a:pPr>
            <a:r>
              <a:rPr lang="en-US" altLang="en-US" sz="2700" dirty="0">
                <a:latin typeface="Century Gothic"/>
              </a:rPr>
              <a:t> The </a:t>
            </a:r>
            <a:r>
              <a:rPr lang="en-US" altLang="en-US" sz="2700" b="1" dirty="0">
                <a:latin typeface="Century Gothic"/>
              </a:rPr>
              <a:t>actor(s) </a:t>
            </a:r>
            <a:r>
              <a:rPr lang="en-US" altLang="en-US" sz="2700" dirty="0">
                <a:highlight>
                  <a:srgbClr val="FFFF00"/>
                </a:highlight>
                <a:latin typeface="Century Gothic"/>
              </a:rPr>
              <a:t>who perform </a:t>
            </a:r>
            <a:r>
              <a:rPr lang="en-US" altLang="en-US" sz="2700" dirty="0">
                <a:latin typeface="Century Gothic"/>
              </a:rPr>
              <a:t>the activity.</a:t>
            </a:r>
          </a:p>
          <a:p>
            <a:pPr marL="0" indent="0" eaLnBrk="1" hangingPunct="1">
              <a:lnSpc>
                <a:spcPct val="90000"/>
              </a:lnSpc>
              <a:buFontTx/>
              <a:buAutoNum type="arabicPeriod"/>
            </a:pPr>
            <a:endParaRPr lang="en-US" altLang="en-US" sz="2700" dirty="0"/>
          </a:p>
          <a:p>
            <a:pPr marL="0" indent="0">
              <a:lnSpc>
                <a:spcPct val="90000"/>
              </a:lnSpc>
              <a:buFontTx/>
              <a:buAutoNum type="arabicPeriod"/>
            </a:pPr>
            <a:r>
              <a:rPr lang="en-US" altLang="en-US" sz="2700" dirty="0">
                <a:latin typeface="Century Gothic"/>
              </a:rPr>
              <a:t>The </a:t>
            </a:r>
            <a:r>
              <a:rPr lang="en-US" altLang="en-US" sz="2700" b="1" dirty="0">
                <a:latin typeface="Century Gothic"/>
              </a:rPr>
              <a:t>use case</a:t>
            </a:r>
            <a:r>
              <a:rPr lang="en-US" altLang="en-US" sz="2700" dirty="0">
                <a:latin typeface="Century Gothic"/>
              </a:rPr>
              <a:t> that represents a </a:t>
            </a:r>
            <a:r>
              <a:rPr lang="en-US" altLang="en-US" sz="2700" dirty="0">
                <a:highlight>
                  <a:srgbClr val="FFFF00"/>
                </a:highlight>
                <a:latin typeface="Century Gothic"/>
              </a:rPr>
              <a:t>feature needed </a:t>
            </a:r>
            <a:r>
              <a:rPr lang="en-US" altLang="en-US" sz="2700" dirty="0">
                <a:latin typeface="Century Gothic"/>
              </a:rPr>
              <a:t>in a software system.</a:t>
            </a:r>
            <a:endParaRPr lang="en-US" altLang="en-US" sz="2700" b="1" dirty="0">
              <a:latin typeface="Century Gothic"/>
            </a:endParaRPr>
          </a:p>
          <a:p>
            <a:pPr marL="0" indent="0" eaLnBrk="1" hangingPunct="1">
              <a:lnSpc>
                <a:spcPct val="90000"/>
              </a:lnSpc>
              <a:buFontTx/>
              <a:buAutoNum type="arabicPeriod"/>
            </a:pPr>
            <a:endParaRPr lang="en-US" altLang="en-US" sz="2700" dirty="0"/>
          </a:p>
          <a:p>
            <a:pPr marL="0" indent="0">
              <a:lnSpc>
                <a:spcPct val="90000"/>
              </a:lnSpc>
              <a:buFontTx/>
              <a:buAutoNum type="arabicPeriod"/>
            </a:pPr>
            <a:r>
              <a:rPr lang="en-US" altLang="en-US" sz="2700" dirty="0">
                <a:latin typeface="Century Gothic"/>
              </a:rPr>
              <a:t>The </a:t>
            </a:r>
            <a:r>
              <a:rPr lang="en-US" altLang="en-US" sz="2700" b="1" dirty="0">
                <a:latin typeface="Century Gothic"/>
              </a:rPr>
              <a:t>relationship</a:t>
            </a:r>
            <a:r>
              <a:rPr lang="en-US" altLang="en-US" sz="2700" dirty="0">
                <a:latin typeface="Century Gothic"/>
              </a:rPr>
              <a:t> line to link the actor to the use case.</a:t>
            </a:r>
          </a:p>
        </p:txBody>
      </p:sp>
      <p:graphicFrame>
        <p:nvGraphicFramePr>
          <p:cNvPr id="2" name="Diagram 1">
            <a:extLst>
              <a:ext uri="{FF2B5EF4-FFF2-40B4-BE49-F238E27FC236}">
                <a16:creationId xmlns:a16="http://schemas.microsoft.com/office/drawing/2014/main" id="{BC5B4D8E-2EBC-FB4E-A84B-AA61ABD19CF5}"/>
              </a:ext>
            </a:extLst>
          </p:cNvPr>
          <p:cNvGraphicFramePr/>
          <p:nvPr/>
        </p:nvGraphicFramePr>
        <p:xfrm>
          <a:off x="451139" y="5107709"/>
          <a:ext cx="8249516" cy="1684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8992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5B558BF3-45A0-3646-8153-00E88BE93687}"/>
              </a:ext>
            </a:extLst>
          </p:cNvPr>
          <p:cNvSpPr>
            <a:spLocks noGrp="1"/>
          </p:cNvSpPr>
          <p:nvPr>
            <p:ph type="title"/>
          </p:nvPr>
        </p:nvSpPr>
        <p:spPr>
          <a:xfrm>
            <a:off x="381000" y="257175"/>
            <a:ext cx="6553200" cy="584200"/>
          </a:xfrm>
        </p:spPr>
        <p:txBody>
          <a:bodyPr/>
          <a:lstStyle/>
          <a:p>
            <a:pPr eaLnBrk="1" hangingPunct="1"/>
            <a:r>
              <a:rPr lang="en-SG" altLang="en-US"/>
              <a:t>Actor</a:t>
            </a:r>
          </a:p>
        </p:txBody>
      </p:sp>
      <p:sp>
        <p:nvSpPr>
          <p:cNvPr id="39939" name="Content Placeholder 2">
            <a:extLst>
              <a:ext uri="{FF2B5EF4-FFF2-40B4-BE49-F238E27FC236}">
                <a16:creationId xmlns:a16="http://schemas.microsoft.com/office/drawing/2014/main" id="{B28622D6-4261-8745-891A-7C42B73689CF}"/>
              </a:ext>
            </a:extLst>
          </p:cNvPr>
          <p:cNvSpPr>
            <a:spLocks noGrp="1"/>
          </p:cNvSpPr>
          <p:nvPr>
            <p:ph idx="1"/>
          </p:nvPr>
        </p:nvSpPr>
        <p:spPr>
          <a:xfrm>
            <a:off x="457200" y="1295400"/>
            <a:ext cx="8229600" cy="3736407"/>
          </a:xfrm>
        </p:spPr>
        <p:txBody>
          <a:bodyPr/>
          <a:lstStyle/>
          <a:p>
            <a:r>
              <a:rPr lang="en-GB" altLang="en-US" sz="2800" dirty="0">
                <a:latin typeface="Century Gothic"/>
              </a:rPr>
              <a:t>An Actor </a:t>
            </a:r>
            <a:r>
              <a:rPr lang="en-GB" altLang="en-US" sz="2800" b="1" dirty="0">
                <a:latin typeface="Century Gothic"/>
              </a:rPr>
              <a:t>interacts</a:t>
            </a:r>
            <a:r>
              <a:rPr lang="en-GB" altLang="en-US" sz="2800" dirty="0">
                <a:latin typeface="Century Gothic"/>
              </a:rPr>
              <a:t> with an IT system.</a:t>
            </a:r>
          </a:p>
          <a:p>
            <a:pPr eaLnBrk="1" hangingPunct="1"/>
            <a:r>
              <a:rPr lang="en-GB" altLang="en-US" sz="2800" dirty="0"/>
              <a:t>It can be a</a:t>
            </a:r>
            <a:r>
              <a:rPr lang="en-GB" altLang="en-US" sz="1800" dirty="0"/>
              <a:t>:</a:t>
            </a:r>
          </a:p>
          <a:p>
            <a:pPr lvl="1" eaLnBrk="1" hangingPunct="1"/>
            <a:r>
              <a:rPr lang="en-GB" altLang="en-US" sz="2400" b="1" dirty="0"/>
              <a:t>Human</a:t>
            </a:r>
          </a:p>
          <a:p>
            <a:pPr lvl="1" eaLnBrk="1" hangingPunct="1"/>
            <a:r>
              <a:rPr lang="en-GB" altLang="en-US" sz="2400" dirty="0"/>
              <a:t>Peripheral </a:t>
            </a:r>
            <a:r>
              <a:rPr lang="en-GB" altLang="en-US" sz="2400" b="1" dirty="0"/>
              <a:t>device</a:t>
            </a:r>
            <a:r>
              <a:rPr lang="en-GB" altLang="en-US" sz="2400" dirty="0"/>
              <a:t> (hardware)</a:t>
            </a:r>
          </a:p>
          <a:p>
            <a:pPr lvl="1" eaLnBrk="1" hangingPunct="1"/>
            <a:r>
              <a:rPr lang="en-GB" altLang="en-US" sz="2400" dirty="0"/>
              <a:t>External </a:t>
            </a:r>
            <a:r>
              <a:rPr lang="en-GB" altLang="en-US" sz="2400" b="1" dirty="0"/>
              <a:t>system</a:t>
            </a:r>
            <a:r>
              <a:rPr lang="en-GB" altLang="en-US" sz="2400" dirty="0"/>
              <a:t> or subsystem</a:t>
            </a:r>
          </a:p>
          <a:p>
            <a:pPr eaLnBrk="1" hangingPunct="1"/>
            <a:r>
              <a:rPr lang="en-GB" altLang="en-US" sz="2800" dirty="0">
                <a:latin typeface="Century Gothic"/>
              </a:rPr>
              <a:t>Labelled using a noun</a:t>
            </a:r>
          </a:p>
          <a:p>
            <a:pPr eaLnBrk="1" hangingPunct="1"/>
            <a:r>
              <a:rPr lang="en-GB" altLang="en-US" sz="2800" dirty="0">
                <a:latin typeface="Century Gothic"/>
              </a:rPr>
              <a:t>Represented by a stick figure</a:t>
            </a:r>
            <a:endParaRPr lang="en-GB" altLang="en-US" sz="1800" dirty="0">
              <a:latin typeface="Century Gothic"/>
            </a:endParaRPr>
          </a:p>
          <a:p>
            <a:pPr eaLnBrk="1" hangingPunct="1"/>
            <a:endParaRPr lang="en-SG" altLang="en-US" sz="1800" dirty="0"/>
          </a:p>
        </p:txBody>
      </p:sp>
      <p:grpSp>
        <p:nvGrpSpPr>
          <p:cNvPr id="20" name="Group 19">
            <a:extLst>
              <a:ext uri="{FF2B5EF4-FFF2-40B4-BE49-F238E27FC236}">
                <a16:creationId xmlns:a16="http://schemas.microsoft.com/office/drawing/2014/main" id="{D418386E-10D8-AD4C-ACCD-6A610C1AB204}"/>
              </a:ext>
            </a:extLst>
          </p:cNvPr>
          <p:cNvGrpSpPr/>
          <p:nvPr/>
        </p:nvGrpSpPr>
        <p:grpSpPr>
          <a:xfrm>
            <a:off x="6618135" y="2223307"/>
            <a:ext cx="2068665" cy="2616276"/>
            <a:chOff x="713156" y="1308907"/>
            <a:chExt cx="2068665" cy="2616276"/>
          </a:xfrm>
        </p:grpSpPr>
        <p:pic>
          <p:nvPicPr>
            <p:cNvPr id="21" name="Picture 20">
              <a:extLst>
                <a:ext uri="{FF2B5EF4-FFF2-40B4-BE49-F238E27FC236}">
                  <a16:creationId xmlns:a16="http://schemas.microsoft.com/office/drawing/2014/main" id="{AD9BD9F6-1743-5447-B4D7-3839A6D3BAA7}"/>
                </a:ext>
              </a:extLst>
            </p:cNvPr>
            <p:cNvPicPr>
              <a:picLocks noChangeAspect="1"/>
            </p:cNvPicPr>
            <p:nvPr/>
          </p:nvPicPr>
          <p:blipFill>
            <a:blip r:embed="rId3"/>
            <a:stretch>
              <a:fillRect/>
            </a:stretch>
          </p:blipFill>
          <p:spPr>
            <a:xfrm>
              <a:off x="1273914" y="1308907"/>
              <a:ext cx="947151" cy="1766802"/>
            </a:xfrm>
            <a:prstGeom prst="rect">
              <a:avLst/>
            </a:prstGeom>
          </p:spPr>
        </p:pic>
        <p:sp>
          <p:nvSpPr>
            <p:cNvPr id="22" name="Rectangle 21">
              <a:extLst>
                <a:ext uri="{FF2B5EF4-FFF2-40B4-BE49-F238E27FC236}">
                  <a16:creationId xmlns:a16="http://schemas.microsoft.com/office/drawing/2014/main" id="{9DAEE383-B1A8-1640-9705-952FB6A22E73}"/>
                </a:ext>
              </a:extLst>
            </p:cNvPr>
            <p:cNvSpPr/>
            <p:nvPr/>
          </p:nvSpPr>
          <p:spPr>
            <a:xfrm>
              <a:off x="713156" y="3340408"/>
              <a:ext cx="2068665" cy="584775"/>
            </a:xfrm>
            <a:prstGeom prst="rect">
              <a:avLst/>
            </a:prstGeom>
          </p:spPr>
          <p:txBody>
            <a:bodyPr wrap="square">
              <a:spAutoFit/>
            </a:bodyPr>
            <a:lstStyle/>
            <a:p>
              <a:pPr algn="ctr"/>
              <a:r>
                <a:rPr lang="en-US" altLang="en-US" sz="3200" b="1">
                  <a:latin typeface="Century Gothic" panose="020B0502020202020204" pitchFamily="34" charset="0"/>
                </a:rPr>
                <a:t>Actor</a:t>
              </a:r>
              <a:endParaRPr lang="en-SG" altLang="en-US" sz="2400">
                <a:latin typeface="Century Gothic" panose="020B0502020202020204" pitchFamily="34" charset="0"/>
              </a:endParaRPr>
            </a:p>
          </p:txBody>
        </p:sp>
      </p:grpSp>
      <p:graphicFrame>
        <p:nvGraphicFramePr>
          <p:cNvPr id="23" name="Diagram 22">
            <a:extLst>
              <a:ext uri="{FF2B5EF4-FFF2-40B4-BE49-F238E27FC236}">
                <a16:creationId xmlns:a16="http://schemas.microsoft.com/office/drawing/2014/main" id="{2ABAAA53-3B5F-8D45-9BE9-A1FB7EC6A85C}"/>
              </a:ext>
            </a:extLst>
          </p:cNvPr>
          <p:cNvGraphicFramePr/>
          <p:nvPr/>
        </p:nvGraphicFramePr>
        <p:xfrm>
          <a:off x="451139" y="5107709"/>
          <a:ext cx="8249516" cy="16849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210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F0E73B-CF76-2442-958B-54DDAE62E7E4}"/>
              </a:ext>
            </a:extLst>
          </p:cNvPr>
          <p:cNvSpPr>
            <a:spLocks noGrp="1"/>
          </p:cNvSpPr>
          <p:nvPr>
            <p:ph type="title"/>
          </p:nvPr>
        </p:nvSpPr>
        <p:spPr/>
        <p:txBody>
          <a:bodyPr/>
          <a:lstStyle/>
          <a:p>
            <a:r>
              <a:rPr lang="en-US"/>
              <a:t>Learning Objectives</a:t>
            </a:r>
          </a:p>
        </p:txBody>
      </p:sp>
      <p:sp>
        <p:nvSpPr>
          <p:cNvPr id="5" name="Content Placeholder 4">
            <a:extLst>
              <a:ext uri="{FF2B5EF4-FFF2-40B4-BE49-F238E27FC236}">
                <a16:creationId xmlns:a16="http://schemas.microsoft.com/office/drawing/2014/main" id="{BE9B3428-0960-E44C-BD9C-63F67671DB78}"/>
              </a:ext>
            </a:extLst>
          </p:cNvPr>
          <p:cNvSpPr>
            <a:spLocks noGrp="1"/>
          </p:cNvSpPr>
          <p:nvPr>
            <p:ph sz="quarter" idx="13"/>
          </p:nvPr>
        </p:nvSpPr>
        <p:spPr>
          <a:xfrm>
            <a:off x="402209" y="2456649"/>
            <a:ext cx="4169791" cy="2012859"/>
          </a:xfrm>
        </p:spPr>
        <p:txBody>
          <a:bodyPr/>
          <a:lstStyle/>
          <a:p>
            <a:r>
              <a:rPr lang="en-GB" altLang="zh-CN" dirty="0">
                <a:ea typeface="SimSun" pitchFamily="2" charset="-122"/>
              </a:rPr>
              <a:t>Understand the methodology to discover</a:t>
            </a:r>
          </a:p>
          <a:p>
            <a:r>
              <a:rPr lang="en-GB" altLang="zh-CN" dirty="0">
                <a:ea typeface="SimSun" pitchFamily="2" charset="-122"/>
              </a:rPr>
              <a:t>The </a:t>
            </a:r>
            <a:r>
              <a:rPr lang="en-GB" altLang="zh-CN" b="1" dirty="0">
                <a:ea typeface="SimSun" pitchFamily="2" charset="-122"/>
              </a:rPr>
              <a:t>Functional Requirements</a:t>
            </a:r>
            <a:r>
              <a:rPr lang="en-GB" altLang="zh-CN" dirty="0">
                <a:ea typeface="SimSun" pitchFamily="2" charset="-122"/>
              </a:rPr>
              <a:t> for the IT Solution</a:t>
            </a:r>
          </a:p>
        </p:txBody>
      </p:sp>
      <p:sp>
        <p:nvSpPr>
          <p:cNvPr id="6" name="Content Placeholder 5">
            <a:extLst>
              <a:ext uri="{FF2B5EF4-FFF2-40B4-BE49-F238E27FC236}">
                <a16:creationId xmlns:a16="http://schemas.microsoft.com/office/drawing/2014/main" id="{61BCC9CA-8713-784E-955A-35456F5E8A19}"/>
              </a:ext>
            </a:extLst>
          </p:cNvPr>
          <p:cNvSpPr>
            <a:spLocks noGrp="1"/>
          </p:cNvSpPr>
          <p:nvPr>
            <p:ph sz="quarter" idx="14"/>
          </p:nvPr>
        </p:nvSpPr>
        <p:spPr>
          <a:xfrm>
            <a:off x="4695133" y="2456648"/>
            <a:ext cx="4041775" cy="2825389"/>
          </a:xfrm>
        </p:spPr>
        <p:txBody>
          <a:bodyPr/>
          <a:lstStyle/>
          <a:p>
            <a:pPr marL="342900" indent="-342900">
              <a:buFont typeface="Arial" panose="020B0604020202020204" pitchFamily="34" charset="0"/>
              <a:buChar char="•"/>
            </a:pPr>
            <a:r>
              <a:rPr lang="en-GB" altLang="zh-CN" dirty="0">
                <a:ea typeface="SimSun" pitchFamily="2" charset="-122"/>
              </a:rPr>
              <a:t>Discover the IT functional requirements from the TO-BE process</a:t>
            </a:r>
          </a:p>
          <a:p>
            <a:pPr marL="342900" indent="-342900">
              <a:buFont typeface="Arial" panose="020B0604020202020204" pitchFamily="34" charset="0"/>
              <a:buChar char="•"/>
            </a:pPr>
            <a:r>
              <a:rPr lang="en-GB" altLang="zh-CN" dirty="0">
                <a:ea typeface="SimSun" pitchFamily="2" charset="-122"/>
              </a:rPr>
              <a:t>Develop </a:t>
            </a:r>
            <a:r>
              <a:rPr lang="en-GB" altLang="zh-CN" b="1" dirty="0">
                <a:ea typeface="SimSun" pitchFamily="2" charset="-122"/>
              </a:rPr>
              <a:t>Use Case Model</a:t>
            </a:r>
          </a:p>
          <a:p>
            <a:pPr marL="342900" indent="-342900">
              <a:buFont typeface="Arial" panose="020B0604020202020204" pitchFamily="34" charset="0"/>
              <a:buChar char="•"/>
            </a:pPr>
            <a:r>
              <a:rPr lang="en-GB" altLang="en-US" dirty="0">
                <a:ea typeface="SimSun" pitchFamily="2" charset="-122"/>
              </a:rPr>
              <a:t>Develop </a:t>
            </a:r>
            <a:r>
              <a:rPr lang="en-GB" altLang="en-US" b="1" dirty="0">
                <a:ea typeface="SimSun" pitchFamily="2" charset="-122"/>
              </a:rPr>
              <a:t>Function Model</a:t>
            </a:r>
            <a:endParaRPr lang="en-GB" altLang="en-US" b="1" dirty="0"/>
          </a:p>
        </p:txBody>
      </p:sp>
    </p:spTree>
    <p:extLst>
      <p:ext uri="{BB962C8B-B14F-4D97-AF65-F5344CB8AC3E}">
        <p14:creationId xmlns:p14="http://schemas.microsoft.com/office/powerpoint/2010/main" val="604901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5A4B8394-250B-A641-997B-D1645043495B}"/>
              </a:ext>
            </a:extLst>
          </p:cNvPr>
          <p:cNvSpPr>
            <a:spLocks noGrp="1"/>
          </p:cNvSpPr>
          <p:nvPr>
            <p:ph type="title"/>
          </p:nvPr>
        </p:nvSpPr>
        <p:spPr>
          <a:xfrm>
            <a:off x="381000" y="257175"/>
            <a:ext cx="6553200" cy="584200"/>
          </a:xfrm>
        </p:spPr>
        <p:txBody>
          <a:bodyPr/>
          <a:lstStyle/>
          <a:p>
            <a:pPr eaLnBrk="1" hangingPunct="1"/>
            <a:r>
              <a:rPr lang="en-SG" altLang="en-US"/>
              <a:t>Finding Actors</a:t>
            </a:r>
          </a:p>
        </p:txBody>
      </p:sp>
      <p:sp>
        <p:nvSpPr>
          <p:cNvPr id="40963" name="Content Placeholder 2">
            <a:extLst>
              <a:ext uri="{FF2B5EF4-FFF2-40B4-BE49-F238E27FC236}">
                <a16:creationId xmlns:a16="http://schemas.microsoft.com/office/drawing/2014/main" id="{11D071E7-2EF2-CC47-A8D4-73F71D1BEBF5}"/>
              </a:ext>
            </a:extLst>
          </p:cNvPr>
          <p:cNvSpPr>
            <a:spLocks noGrp="1"/>
          </p:cNvSpPr>
          <p:nvPr>
            <p:ph idx="1"/>
          </p:nvPr>
        </p:nvSpPr>
        <p:spPr>
          <a:xfrm>
            <a:off x="457200" y="1295400"/>
            <a:ext cx="8229600" cy="6573838"/>
          </a:xfrm>
        </p:spPr>
        <p:txBody>
          <a:bodyPr/>
          <a:lstStyle/>
          <a:p>
            <a:pPr eaLnBrk="1" hangingPunct="1">
              <a:lnSpc>
                <a:spcPct val="150000"/>
              </a:lnSpc>
            </a:pPr>
            <a:r>
              <a:rPr lang="en-GB" altLang="en-US" sz="2600" dirty="0"/>
              <a:t>Who is </a:t>
            </a:r>
            <a:r>
              <a:rPr lang="en-GB" altLang="en-US" sz="2600" b="1" dirty="0"/>
              <a:t>interested</a:t>
            </a:r>
            <a:r>
              <a:rPr lang="en-GB" altLang="en-US" sz="2600" dirty="0"/>
              <a:t> in the scenario/system?</a:t>
            </a:r>
          </a:p>
          <a:p>
            <a:pPr eaLnBrk="1" hangingPunct="1">
              <a:lnSpc>
                <a:spcPct val="150000"/>
              </a:lnSpc>
            </a:pPr>
            <a:r>
              <a:rPr lang="en-GB" altLang="en-US" sz="2600" dirty="0"/>
              <a:t>Who will </a:t>
            </a:r>
            <a:r>
              <a:rPr lang="en-GB" altLang="en-US" sz="2600" b="1" dirty="0"/>
              <a:t>benefit</a:t>
            </a:r>
            <a:r>
              <a:rPr lang="en-GB" altLang="en-US" sz="2600" dirty="0"/>
              <a:t> from the use of the scenario/system?</a:t>
            </a:r>
          </a:p>
          <a:p>
            <a:pPr eaLnBrk="1" hangingPunct="1">
              <a:lnSpc>
                <a:spcPct val="150000"/>
              </a:lnSpc>
            </a:pPr>
            <a:r>
              <a:rPr lang="en-GB" altLang="en-US" sz="2600" dirty="0"/>
              <a:t>Who will </a:t>
            </a:r>
            <a:r>
              <a:rPr lang="en-GB" altLang="en-US" sz="2600" b="1" dirty="0"/>
              <a:t>supply</a:t>
            </a:r>
            <a:r>
              <a:rPr lang="en-GB" altLang="en-US" sz="2600" dirty="0"/>
              <a:t> the scenario/system with the information, </a:t>
            </a:r>
            <a:r>
              <a:rPr lang="en-GB" altLang="en-US" sz="2600" b="1" dirty="0"/>
              <a:t>use</a:t>
            </a:r>
            <a:r>
              <a:rPr lang="en-GB" altLang="en-US" sz="2600" dirty="0"/>
              <a:t> the information, and </a:t>
            </a:r>
            <a:r>
              <a:rPr lang="en-GB" altLang="en-US" sz="2600" b="1" dirty="0"/>
              <a:t>remove</a:t>
            </a:r>
            <a:r>
              <a:rPr lang="en-GB" altLang="en-US" sz="2600" dirty="0"/>
              <a:t> the </a:t>
            </a:r>
            <a:r>
              <a:rPr lang="en-GB" altLang="en-US" sz="2600" b="1" dirty="0"/>
              <a:t>information</a:t>
            </a:r>
            <a:r>
              <a:rPr lang="en-GB" altLang="en-US" sz="2600" dirty="0"/>
              <a:t>?</a:t>
            </a:r>
          </a:p>
          <a:p>
            <a:pPr eaLnBrk="1" hangingPunct="1">
              <a:lnSpc>
                <a:spcPct val="150000"/>
              </a:lnSpc>
            </a:pPr>
            <a:r>
              <a:rPr lang="en-US" altLang="en-US" sz="2600" dirty="0"/>
              <a:t>Give a </a:t>
            </a:r>
            <a:r>
              <a:rPr lang="en-US" altLang="en-US" sz="2600" b="1" dirty="0"/>
              <a:t>generic name or label </a:t>
            </a:r>
            <a:r>
              <a:rPr lang="en-US" altLang="en-US" sz="2600" dirty="0"/>
              <a:t>to the Actors.</a:t>
            </a:r>
          </a:p>
          <a:p>
            <a:pPr eaLnBrk="1" hangingPunct="1">
              <a:lnSpc>
                <a:spcPct val="150000"/>
              </a:lnSpc>
            </a:pPr>
            <a:endParaRPr lang="en-GB" altLang="en-US" sz="2600" dirty="0"/>
          </a:p>
          <a:p>
            <a:pPr eaLnBrk="1" hangingPunct="1">
              <a:lnSpc>
                <a:spcPct val="150000"/>
              </a:lnSpc>
            </a:pPr>
            <a:endParaRPr lang="en-US" altLang="en-US" sz="2600" dirty="0"/>
          </a:p>
          <a:p>
            <a:pPr eaLnBrk="1" hangingPunct="1">
              <a:lnSpc>
                <a:spcPct val="150000"/>
              </a:lnSpc>
            </a:pPr>
            <a:endParaRPr lang="en-SG" altLang="en-US" sz="2600" dirty="0"/>
          </a:p>
        </p:txBody>
      </p:sp>
    </p:spTree>
    <p:extLst>
      <p:ext uri="{BB962C8B-B14F-4D97-AF65-F5344CB8AC3E}">
        <p14:creationId xmlns:p14="http://schemas.microsoft.com/office/powerpoint/2010/main" val="2036822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B2AB8F9-5450-EE45-9F0A-E5E8B8C95690}"/>
              </a:ext>
            </a:extLst>
          </p:cNvPr>
          <p:cNvSpPr>
            <a:spLocks noGrp="1" noChangeArrowheads="1"/>
          </p:cNvSpPr>
          <p:nvPr>
            <p:ph type="title"/>
          </p:nvPr>
        </p:nvSpPr>
        <p:spPr>
          <a:xfrm>
            <a:off x="228600" y="-17621"/>
            <a:ext cx="6553200" cy="1077218"/>
          </a:xfrm>
        </p:spPr>
        <p:txBody>
          <a:bodyPr/>
          <a:lstStyle/>
          <a:p>
            <a:pPr eaLnBrk="1" hangingPunct="1"/>
            <a:r>
              <a:rPr lang="en-GB" altLang="en-US" sz="3200" dirty="0">
                <a:latin typeface="Century Gothic"/>
              </a:rPr>
              <a:t>Actor for Medical Booking System</a:t>
            </a:r>
          </a:p>
        </p:txBody>
      </p:sp>
      <p:sp>
        <p:nvSpPr>
          <p:cNvPr id="41987" name="Rectangle 3">
            <a:extLst>
              <a:ext uri="{FF2B5EF4-FFF2-40B4-BE49-F238E27FC236}">
                <a16:creationId xmlns:a16="http://schemas.microsoft.com/office/drawing/2014/main" id="{4A66D6E5-48CC-AB46-9D57-68D00EEF05C5}"/>
              </a:ext>
            </a:extLst>
          </p:cNvPr>
          <p:cNvSpPr>
            <a:spLocks noGrp="1" noChangeArrowheads="1"/>
          </p:cNvSpPr>
          <p:nvPr>
            <p:ph idx="1"/>
          </p:nvPr>
        </p:nvSpPr>
        <p:spPr>
          <a:xfrm>
            <a:off x="228600" y="1140643"/>
            <a:ext cx="8698584" cy="5041380"/>
          </a:xfrm>
        </p:spPr>
        <p:txBody>
          <a:bodyPr/>
          <a:lstStyle/>
          <a:p>
            <a:r>
              <a:rPr lang="en-US" altLang="en-US" b="1" dirty="0"/>
              <a:t>Mac</a:t>
            </a:r>
            <a:r>
              <a:rPr lang="en-US" altLang="en-US" dirty="0"/>
              <a:t> </a:t>
            </a:r>
            <a:r>
              <a:rPr lang="en-US" altLang="en-US" i="1" dirty="0"/>
              <a:t>submits the appointment request online to make an appointment for a yearly health-checkup. Doctor records his/her availability in the staff module. The receptionist finds the nearest empty time slot in the appointment module and available doctor from the staff module. She schedules the appointment for the time slot with an available doctor and saves.</a:t>
            </a:r>
            <a:endParaRPr lang="en-SG" dirty="0"/>
          </a:p>
          <a:p>
            <a:endParaRPr lang="en-SG" dirty="0"/>
          </a:p>
          <a:p>
            <a:pPr eaLnBrk="1" hangingPunct="1">
              <a:buFont typeface="Zapf Dingbats"/>
              <a:buNone/>
            </a:pPr>
            <a:r>
              <a:rPr lang="en-GB" altLang="en-US" b="1" dirty="0"/>
              <a:t>Mac is a patient.</a:t>
            </a:r>
          </a:p>
          <a:p>
            <a:pPr eaLnBrk="1" hangingPunct="1">
              <a:buFont typeface="Zapf Dingbats"/>
              <a:buNone/>
            </a:pPr>
            <a:endParaRPr lang="en-GB" altLang="en-US" dirty="0"/>
          </a:p>
          <a:p>
            <a:pPr eaLnBrk="1" hangingPunct="1">
              <a:buFont typeface="Zapf Dingbats"/>
              <a:buNone/>
            </a:pPr>
            <a:endParaRPr lang="en-GB" altLang="en-US" dirty="0"/>
          </a:p>
          <a:p>
            <a:pPr eaLnBrk="1" hangingPunct="1">
              <a:buFont typeface="Zapf Dingbats"/>
              <a:buNone/>
            </a:pPr>
            <a:endParaRPr lang="en-GB" altLang="en-US" dirty="0"/>
          </a:p>
        </p:txBody>
      </p:sp>
      <p:grpSp>
        <p:nvGrpSpPr>
          <p:cNvPr id="6" name="Group 5">
            <a:extLst>
              <a:ext uri="{FF2B5EF4-FFF2-40B4-BE49-F238E27FC236}">
                <a16:creationId xmlns:a16="http://schemas.microsoft.com/office/drawing/2014/main" id="{054EB2CD-350E-CA44-BB87-21ABEC1EFB79}"/>
              </a:ext>
            </a:extLst>
          </p:cNvPr>
          <p:cNvGrpSpPr/>
          <p:nvPr/>
        </p:nvGrpSpPr>
        <p:grpSpPr>
          <a:xfrm>
            <a:off x="5435881" y="3942556"/>
            <a:ext cx="2068665" cy="2616276"/>
            <a:chOff x="713156" y="1308907"/>
            <a:chExt cx="2068665" cy="2616276"/>
          </a:xfrm>
        </p:grpSpPr>
        <p:pic>
          <p:nvPicPr>
            <p:cNvPr id="7" name="Picture 6">
              <a:extLst>
                <a:ext uri="{FF2B5EF4-FFF2-40B4-BE49-F238E27FC236}">
                  <a16:creationId xmlns:a16="http://schemas.microsoft.com/office/drawing/2014/main" id="{919936BD-B4FC-CE48-8980-B4AB37E738FB}"/>
                </a:ext>
              </a:extLst>
            </p:cNvPr>
            <p:cNvPicPr>
              <a:picLocks noChangeAspect="1"/>
            </p:cNvPicPr>
            <p:nvPr/>
          </p:nvPicPr>
          <p:blipFill>
            <a:blip r:embed="rId3"/>
            <a:stretch>
              <a:fillRect/>
            </a:stretch>
          </p:blipFill>
          <p:spPr>
            <a:xfrm>
              <a:off x="1273914" y="1308907"/>
              <a:ext cx="947151" cy="1766802"/>
            </a:xfrm>
            <a:prstGeom prst="rect">
              <a:avLst/>
            </a:prstGeom>
          </p:spPr>
        </p:pic>
        <p:sp>
          <p:nvSpPr>
            <p:cNvPr id="8" name="Rectangle 7">
              <a:extLst>
                <a:ext uri="{FF2B5EF4-FFF2-40B4-BE49-F238E27FC236}">
                  <a16:creationId xmlns:a16="http://schemas.microsoft.com/office/drawing/2014/main" id="{96074141-108C-734F-814D-BA71EA45D82E}"/>
                </a:ext>
              </a:extLst>
            </p:cNvPr>
            <p:cNvSpPr/>
            <p:nvPr/>
          </p:nvSpPr>
          <p:spPr>
            <a:xfrm>
              <a:off x="713156" y="3340408"/>
              <a:ext cx="2068665" cy="584775"/>
            </a:xfrm>
            <a:prstGeom prst="rect">
              <a:avLst/>
            </a:prstGeom>
          </p:spPr>
          <p:txBody>
            <a:bodyPr wrap="square">
              <a:spAutoFit/>
            </a:bodyPr>
            <a:lstStyle/>
            <a:p>
              <a:pPr algn="ctr"/>
              <a:r>
                <a:rPr lang="en-US" altLang="en-US" sz="3200" b="1">
                  <a:latin typeface="Century Gothic" panose="020B0502020202020204" pitchFamily="34" charset="0"/>
                </a:rPr>
                <a:t>Patient</a:t>
              </a:r>
              <a:endParaRPr lang="en-SG" altLang="en-US" sz="2400">
                <a:latin typeface="Century Gothic" panose="020B0502020202020204" pitchFamily="34" charset="0"/>
              </a:endParaRPr>
            </a:p>
          </p:txBody>
        </p:sp>
      </p:grpSp>
    </p:spTree>
    <p:extLst>
      <p:ext uri="{BB962C8B-B14F-4D97-AF65-F5344CB8AC3E}">
        <p14:creationId xmlns:p14="http://schemas.microsoft.com/office/powerpoint/2010/main" val="2392898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a:extLst>
              <a:ext uri="{FF2B5EF4-FFF2-40B4-BE49-F238E27FC236}">
                <a16:creationId xmlns:a16="http://schemas.microsoft.com/office/drawing/2014/main" id="{DFF9E9D7-5847-0140-A1B9-86A018BF67AC}"/>
              </a:ext>
            </a:extLst>
          </p:cNvPr>
          <p:cNvSpPr>
            <a:spLocks noGrp="1"/>
          </p:cNvSpPr>
          <p:nvPr>
            <p:ph idx="1"/>
          </p:nvPr>
        </p:nvSpPr>
        <p:spPr>
          <a:xfrm>
            <a:off x="451139" y="1193592"/>
            <a:ext cx="8704262" cy="2332946"/>
          </a:xfrm>
          <a:extLst>
            <a:ext uri="{909E8E84-426E-40DD-AFC4-6F175D3DCCD1}">
              <a14:hiddenFill xmlns:a14="http://schemas.microsoft.com/office/drawing/2010/main">
                <a:solidFill>
                  <a:srgbClr val="FFFFFF"/>
                </a:solidFill>
              </a14:hiddenFill>
            </a:ext>
          </a:extLst>
        </p:spPr>
        <p:txBody>
          <a:bodyPr/>
          <a:lstStyle/>
          <a:p>
            <a:pPr eaLnBrk="1" hangingPunct="1"/>
            <a:r>
              <a:rPr lang="en-US" altLang="en-US" sz="2600" dirty="0"/>
              <a:t>The </a:t>
            </a:r>
            <a:r>
              <a:rPr lang="en-US" altLang="en-US" sz="2600" b="1" dirty="0"/>
              <a:t>use case</a:t>
            </a:r>
            <a:r>
              <a:rPr lang="en-US" altLang="en-US" sz="2600" dirty="0"/>
              <a:t> is a summary of scenarios for a single task or goal. </a:t>
            </a:r>
          </a:p>
          <a:p>
            <a:pPr eaLnBrk="1" hangingPunct="1"/>
            <a:r>
              <a:rPr lang="en-US" altLang="en-US" sz="2600" dirty="0"/>
              <a:t>It is a list of </a:t>
            </a:r>
            <a:r>
              <a:rPr lang="en-US" altLang="en-US" sz="2600" b="1" dirty="0"/>
              <a:t>actions</a:t>
            </a:r>
            <a:r>
              <a:rPr lang="en-US" altLang="en-US" sz="2600" dirty="0"/>
              <a:t> or </a:t>
            </a:r>
            <a:r>
              <a:rPr lang="en-US" altLang="en-US" sz="2600" b="1" dirty="0"/>
              <a:t>interactions</a:t>
            </a:r>
            <a:r>
              <a:rPr lang="en-US" altLang="en-US" sz="2600" dirty="0"/>
              <a:t> with the system</a:t>
            </a:r>
          </a:p>
          <a:p>
            <a:pPr eaLnBrk="1" hangingPunct="1"/>
            <a:r>
              <a:rPr lang="en-GB" altLang="en-US" sz="2600" dirty="0"/>
              <a:t>Labelled using a descriptive verb-noun phrase</a:t>
            </a:r>
          </a:p>
          <a:p>
            <a:pPr eaLnBrk="1" hangingPunct="1"/>
            <a:r>
              <a:rPr lang="en-GB" altLang="en-US" sz="2600" dirty="0"/>
              <a:t>Represented by an </a:t>
            </a:r>
            <a:r>
              <a:rPr lang="en-GB" altLang="en-US" sz="2600" b="1" dirty="0"/>
              <a:t>oval</a:t>
            </a:r>
          </a:p>
        </p:txBody>
      </p:sp>
      <p:sp>
        <p:nvSpPr>
          <p:cNvPr id="44034" name="Title 1">
            <a:extLst>
              <a:ext uri="{FF2B5EF4-FFF2-40B4-BE49-F238E27FC236}">
                <a16:creationId xmlns:a16="http://schemas.microsoft.com/office/drawing/2014/main" id="{F10A7560-AC8C-CE4D-92FC-4B2F38398BF6}"/>
              </a:ext>
            </a:extLst>
          </p:cNvPr>
          <p:cNvSpPr>
            <a:spLocks noGrp="1"/>
          </p:cNvSpPr>
          <p:nvPr>
            <p:ph type="title"/>
          </p:nvPr>
        </p:nvSpPr>
        <p:spPr>
          <a:xfrm>
            <a:off x="381000" y="257175"/>
            <a:ext cx="6553200" cy="584200"/>
          </a:xfrm>
        </p:spPr>
        <p:txBody>
          <a:bodyPr/>
          <a:lstStyle/>
          <a:p>
            <a:pPr eaLnBrk="1" hangingPunct="1"/>
            <a:r>
              <a:rPr lang="en-SG" altLang="en-US"/>
              <a:t>Use Cases</a:t>
            </a:r>
          </a:p>
        </p:txBody>
      </p:sp>
      <p:sp>
        <p:nvSpPr>
          <p:cNvPr id="44037" name="Oval 5">
            <a:extLst>
              <a:ext uri="{FF2B5EF4-FFF2-40B4-BE49-F238E27FC236}">
                <a16:creationId xmlns:a16="http://schemas.microsoft.com/office/drawing/2014/main" id="{E80F07D6-0DB3-6F41-B2CD-4E1221ECFFA7}"/>
              </a:ext>
            </a:extLst>
          </p:cNvPr>
          <p:cNvSpPr>
            <a:spLocks noChangeArrowheads="1"/>
          </p:cNvSpPr>
          <p:nvPr/>
        </p:nvSpPr>
        <p:spPr bwMode="auto">
          <a:xfrm>
            <a:off x="1671493" y="3826225"/>
            <a:ext cx="1828800" cy="8382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SG" altLang="en-US" sz="2000" b="1">
                <a:latin typeface="Century Gothic" panose="020B0502020202020204" pitchFamily="34" charset="0"/>
              </a:rPr>
              <a:t>Use case</a:t>
            </a:r>
          </a:p>
        </p:txBody>
      </p:sp>
      <p:sp>
        <p:nvSpPr>
          <p:cNvPr id="44038" name="Oval 5">
            <a:extLst>
              <a:ext uri="{FF2B5EF4-FFF2-40B4-BE49-F238E27FC236}">
                <a16:creationId xmlns:a16="http://schemas.microsoft.com/office/drawing/2014/main" id="{5498997B-6AB8-4649-A67A-FE66893A9B64}"/>
              </a:ext>
            </a:extLst>
          </p:cNvPr>
          <p:cNvSpPr>
            <a:spLocks noChangeArrowheads="1"/>
          </p:cNvSpPr>
          <p:nvPr/>
        </p:nvSpPr>
        <p:spPr bwMode="auto">
          <a:xfrm>
            <a:off x="4868429" y="3826225"/>
            <a:ext cx="2719387" cy="8382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2000" b="1">
                <a:latin typeface="Century Gothic" panose="020B0502020202020204" pitchFamily="34" charset="0"/>
              </a:rPr>
              <a:t>Book Ticket</a:t>
            </a:r>
          </a:p>
        </p:txBody>
      </p:sp>
      <p:graphicFrame>
        <p:nvGraphicFramePr>
          <p:cNvPr id="16" name="Diagram 15">
            <a:extLst>
              <a:ext uri="{FF2B5EF4-FFF2-40B4-BE49-F238E27FC236}">
                <a16:creationId xmlns:a16="http://schemas.microsoft.com/office/drawing/2014/main" id="{4AB0F244-6EF5-F24D-BBAD-9685442BE540}"/>
              </a:ext>
            </a:extLst>
          </p:cNvPr>
          <p:cNvGraphicFramePr/>
          <p:nvPr/>
        </p:nvGraphicFramePr>
        <p:xfrm>
          <a:off x="451139" y="5107709"/>
          <a:ext cx="8249516" cy="1684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1023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33DF3D8D-6369-ED44-AA15-E5253B676BA0}"/>
              </a:ext>
            </a:extLst>
          </p:cNvPr>
          <p:cNvSpPr>
            <a:spLocks noGrp="1"/>
          </p:cNvSpPr>
          <p:nvPr>
            <p:ph type="title"/>
          </p:nvPr>
        </p:nvSpPr>
        <p:spPr>
          <a:xfrm>
            <a:off x="381000" y="257175"/>
            <a:ext cx="6553200" cy="584200"/>
          </a:xfrm>
        </p:spPr>
        <p:txBody>
          <a:bodyPr/>
          <a:lstStyle/>
          <a:p>
            <a:pPr eaLnBrk="1" hangingPunct="1"/>
            <a:r>
              <a:rPr lang="en-SG" altLang="en-US"/>
              <a:t>Finding Use cases</a:t>
            </a:r>
          </a:p>
        </p:txBody>
      </p:sp>
      <p:sp>
        <p:nvSpPr>
          <p:cNvPr id="45059" name="Content Placeholder 2">
            <a:extLst>
              <a:ext uri="{FF2B5EF4-FFF2-40B4-BE49-F238E27FC236}">
                <a16:creationId xmlns:a16="http://schemas.microsoft.com/office/drawing/2014/main" id="{1875A5B8-69FC-CD43-9BB6-A0A6467C391E}"/>
              </a:ext>
            </a:extLst>
          </p:cNvPr>
          <p:cNvSpPr>
            <a:spLocks noGrp="1"/>
          </p:cNvSpPr>
          <p:nvPr>
            <p:ph idx="1"/>
          </p:nvPr>
        </p:nvSpPr>
        <p:spPr>
          <a:xfrm>
            <a:off x="457200" y="1066800"/>
            <a:ext cx="8229600" cy="4819781"/>
          </a:xfrm>
        </p:spPr>
        <p:txBody>
          <a:bodyPr/>
          <a:lstStyle/>
          <a:p>
            <a:pPr eaLnBrk="1" hangingPunct="1"/>
            <a:r>
              <a:rPr lang="en-US" altLang="en-US" sz="2400" dirty="0"/>
              <a:t>The </a:t>
            </a:r>
            <a:r>
              <a:rPr lang="en-US" altLang="en-US" sz="2400" b="1" dirty="0"/>
              <a:t>tasks</a:t>
            </a:r>
            <a:r>
              <a:rPr lang="en-US" altLang="en-US" sz="2400" dirty="0"/>
              <a:t> that each Actor requires the system to perform. This may influence both the description of the Actor and the Use Case.</a:t>
            </a:r>
          </a:p>
          <a:p>
            <a:pPr eaLnBrk="1" hangingPunct="1"/>
            <a:r>
              <a:rPr lang="en-US" altLang="en-US" sz="2400" dirty="0"/>
              <a:t>Whether each Actor needs to create, read, update, and/or delete any data to/from the system which is commonly referred to as “</a:t>
            </a:r>
            <a:r>
              <a:rPr lang="en-US" altLang="en-US" sz="2400" b="1" dirty="0"/>
              <a:t>CRUD</a:t>
            </a:r>
            <a:r>
              <a:rPr lang="en-US" altLang="en-US" sz="2400" dirty="0"/>
              <a:t>”; </a:t>
            </a:r>
            <a:r>
              <a:rPr lang="en-US" altLang="en-US" sz="2400" u="sng" dirty="0"/>
              <a:t>C</a:t>
            </a:r>
            <a:r>
              <a:rPr lang="en-US" altLang="en-US" sz="2400" dirty="0"/>
              <a:t>reate, </a:t>
            </a:r>
            <a:r>
              <a:rPr lang="en-US" altLang="en-US" sz="2400" u="sng" dirty="0"/>
              <a:t>R</a:t>
            </a:r>
            <a:r>
              <a:rPr lang="en-US" altLang="en-US" sz="2400" dirty="0"/>
              <a:t>ead, </a:t>
            </a:r>
            <a:r>
              <a:rPr lang="en-US" altLang="en-US" sz="2400" u="sng" dirty="0"/>
              <a:t>U</a:t>
            </a:r>
            <a:r>
              <a:rPr lang="en-US" altLang="en-US" sz="2400" dirty="0"/>
              <a:t>pdate, and </a:t>
            </a:r>
            <a:r>
              <a:rPr lang="en-US" altLang="en-US" sz="2400" u="sng" dirty="0"/>
              <a:t>D</a:t>
            </a:r>
            <a:r>
              <a:rPr lang="en-US" altLang="en-US" sz="2400" dirty="0"/>
              <a:t>elete.</a:t>
            </a:r>
          </a:p>
          <a:p>
            <a:pPr eaLnBrk="1" hangingPunct="1"/>
            <a:r>
              <a:rPr lang="en-US" altLang="en-US" sz="2400" dirty="0">
                <a:latin typeface="Century Gothic"/>
              </a:rPr>
              <a:t>If any of </a:t>
            </a:r>
            <a:r>
              <a:rPr lang="en-US" altLang="en-US" sz="2400" b="1" dirty="0">
                <a:latin typeface="Century Gothic"/>
              </a:rPr>
              <a:t>the Actors informs the system </a:t>
            </a:r>
            <a:r>
              <a:rPr lang="en-US" altLang="en-US" sz="2400" dirty="0">
                <a:latin typeface="Century Gothic"/>
              </a:rPr>
              <a:t>of any changes.</a:t>
            </a:r>
          </a:p>
          <a:p>
            <a:pPr eaLnBrk="1" hangingPunct="1"/>
            <a:r>
              <a:rPr lang="en-US" altLang="en-US" sz="2400" dirty="0"/>
              <a:t>If any </a:t>
            </a:r>
            <a:r>
              <a:rPr lang="en-US" altLang="en-US" sz="2400" b="1" dirty="0"/>
              <a:t>Actor requires notification</a:t>
            </a:r>
            <a:r>
              <a:rPr lang="en-US" altLang="en-US" sz="2400" dirty="0"/>
              <a:t> of any system occurrences.</a:t>
            </a:r>
          </a:p>
          <a:p>
            <a:pPr eaLnBrk="1" hangingPunct="1"/>
            <a:endParaRPr lang="en-SG" altLang="en-US" sz="2400" dirty="0"/>
          </a:p>
        </p:txBody>
      </p:sp>
    </p:spTree>
    <p:extLst>
      <p:ext uri="{BB962C8B-B14F-4D97-AF65-F5344CB8AC3E}">
        <p14:creationId xmlns:p14="http://schemas.microsoft.com/office/powerpoint/2010/main" val="4011760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0EC5245-A680-3343-9E7A-66B406DC6BAD}"/>
              </a:ext>
            </a:extLst>
          </p:cNvPr>
          <p:cNvSpPr>
            <a:spLocks noGrp="1" noChangeArrowheads="1"/>
          </p:cNvSpPr>
          <p:nvPr>
            <p:ph type="title"/>
          </p:nvPr>
        </p:nvSpPr>
        <p:spPr>
          <a:xfrm>
            <a:off x="381000" y="257175"/>
            <a:ext cx="6553200" cy="584200"/>
          </a:xfrm>
        </p:spPr>
        <p:txBody>
          <a:bodyPr/>
          <a:lstStyle/>
          <a:p>
            <a:pPr eaLnBrk="1" hangingPunct="1"/>
            <a:r>
              <a:rPr lang="en-GB" altLang="en-US"/>
              <a:t>Use Case for Medical Booking System</a:t>
            </a:r>
          </a:p>
        </p:txBody>
      </p:sp>
      <p:sp>
        <p:nvSpPr>
          <p:cNvPr id="41987" name="Rectangle 3">
            <a:extLst>
              <a:ext uri="{FF2B5EF4-FFF2-40B4-BE49-F238E27FC236}">
                <a16:creationId xmlns:a16="http://schemas.microsoft.com/office/drawing/2014/main" id="{0E97F785-2A14-C846-890D-979BFFE94AAD}"/>
              </a:ext>
            </a:extLst>
          </p:cNvPr>
          <p:cNvSpPr>
            <a:spLocks noGrp="1" noChangeArrowheads="1"/>
          </p:cNvSpPr>
          <p:nvPr>
            <p:ph idx="1"/>
          </p:nvPr>
        </p:nvSpPr>
        <p:spPr>
          <a:xfrm>
            <a:off x="211138" y="1295401"/>
            <a:ext cx="8704262" cy="6888039"/>
          </a:xfrm>
        </p:spPr>
        <p:txBody>
          <a:bodyPr/>
          <a:lstStyle/>
          <a:p>
            <a:r>
              <a:rPr lang="en-US" altLang="en-US" sz="2400" dirty="0"/>
              <a:t>“</a:t>
            </a:r>
            <a:r>
              <a:rPr lang="en-US" altLang="en-US" dirty="0"/>
              <a:t>Mac </a:t>
            </a:r>
            <a:r>
              <a:rPr lang="en-US" altLang="en-US" i="1" dirty="0"/>
              <a:t>submits the </a:t>
            </a:r>
            <a:r>
              <a:rPr lang="en-US" altLang="en-US" b="1" i="1" dirty="0"/>
              <a:t>appointment request </a:t>
            </a:r>
            <a:r>
              <a:rPr lang="en-US" altLang="en-US" i="1" dirty="0"/>
              <a:t>online to make an appointment for a yearly health-checkup. Doctor records his/her availability in the staff module. The receptionist finds the nearest empty time slot in the appointment module and available doctor from the staff module. She schedules the appointment for the time slot with an available doctor and saves.</a:t>
            </a:r>
            <a:endParaRPr lang="en-SG" dirty="0"/>
          </a:p>
          <a:p>
            <a:endParaRPr lang="en-SG" dirty="0"/>
          </a:p>
          <a:p>
            <a:pPr marL="0" indent="0" eaLnBrk="1" hangingPunct="1">
              <a:lnSpc>
                <a:spcPct val="150000"/>
              </a:lnSpc>
              <a:buFontTx/>
              <a:buNone/>
              <a:defRPr/>
            </a:pPr>
            <a:r>
              <a:rPr lang="en-US" altLang="en-US" sz="2400" dirty="0"/>
              <a:t>”</a:t>
            </a:r>
          </a:p>
          <a:p>
            <a:pPr marL="0" indent="0" eaLnBrk="1" hangingPunct="1">
              <a:lnSpc>
                <a:spcPct val="150000"/>
              </a:lnSpc>
              <a:buFontTx/>
              <a:buNone/>
              <a:defRPr/>
            </a:pPr>
            <a:endParaRPr lang="en-US" altLang="en-US" sz="2400" dirty="0"/>
          </a:p>
          <a:p>
            <a:pPr marL="0" indent="0" eaLnBrk="1" hangingPunct="1">
              <a:lnSpc>
                <a:spcPct val="150000"/>
              </a:lnSpc>
              <a:buFontTx/>
              <a:buNone/>
              <a:defRPr/>
            </a:pPr>
            <a:r>
              <a:rPr lang="en-US" altLang="en-US" sz="2400" dirty="0"/>
              <a:t>The Use Case is </a:t>
            </a:r>
            <a:r>
              <a:rPr lang="en-US" altLang="en-US" sz="2400" b="1" dirty="0"/>
              <a:t>Request Appointment.  </a:t>
            </a:r>
          </a:p>
          <a:p>
            <a:pPr marL="0" indent="0" eaLnBrk="1" hangingPunct="1">
              <a:lnSpc>
                <a:spcPct val="150000"/>
              </a:lnSpc>
              <a:buFontTx/>
              <a:buNone/>
              <a:defRPr/>
            </a:pPr>
            <a:endParaRPr lang="en-GB" altLang="en-US" sz="2400" dirty="0"/>
          </a:p>
          <a:p>
            <a:pPr eaLnBrk="1" hangingPunct="1">
              <a:lnSpc>
                <a:spcPct val="150000"/>
              </a:lnSpc>
              <a:buFont typeface="Zapf Dingbats"/>
              <a:buNone/>
              <a:defRPr/>
            </a:pPr>
            <a:endParaRPr lang="en-GB" altLang="en-US" sz="2400" dirty="0"/>
          </a:p>
          <a:p>
            <a:pPr eaLnBrk="1" hangingPunct="1">
              <a:lnSpc>
                <a:spcPct val="150000"/>
              </a:lnSpc>
              <a:buFont typeface="Zapf Dingbats"/>
              <a:buNone/>
              <a:defRPr/>
            </a:pPr>
            <a:endParaRPr lang="en-GB" altLang="en-US" sz="2400" dirty="0"/>
          </a:p>
        </p:txBody>
      </p:sp>
      <p:sp>
        <p:nvSpPr>
          <p:cNvPr id="5" name="Oval 5">
            <a:extLst>
              <a:ext uri="{FF2B5EF4-FFF2-40B4-BE49-F238E27FC236}">
                <a16:creationId xmlns:a16="http://schemas.microsoft.com/office/drawing/2014/main" id="{D0A90184-93A0-EC41-84B7-829B0AFB8AC5}"/>
              </a:ext>
            </a:extLst>
          </p:cNvPr>
          <p:cNvSpPr>
            <a:spLocks noChangeArrowheads="1"/>
          </p:cNvSpPr>
          <p:nvPr/>
        </p:nvSpPr>
        <p:spPr bwMode="auto">
          <a:xfrm>
            <a:off x="6019657" y="5015346"/>
            <a:ext cx="2895743" cy="113613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2000" b="1">
                <a:latin typeface="Century Gothic" panose="020B0502020202020204" pitchFamily="34" charset="0"/>
              </a:rPr>
              <a:t>Request Appointment</a:t>
            </a:r>
          </a:p>
        </p:txBody>
      </p:sp>
    </p:spTree>
    <p:extLst>
      <p:ext uri="{BB962C8B-B14F-4D97-AF65-F5344CB8AC3E}">
        <p14:creationId xmlns:p14="http://schemas.microsoft.com/office/powerpoint/2010/main" val="371920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8C7C778-EF48-914A-999F-BACE8D0E9F5C}"/>
              </a:ext>
            </a:extLst>
          </p:cNvPr>
          <p:cNvSpPr>
            <a:spLocks noGrp="1" noChangeArrowheads="1"/>
          </p:cNvSpPr>
          <p:nvPr>
            <p:ph type="title"/>
          </p:nvPr>
        </p:nvSpPr>
        <p:spPr>
          <a:xfrm>
            <a:off x="381000" y="226110"/>
            <a:ext cx="6553200" cy="646331"/>
          </a:xfrm>
        </p:spPr>
        <p:txBody>
          <a:bodyPr/>
          <a:lstStyle/>
          <a:p>
            <a:pPr eaLnBrk="1" hangingPunct="1"/>
            <a:r>
              <a:rPr lang="en-US" altLang="en-US" dirty="0"/>
              <a:t>Relationship</a:t>
            </a:r>
            <a:endParaRPr lang="en-GB" altLang="en-US" dirty="0"/>
          </a:p>
        </p:txBody>
      </p:sp>
      <p:sp>
        <p:nvSpPr>
          <p:cNvPr id="48131" name="Rectangle 3">
            <a:extLst>
              <a:ext uri="{FF2B5EF4-FFF2-40B4-BE49-F238E27FC236}">
                <a16:creationId xmlns:a16="http://schemas.microsoft.com/office/drawing/2014/main" id="{1401A55B-068F-C646-93C8-091E58D8B0A5}"/>
              </a:ext>
            </a:extLst>
          </p:cNvPr>
          <p:cNvSpPr>
            <a:spLocks noGrp="1" noChangeArrowheads="1"/>
          </p:cNvSpPr>
          <p:nvPr>
            <p:ph idx="1"/>
          </p:nvPr>
        </p:nvSpPr>
        <p:spPr>
          <a:xfrm>
            <a:off x="224391" y="1128154"/>
            <a:ext cx="8721725" cy="1988237"/>
          </a:xfrm>
        </p:spPr>
        <p:txBody>
          <a:bodyPr/>
          <a:lstStyle/>
          <a:p>
            <a:r>
              <a:rPr lang="en-GB" altLang="en-US" sz="2800" dirty="0"/>
              <a:t>Represents </a:t>
            </a:r>
            <a:r>
              <a:rPr lang="en-GB" altLang="en-US" sz="2800" b="1" dirty="0"/>
              <a:t>communication</a:t>
            </a:r>
            <a:r>
              <a:rPr lang="en-GB" altLang="en-US" sz="2800" dirty="0"/>
              <a:t> between actor and use case</a:t>
            </a:r>
          </a:p>
          <a:p>
            <a:r>
              <a:rPr lang="en-GB" altLang="en-US" sz="2800" dirty="0"/>
              <a:t>Depicted by </a:t>
            </a:r>
            <a:r>
              <a:rPr lang="en-GB" altLang="en-US" sz="2800" b="1" dirty="0"/>
              <a:t>line</a:t>
            </a:r>
            <a:r>
              <a:rPr lang="en-GB" altLang="en-US" sz="2800" dirty="0"/>
              <a:t> or double-headed arrow line</a:t>
            </a:r>
          </a:p>
          <a:p>
            <a:r>
              <a:rPr lang="en-GB" altLang="en-US" sz="2800" dirty="0"/>
              <a:t>Also called </a:t>
            </a:r>
            <a:r>
              <a:rPr lang="en-GB" altLang="en-US" sz="2800" b="1" dirty="0"/>
              <a:t>association</a:t>
            </a:r>
            <a:r>
              <a:rPr lang="en-GB" altLang="en-US" sz="2800" dirty="0"/>
              <a:t> </a:t>
            </a:r>
            <a:r>
              <a:rPr lang="en-GB" altLang="en-US" sz="2800" b="1" dirty="0"/>
              <a:t>relationship</a:t>
            </a:r>
          </a:p>
        </p:txBody>
      </p:sp>
      <p:grpSp>
        <p:nvGrpSpPr>
          <p:cNvPr id="18" name="Group 17">
            <a:extLst>
              <a:ext uri="{FF2B5EF4-FFF2-40B4-BE49-F238E27FC236}">
                <a16:creationId xmlns:a16="http://schemas.microsoft.com/office/drawing/2014/main" id="{3D1AE1DE-010B-4745-9AF9-EC20E5231B0B}"/>
              </a:ext>
            </a:extLst>
          </p:cNvPr>
          <p:cNvGrpSpPr>
            <a:grpSpLocks noChangeAspect="1"/>
          </p:cNvGrpSpPr>
          <p:nvPr/>
        </p:nvGrpSpPr>
        <p:grpSpPr>
          <a:xfrm>
            <a:off x="1842218" y="3281157"/>
            <a:ext cx="1559717" cy="1944217"/>
            <a:chOff x="713156" y="1308907"/>
            <a:chExt cx="2068665" cy="2578629"/>
          </a:xfrm>
        </p:grpSpPr>
        <p:pic>
          <p:nvPicPr>
            <p:cNvPr id="21" name="Picture 20">
              <a:extLst>
                <a:ext uri="{FF2B5EF4-FFF2-40B4-BE49-F238E27FC236}">
                  <a16:creationId xmlns:a16="http://schemas.microsoft.com/office/drawing/2014/main" id="{72EE1515-45BE-C94E-949F-0B8BD6A3B780}"/>
                </a:ext>
              </a:extLst>
            </p:cNvPr>
            <p:cNvPicPr>
              <a:picLocks noChangeAspect="1"/>
            </p:cNvPicPr>
            <p:nvPr/>
          </p:nvPicPr>
          <p:blipFill>
            <a:blip r:embed="rId3"/>
            <a:stretch>
              <a:fillRect/>
            </a:stretch>
          </p:blipFill>
          <p:spPr>
            <a:xfrm>
              <a:off x="1273914" y="1308907"/>
              <a:ext cx="947151" cy="1766802"/>
            </a:xfrm>
            <a:prstGeom prst="rect">
              <a:avLst/>
            </a:prstGeom>
          </p:spPr>
        </p:pic>
        <p:sp>
          <p:nvSpPr>
            <p:cNvPr id="24" name="Rectangle 23">
              <a:extLst>
                <a:ext uri="{FF2B5EF4-FFF2-40B4-BE49-F238E27FC236}">
                  <a16:creationId xmlns:a16="http://schemas.microsoft.com/office/drawing/2014/main" id="{E1BE30EF-7CD6-514D-B474-5BBAB47C78F3}"/>
                </a:ext>
              </a:extLst>
            </p:cNvPr>
            <p:cNvSpPr/>
            <p:nvPr/>
          </p:nvSpPr>
          <p:spPr>
            <a:xfrm>
              <a:off x="713156" y="3340408"/>
              <a:ext cx="2068665" cy="547128"/>
            </a:xfrm>
            <a:prstGeom prst="rect">
              <a:avLst/>
            </a:prstGeom>
          </p:spPr>
          <p:txBody>
            <a:bodyPr wrap="square">
              <a:spAutoFit/>
            </a:bodyPr>
            <a:lstStyle/>
            <a:p>
              <a:pPr algn="ctr"/>
              <a:r>
                <a:rPr lang="en-US" altLang="en-US" sz="2400" b="1">
                  <a:latin typeface="Century Gothic" panose="020B0502020202020204" pitchFamily="34" charset="0"/>
                </a:rPr>
                <a:t>Patient</a:t>
              </a:r>
              <a:endParaRPr lang="en-SG" altLang="en-US" sz="2400">
                <a:latin typeface="Century Gothic" panose="020B0502020202020204" pitchFamily="34" charset="0"/>
              </a:endParaRPr>
            </a:p>
          </p:txBody>
        </p:sp>
      </p:grpSp>
      <p:sp>
        <p:nvSpPr>
          <p:cNvPr id="27" name="Oval 5">
            <a:extLst>
              <a:ext uri="{FF2B5EF4-FFF2-40B4-BE49-F238E27FC236}">
                <a16:creationId xmlns:a16="http://schemas.microsoft.com/office/drawing/2014/main" id="{CB1459D3-4364-074B-B83A-7B9438DCAEE1}"/>
              </a:ext>
            </a:extLst>
          </p:cNvPr>
          <p:cNvSpPr>
            <a:spLocks noChangeArrowheads="1"/>
          </p:cNvSpPr>
          <p:nvPr/>
        </p:nvSpPr>
        <p:spPr bwMode="auto">
          <a:xfrm>
            <a:off x="5211275" y="3379150"/>
            <a:ext cx="2895743" cy="113613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2000" b="1">
                <a:latin typeface="Century Gothic" panose="020B0502020202020204" pitchFamily="34" charset="0"/>
              </a:rPr>
              <a:t>Request Appointment</a:t>
            </a:r>
          </a:p>
        </p:txBody>
      </p:sp>
      <p:cxnSp>
        <p:nvCxnSpPr>
          <p:cNvPr id="3" name="Straight Arrow Connector 2">
            <a:extLst>
              <a:ext uri="{FF2B5EF4-FFF2-40B4-BE49-F238E27FC236}">
                <a16:creationId xmlns:a16="http://schemas.microsoft.com/office/drawing/2014/main" id="{A0E88DD9-916F-C647-AD68-01DC553F6EA1}"/>
              </a:ext>
            </a:extLst>
          </p:cNvPr>
          <p:cNvCxnSpPr>
            <a:stCxn id="21" idx="3"/>
            <a:endCxn id="27" idx="2"/>
          </p:cNvCxnSpPr>
          <p:nvPr/>
        </p:nvCxnSpPr>
        <p:spPr>
          <a:xfrm flipV="1">
            <a:off x="2979140" y="3947217"/>
            <a:ext cx="2232135"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8" name="Diagram 27">
            <a:extLst>
              <a:ext uri="{FF2B5EF4-FFF2-40B4-BE49-F238E27FC236}">
                <a16:creationId xmlns:a16="http://schemas.microsoft.com/office/drawing/2014/main" id="{27080C89-2ECD-C944-969D-C7185E23B353}"/>
              </a:ext>
            </a:extLst>
          </p:cNvPr>
          <p:cNvGraphicFramePr/>
          <p:nvPr/>
        </p:nvGraphicFramePr>
        <p:xfrm>
          <a:off x="451139" y="5107709"/>
          <a:ext cx="8249516" cy="16849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94895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5944A25D-4462-7F42-81C8-68EF4832890E}"/>
              </a:ext>
            </a:extLst>
          </p:cNvPr>
          <p:cNvSpPr>
            <a:spLocks noGrp="1"/>
          </p:cNvSpPr>
          <p:nvPr>
            <p:ph type="title"/>
          </p:nvPr>
        </p:nvSpPr>
        <p:spPr>
          <a:xfrm>
            <a:off x="381000" y="257175"/>
            <a:ext cx="6553200" cy="584200"/>
          </a:xfrm>
        </p:spPr>
        <p:txBody>
          <a:bodyPr/>
          <a:lstStyle/>
          <a:p>
            <a:r>
              <a:rPr lang="en-SG" altLang="en-US"/>
              <a:t>Summary of use case model</a:t>
            </a:r>
          </a:p>
        </p:txBody>
      </p:sp>
      <p:sp>
        <p:nvSpPr>
          <p:cNvPr id="50179" name="Content Placeholder 2">
            <a:extLst>
              <a:ext uri="{FF2B5EF4-FFF2-40B4-BE49-F238E27FC236}">
                <a16:creationId xmlns:a16="http://schemas.microsoft.com/office/drawing/2014/main" id="{02D0C82D-71B5-914A-8681-AD01D7BF287E}"/>
              </a:ext>
            </a:extLst>
          </p:cNvPr>
          <p:cNvSpPr>
            <a:spLocks noGrp="1"/>
          </p:cNvSpPr>
          <p:nvPr>
            <p:ph idx="1"/>
          </p:nvPr>
        </p:nvSpPr>
        <p:spPr>
          <a:xfrm>
            <a:off x="457200" y="1295400"/>
            <a:ext cx="8229600" cy="1901825"/>
          </a:xfrm>
        </p:spPr>
        <p:txBody>
          <a:bodyPr/>
          <a:lstStyle/>
          <a:p>
            <a:r>
              <a:rPr lang="en-US" altLang="en-US" sz="2800" dirty="0">
                <a:latin typeface="Century Gothic"/>
              </a:rPr>
              <a:t>Actors are stick figures. Use cases are </a:t>
            </a:r>
            <a:r>
              <a:rPr lang="en-US" altLang="en-US" sz="2800" b="1" dirty="0">
                <a:latin typeface="Century Gothic"/>
              </a:rPr>
              <a:t>ovals</a:t>
            </a:r>
            <a:r>
              <a:rPr lang="en-US" altLang="en-US" sz="2800" dirty="0">
                <a:latin typeface="Century Gothic"/>
              </a:rPr>
              <a:t>. Relationships are </a:t>
            </a:r>
            <a:r>
              <a:rPr lang="en-US" altLang="en-US" sz="2800" b="1" dirty="0">
                <a:latin typeface="Century Gothic"/>
              </a:rPr>
              <a:t>lines </a:t>
            </a:r>
            <a:r>
              <a:rPr lang="en-US" altLang="en-US" sz="2800" dirty="0">
                <a:latin typeface="Century Gothic"/>
              </a:rPr>
              <a:t>that link actors to use cases.</a:t>
            </a:r>
          </a:p>
          <a:p>
            <a:endParaRPr lang="en-SG" altLang="en-US" sz="2800"/>
          </a:p>
        </p:txBody>
      </p:sp>
      <p:sp>
        <p:nvSpPr>
          <p:cNvPr id="3" name="TextBox 2">
            <a:extLst>
              <a:ext uri="{FF2B5EF4-FFF2-40B4-BE49-F238E27FC236}">
                <a16:creationId xmlns:a16="http://schemas.microsoft.com/office/drawing/2014/main" id="{FE24DE40-B44F-5949-B282-B75A59DEFAF9}"/>
              </a:ext>
            </a:extLst>
          </p:cNvPr>
          <p:cNvSpPr txBox="1"/>
          <p:nvPr/>
        </p:nvSpPr>
        <p:spPr>
          <a:xfrm>
            <a:off x="7378779" y="4957758"/>
            <a:ext cx="1412796" cy="400110"/>
          </a:xfrm>
          <a:prstGeom prst="rect">
            <a:avLst/>
          </a:prstGeom>
          <a:noFill/>
        </p:spPr>
        <p:txBody>
          <a:bodyPr>
            <a:spAutoFit/>
          </a:bodyPr>
          <a:lstStyle/>
          <a:p>
            <a:pPr>
              <a:defRPr/>
            </a:pPr>
            <a:r>
              <a:rPr lang="en-SG" sz="2000" i="1">
                <a:ln w="0">
                  <a:solidFill>
                    <a:srgbClr val="0000FF"/>
                  </a:solidFill>
                </a:ln>
                <a:solidFill>
                  <a:srgbClr val="0000FF"/>
                </a:solidFill>
                <a:effectLst>
                  <a:outerShdw blurRad="38100" dist="25400" dir="5400000" algn="ctr" rotWithShape="0">
                    <a:srgbClr val="6E747A">
                      <a:alpha val="43000"/>
                    </a:srgbClr>
                  </a:outerShdw>
                </a:effectLst>
                <a:latin typeface="Century Gothic" panose="020B0502020202020204" pitchFamily="34" charset="0"/>
              </a:rPr>
              <a:t>use case</a:t>
            </a:r>
          </a:p>
        </p:txBody>
      </p:sp>
      <p:sp>
        <p:nvSpPr>
          <p:cNvPr id="8" name="TextBox 7">
            <a:extLst>
              <a:ext uri="{FF2B5EF4-FFF2-40B4-BE49-F238E27FC236}">
                <a16:creationId xmlns:a16="http://schemas.microsoft.com/office/drawing/2014/main" id="{47A9BDF7-6BAF-0141-9BA2-8DB1B7BBABBC}"/>
              </a:ext>
            </a:extLst>
          </p:cNvPr>
          <p:cNvSpPr txBox="1"/>
          <p:nvPr/>
        </p:nvSpPr>
        <p:spPr>
          <a:xfrm>
            <a:off x="4246602" y="2895600"/>
            <a:ext cx="1849398" cy="400110"/>
          </a:xfrm>
          <a:prstGeom prst="rect">
            <a:avLst/>
          </a:prstGeom>
          <a:noFill/>
        </p:spPr>
        <p:txBody>
          <a:bodyPr>
            <a:spAutoFit/>
          </a:bodyPr>
          <a:lstStyle/>
          <a:p>
            <a:pPr>
              <a:defRPr/>
            </a:pPr>
            <a:r>
              <a:rPr lang="en-SG" sz="2000" i="1">
                <a:ln w="0">
                  <a:solidFill>
                    <a:srgbClr val="0000FF"/>
                  </a:solidFill>
                </a:ln>
                <a:solidFill>
                  <a:srgbClr val="0000FF"/>
                </a:solidFill>
                <a:effectLst>
                  <a:outerShdw blurRad="38100" dist="25400" dir="5400000" algn="ctr" rotWithShape="0">
                    <a:srgbClr val="6E747A">
                      <a:alpha val="43000"/>
                    </a:srgbClr>
                  </a:outerShdw>
                </a:effectLst>
                <a:latin typeface="Century Gothic" panose="020B0502020202020204" pitchFamily="34" charset="0"/>
              </a:rPr>
              <a:t>relationship</a:t>
            </a:r>
          </a:p>
        </p:txBody>
      </p:sp>
      <p:sp>
        <p:nvSpPr>
          <p:cNvPr id="9" name="TextBox 8">
            <a:extLst>
              <a:ext uri="{FF2B5EF4-FFF2-40B4-BE49-F238E27FC236}">
                <a16:creationId xmlns:a16="http://schemas.microsoft.com/office/drawing/2014/main" id="{8EC34F51-D2E3-D94C-A277-D65B34043FDF}"/>
              </a:ext>
            </a:extLst>
          </p:cNvPr>
          <p:cNvSpPr txBox="1"/>
          <p:nvPr/>
        </p:nvSpPr>
        <p:spPr>
          <a:xfrm>
            <a:off x="547806" y="3665447"/>
            <a:ext cx="1412796" cy="400110"/>
          </a:xfrm>
          <a:prstGeom prst="rect">
            <a:avLst/>
          </a:prstGeom>
          <a:noFill/>
        </p:spPr>
        <p:txBody>
          <a:bodyPr>
            <a:spAutoFit/>
          </a:bodyPr>
          <a:lstStyle/>
          <a:p>
            <a:pPr>
              <a:defRPr/>
            </a:pPr>
            <a:r>
              <a:rPr lang="en-SG" sz="2000" i="1">
                <a:ln w="0">
                  <a:solidFill>
                    <a:srgbClr val="0000FF"/>
                  </a:solidFill>
                </a:ln>
                <a:solidFill>
                  <a:srgbClr val="0000FF"/>
                </a:solidFill>
                <a:effectLst>
                  <a:outerShdw blurRad="38100" dist="25400" dir="5400000" algn="ctr" rotWithShape="0">
                    <a:srgbClr val="6E747A">
                      <a:alpha val="43000"/>
                    </a:srgbClr>
                  </a:outerShdw>
                </a:effectLst>
                <a:latin typeface="Century Gothic" panose="020B0502020202020204" pitchFamily="34" charset="0"/>
              </a:rPr>
              <a:t>actor</a:t>
            </a:r>
          </a:p>
        </p:txBody>
      </p:sp>
      <p:cxnSp>
        <p:nvCxnSpPr>
          <p:cNvPr id="5" name="Curved Connector 4">
            <a:extLst>
              <a:ext uri="{FF2B5EF4-FFF2-40B4-BE49-F238E27FC236}">
                <a16:creationId xmlns:a16="http://schemas.microsoft.com/office/drawing/2014/main" id="{C26B57B2-6FA9-C045-BFD7-D5DB85F97E76}"/>
              </a:ext>
            </a:extLst>
          </p:cNvPr>
          <p:cNvCxnSpPr/>
          <p:nvPr/>
        </p:nvCxnSpPr>
        <p:spPr>
          <a:xfrm rot="10800000" flipV="1">
            <a:off x="3921125" y="3146425"/>
            <a:ext cx="360363" cy="815975"/>
          </a:xfrm>
          <a:prstGeom prst="curvedConnector2">
            <a:avLst/>
          </a:prstGeom>
          <a:ln>
            <a:solidFill>
              <a:srgbClr val="0000CC"/>
            </a:solidFill>
            <a:tailEnd type="triangle"/>
          </a:ln>
        </p:spPr>
        <p:style>
          <a:lnRef idx="3">
            <a:schemeClr val="accent1"/>
          </a:lnRef>
          <a:fillRef idx="0">
            <a:schemeClr val="accent1"/>
          </a:fillRef>
          <a:effectRef idx="2">
            <a:schemeClr val="accent1"/>
          </a:effectRef>
          <a:fontRef idx="minor">
            <a:schemeClr val="tx1"/>
          </a:fontRef>
        </p:style>
      </p:cxnSp>
      <p:cxnSp>
        <p:nvCxnSpPr>
          <p:cNvPr id="14" name="Curved Connector 13">
            <a:extLst>
              <a:ext uri="{FF2B5EF4-FFF2-40B4-BE49-F238E27FC236}">
                <a16:creationId xmlns:a16="http://schemas.microsoft.com/office/drawing/2014/main" id="{7CF919B6-EA9A-F547-9EAF-AF22C7DF04F9}"/>
              </a:ext>
            </a:extLst>
          </p:cNvPr>
          <p:cNvCxnSpPr>
            <a:cxnSpLocks/>
            <a:stCxn id="9" idx="2"/>
          </p:cNvCxnSpPr>
          <p:nvPr/>
        </p:nvCxnSpPr>
        <p:spPr>
          <a:xfrm rot="5400000" flipH="1" flipV="1">
            <a:off x="1783556" y="3528219"/>
            <a:ext cx="7938" cy="1066800"/>
          </a:xfrm>
          <a:prstGeom prst="curvedConnector4">
            <a:avLst>
              <a:gd name="adj1" fmla="val 34830"/>
              <a:gd name="adj2" fmla="val 83108"/>
            </a:avLst>
          </a:prstGeom>
          <a:ln>
            <a:solidFill>
              <a:srgbClr val="0000CC"/>
            </a:solidFill>
            <a:tailEnd type="triangle"/>
          </a:ln>
        </p:spPr>
        <p:style>
          <a:lnRef idx="3">
            <a:schemeClr val="accent1"/>
          </a:lnRef>
          <a:fillRef idx="0">
            <a:schemeClr val="accent1"/>
          </a:fillRef>
          <a:effectRef idx="2">
            <a:schemeClr val="accent1"/>
          </a:effectRef>
          <a:fontRef idx="minor">
            <a:schemeClr val="tx1"/>
          </a:fontRef>
        </p:style>
      </p:cxnSp>
      <p:grpSp>
        <p:nvGrpSpPr>
          <p:cNvPr id="11" name="Group 10">
            <a:extLst>
              <a:ext uri="{FF2B5EF4-FFF2-40B4-BE49-F238E27FC236}">
                <a16:creationId xmlns:a16="http://schemas.microsoft.com/office/drawing/2014/main" id="{56F339D2-43AF-8741-8FB9-20459A471073}"/>
              </a:ext>
            </a:extLst>
          </p:cNvPr>
          <p:cNvGrpSpPr/>
          <p:nvPr/>
        </p:nvGrpSpPr>
        <p:grpSpPr>
          <a:xfrm>
            <a:off x="2038901" y="3411656"/>
            <a:ext cx="6264800" cy="1944217"/>
            <a:chOff x="1896136" y="6712434"/>
            <a:chExt cx="6264800" cy="1944217"/>
          </a:xfrm>
        </p:grpSpPr>
        <p:grpSp>
          <p:nvGrpSpPr>
            <p:cNvPr id="12" name="Group 11">
              <a:extLst>
                <a:ext uri="{FF2B5EF4-FFF2-40B4-BE49-F238E27FC236}">
                  <a16:creationId xmlns:a16="http://schemas.microsoft.com/office/drawing/2014/main" id="{07CA4E13-F578-514A-A033-167CD9EC1BCE}"/>
                </a:ext>
              </a:extLst>
            </p:cNvPr>
            <p:cNvGrpSpPr>
              <a:grpSpLocks noChangeAspect="1"/>
            </p:cNvGrpSpPr>
            <p:nvPr/>
          </p:nvGrpSpPr>
          <p:grpSpPr>
            <a:xfrm>
              <a:off x="1896136" y="6712434"/>
              <a:ext cx="1559717" cy="1944217"/>
              <a:chOff x="713156" y="1308907"/>
              <a:chExt cx="2068665" cy="2578629"/>
            </a:xfrm>
          </p:grpSpPr>
          <p:pic>
            <p:nvPicPr>
              <p:cNvPr id="13" name="Picture 12">
                <a:extLst>
                  <a:ext uri="{FF2B5EF4-FFF2-40B4-BE49-F238E27FC236}">
                    <a16:creationId xmlns:a16="http://schemas.microsoft.com/office/drawing/2014/main" id="{2565C6F3-4A96-534F-836D-9AF729553CA6}"/>
                  </a:ext>
                </a:extLst>
              </p:cNvPr>
              <p:cNvPicPr>
                <a:picLocks noChangeAspect="1"/>
              </p:cNvPicPr>
              <p:nvPr/>
            </p:nvPicPr>
            <p:blipFill>
              <a:blip r:embed="rId3"/>
              <a:stretch>
                <a:fillRect/>
              </a:stretch>
            </p:blipFill>
            <p:spPr>
              <a:xfrm>
                <a:off x="1273914" y="1308907"/>
                <a:ext cx="947151" cy="1766802"/>
              </a:xfrm>
              <a:prstGeom prst="rect">
                <a:avLst/>
              </a:prstGeom>
            </p:spPr>
          </p:pic>
          <p:sp>
            <p:nvSpPr>
              <p:cNvPr id="15" name="Rectangle 14">
                <a:extLst>
                  <a:ext uri="{FF2B5EF4-FFF2-40B4-BE49-F238E27FC236}">
                    <a16:creationId xmlns:a16="http://schemas.microsoft.com/office/drawing/2014/main" id="{1179B54C-58A0-514B-9926-2C1159707E06}"/>
                  </a:ext>
                </a:extLst>
              </p:cNvPr>
              <p:cNvSpPr/>
              <p:nvPr/>
            </p:nvSpPr>
            <p:spPr>
              <a:xfrm>
                <a:off x="713156" y="3340408"/>
                <a:ext cx="2068665" cy="547128"/>
              </a:xfrm>
              <a:prstGeom prst="rect">
                <a:avLst/>
              </a:prstGeom>
            </p:spPr>
            <p:txBody>
              <a:bodyPr wrap="square">
                <a:spAutoFit/>
              </a:bodyPr>
              <a:lstStyle/>
              <a:p>
                <a:pPr algn="ctr"/>
                <a:r>
                  <a:rPr lang="en-US" altLang="en-US" sz="2400" b="1">
                    <a:latin typeface="Century Gothic" panose="020B0502020202020204" pitchFamily="34" charset="0"/>
                  </a:rPr>
                  <a:t>Patient</a:t>
                </a:r>
                <a:endParaRPr lang="en-SG" altLang="en-US" sz="2400">
                  <a:latin typeface="Century Gothic" panose="020B0502020202020204" pitchFamily="34" charset="0"/>
                </a:endParaRPr>
              </a:p>
            </p:txBody>
          </p:sp>
        </p:grpSp>
        <p:sp>
          <p:nvSpPr>
            <p:cNvPr id="16" name="Oval 5">
              <a:extLst>
                <a:ext uri="{FF2B5EF4-FFF2-40B4-BE49-F238E27FC236}">
                  <a16:creationId xmlns:a16="http://schemas.microsoft.com/office/drawing/2014/main" id="{8325003E-5447-6449-A019-299ABB9347DE}"/>
                </a:ext>
              </a:extLst>
            </p:cNvPr>
            <p:cNvSpPr>
              <a:spLocks noChangeArrowheads="1"/>
            </p:cNvSpPr>
            <p:nvPr/>
          </p:nvSpPr>
          <p:spPr bwMode="auto">
            <a:xfrm>
              <a:off x="5265193" y="6810427"/>
              <a:ext cx="2895743" cy="113613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2000" b="1">
                  <a:latin typeface="Century Gothic" panose="020B0502020202020204" pitchFamily="34" charset="0"/>
                </a:rPr>
                <a:t>Request Appointment</a:t>
              </a:r>
            </a:p>
          </p:txBody>
        </p:sp>
        <p:cxnSp>
          <p:nvCxnSpPr>
            <p:cNvPr id="17" name="Straight Arrow Connector 16">
              <a:extLst>
                <a:ext uri="{FF2B5EF4-FFF2-40B4-BE49-F238E27FC236}">
                  <a16:creationId xmlns:a16="http://schemas.microsoft.com/office/drawing/2014/main" id="{EEC7A1C5-C55F-9F42-98B0-6BB94183855B}"/>
                </a:ext>
              </a:extLst>
            </p:cNvPr>
            <p:cNvCxnSpPr>
              <a:stCxn id="13" idx="3"/>
              <a:endCxn id="16" idx="2"/>
            </p:cNvCxnSpPr>
            <p:nvPr/>
          </p:nvCxnSpPr>
          <p:spPr>
            <a:xfrm flipV="1">
              <a:off x="3033058" y="7378494"/>
              <a:ext cx="2232135"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19" name="Curved Connector 18">
            <a:extLst>
              <a:ext uri="{FF2B5EF4-FFF2-40B4-BE49-F238E27FC236}">
                <a16:creationId xmlns:a16="http://schemas.microsoft.com/office/drawing/2014/main" id="{20ED3C29-DDCE-114F-B744-6174D0D39434}"/>
              </a:ext>
            </a:extLst>
          </p:cNvPr>
          <p:cNvCxnSpPr>
            <a:cxnSpLocks/>
            <a:stCxn id="3" idx="1"/>
          </p:cNvCxnSpPr>
          <p:nvPr/>
        </p:nvCxnSpPr>
        <p:spPr>
          <a:xfrm rot="10800000">
            <a:off x="6732105" y="4383765"/>
            <a:ext cx="646675" cy="774048"/>
          </a:xfrm>
          <a:prstGeom prst="curvedConnector2">
            <a:avLst/>
          </a:prstGeom>
          <a:ln>
            <a:solidFill>
              <a:srgbClr val="0000CC"/>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7992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D90A-EFF3-40F8-A3BB-ABBA25DF3F31}"/>
              </a:ext>
            </a:extLst>
          </p:cNvPr>
          <p:cNvSpPr>
            <a:spLocks noGrp="1"/>
          </p:cNvSpPr>
          <p:nvPr>
            <p:ph type="title"/>
          </p:nvPr>
        </p:nvSpPr>
        <p:spPr/>
        <p:txBody>
          <a:bodyPr/>
          <a:lstStyle/>
          <a:p>
            <a:r>
              <a:rPr lang="en-US" dirty="0"/>
              <a:t>7.1 Use case model activity</a:t>
            </a:r>
            <a:endParaRPr lang="en-SG" dirty="0"/>
          </a:p>
        </p:txBody>
      </p:sp>
      <p:sp>
        <p:nvSpPr>
          <p:cNvPr id="3" name="Text Placeholder 2">
            <a:extLst>
              <a:ext uri="{FF2B5EF4-FFF2-40B4-BE49-F238E27FC236}">
                <a16:creationId xmlns:a16="http://schemas.microsoft.com/office/drawing/2014/main" id="{97859E61-0B8B-443A-8309-B28BC9B676ED}"/>
              </a:ext>
            </a:extLst>
          </p:cNvPr>
          <p:cNvSpPr>
            <a:spLocks noGrp="1"/>
          </p:cNvSpPr>
          <p:nvPr>
            <p:ph type="body" sz="quarter" idx="11"/>
          </p:nvPr>
        </p:nvSpPr>
        <p:spPr/>
        <p:txBody>
          <a:bodyPr/>
          <a:lstStyle/>
          <a:p>
            <a:r>
              <a:rPr lang="en-US" dirty="0"/>
              <a:t>Class teams</a:t>
            </a:r>
            <a:endParaRPr lang="en-SG" dirty="0"/>
          </a:p>
        </p:txBody>
      </p:sp>
      <p:sp>
        <p:nvSpPr>
          <p:cNvPr id="4" name="Text Placeholder 3">
            <a:extLst>
              <a:ext uri="{FF2B5EF4-FFF2-40B4-BE49-F238E27FC236}">
                <a16:creationId xmlns:a16="http://schemas.microsoft.com/office/drawing/2014/main" id="{9552E03B-E4B2-4DBD-9F32-B17570CD2F92}"/>
              </a:ext>
            </a:extLst>
          </p:cNvPr>
          <p:cNvSpPr>
            <a:spLocks noGrp="1"/>
          </p:cNvSpPr>
          <p:nvPr>
            <p:ph type="body" sz="quarter" idx="12"/>
          </p:nvPr>
        </p:nvSpPr>
        <p:spPr>
          <a:xfrm>
            <a:off x="5806822" y="1410854"/>
            <a:ext cx="822578" cy="584775"/>
          </a:xfrm>
        </p:spPr>
        <p:txBody>
          <a:bodyPr/>
          <a:lstStyle/>
          <a:p>
            <a:r>
              <a:rPr lang="en-US" dirty="0"/>
              <a:t>10</a:t>
            </a:r>
            <a:endParaRPr lang="en-SG" dirty="0"/>
          </a:p>
        </p:txBody>
      </p:sp>
      <p:sp>
        <p:nvSpPr>
          <p:cNvPr id="5" name="Content Placeholder 4">
            <a:extLst>
              <a:ext uri="{FF2B5EF4-FFF2-40B4-BE49-F238E27FC236}">
                <a16:creationId xmlns:a16="http://schemas.microsoft.com/office/drawing/2014/main" id="{5C3577C6-ACC5-48AC-94B7-C514A26B89E4}"/>
              </a:ext>
            </a:extLst>
          </p:cNvPr>
          <p:cNvSpPr>
            <a:spLocks noGrp="1"/>
          </p:cNvSpPr>
          <p:nvPr>
            <p:ph sz="quarter" idx="13"/>
          </p:nvPr>
        </p:nvSpPr>
        <p:spPr>
          <a:xfrm>
            <a:off x="2109946" y="2153041"/>
            <a:ext cx="6933846" cy="3453253"/>
          </a:xfrm>
        </p:spPr>
        <p:txBody>
          <a:bodyPr/>
          <a:lstStyle/>
          <a:p>
            <a:r>
              <a:rPr lang="en-SG" altLang="en-US" sz="2100" b="1" dirty="0"/>
              <a:t>Medical Booking System Scenario</a:t>
            </a:r>
          </a:p>
          <a:p>
            <a:r>
              <a:rPr lang="en-SG" altLang="en-US" sz="2100" b="1" dirty="0"/>
              <a:t>“</a:t>
            </a:r>
            <a:r>
              <a:rPr lang="en-US" altLang="en-US" sz="2100" dirty="0"/>
              <a:t>Mac </a:t>
            </a:r>
            <a:r>
              <a:rPr lang="en-US" altLang="en-US" sz="2100" i="1" dirty="0"/>
              <a:t>submits the appointment request online to make an appointment for a yearly health-checkup. Doctor records his/her availability in the staff module. The receptionist finds the nearest empty time slot in the appointment module and available doctor from the staff module. She schedules the appointment for the time slot with an available doctor and saves.</a:t>
            </a:r>
            <a:endParaRPr lang="en-SG" sz="2100" dirty="0"/>
          </a:p>
          <a:p>
            <a:endParaRPr lang="en-SG" sz="2100" dirty="0"/>
          </a:p>
        </p:txBody>
      </p:sp>
      <p:sp>
        <p:nvSpPr>
          <p:cNvPr id="6" name="Content Placeholder 5">
            <a:extLst>
              <a:ext uri="{FF2B5EF4-FFF2-40B4-BE49-F238E27FC236}">
                <a16:creationId xmlns:a16="http://schemas.microsoft.com/office/drawing/2014/main" id="{8FBB6EC1-7C0D-476C-8E02-EABF5B591BAB}"/>
              </a:ext>
            </a:extLst>
          </p:cNvPr>
          <p:cNvSpPr>
            <a:spLocks noGrp="1"/>
          </p:cNvSpPr>
          <p:nvPr>
            <p:ph sz="quarter" idx="14"/>
          </p:nvPr>
        </p:nvSpPr>
        <p:spPr>
          <a:xfrm>
            <a:off x="2109946" y="5862194"/>
            <a:ext cx="6664151" cy="461665"/>
          </a:xfrm>
        </p:spPr>
        <p:txBody>
          <a:bodyPr/>
          <a:lstStyle/>
          <a:p>
            <a:r>
              <a:rPr lang="en-US" dirty="0"/>
              <a:t>Draw the use case model</a:t>
            </a:r>
            <a:endParaRPr lang="en-SG" dirty="0"/>
          </a:p>
        </p:txBody>
      </p:sp>
    </p:spTree>
    <p:extLst>
      <p:ext uri="{BB962C8B-B14F-4D97-AF65-F5344CB8AC3E}">
        <p14:creationId xmlns:p14="http://schemas.microsoft.com/office/powerpoint/2010/main" val="3854243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E546536-45A6-C940-AEAB-C25B9886A120}"/>
              </a:ext>
            </a:extLst>
          </p:cNvPr>
          <p:cNvSpPr>
            <a:spLocks noGrp="1" noChangeArrowheads="1"/>
          </p:cNvSpPr>
          <p:nvPr>
            <p:ph type="title"/>
          </p:nvPr>
        </p:nvSpPr>
        <p:spPr>
          <a:xfrm>
            <a:off x="381000" y="257175"/>
            <a:ext cx="6553200" cy="584200"/>
          </a:xfrm>
        </p:spPr>
        <p:txBody>
          <a:bodyPr/>
          <a:lstStyle/>
          <a:p>
            <a:pPr eaLnBrk="1" hangingPunct="1"/>
            <a:r>
              <a:rPr lang="en-GB" altLang="en-US"/>
              <a:t>Use Case - Summary</a:t>
            </a:r>
          </a:p>
        </p:txBody>
      </p:sp>
      <p:sp>
        <p:nvSpPr>
          <p:cNvPr id="54275" name="Rectangle 3">
            <a:extLst>
              <a:ext uri="{FF2B5EF4-FFF2-40B4-BE49-F238E27FC236}">
                <a16:creationId xmlns:a16="http://schemas.microsoft.com/office/drawing/2014/main" id="{4E34398D-770A-9641-96F2-5C3F25EDF208}"/>
              </a:ext>
            </a:extLst>
          </p:cNvPr>
          <p:cNvSpPr>
            <a:spLocks noGrp="1" noChangeArrowheads="1"/>
          </p:cNvSpPr>
          <p:nvPr>
            <p:ph idx="1"/>
          </p:nvPr>
        </p:nvSpPr>
        <p:spPr>
          <a:xfrm>
            <a:off x="211138" y="990600"/>
            <a:ext cx="8704262" cy="1764137"/>
          </a:xfrm>
        </p:spPr>
        <p:txBody>
          <a:bodyPr/>
          <a:lstStyle/>
          <a:p>
            <a:pPr>
              <a:spcAft>
                <a:spcPts val="600"/>
              </a:spcAft>
              <a:defRPr/>
            </a:pPr>
            <a:r>
              <a:rPr lang="en-GB" altLang="en-US" sz="2400" dirty="0">
                <a:latin typeface="Century Gothic"/>
              </a:rPr>
              <a:t>Use case is a task, performed by an Actor that has some useful outcome</a:t>
            </a:r>
            <a:r>
              <a:rPr lang="en-GB" altLang="en-US" dirty="0">
                <a:latin typeface="Century Gothic"/>
              </a:rPr>
              <a:t> </a:t>
            </a:r>
            <a:endParaRPr lang="en-GB" altLang="en-US" sz="2400"/>
          </a:p>
          <a:p>
            <a:pPr>
              <a:spcAft>
                <a:spcPts val="600"/>
              </a:spcAft>
              <a:defRPr/>
            </a:pPr>
            <a:r>
              <a:rPr lang="en-SG" altLang="en-US" sz="2400" dirty="0">
                <a:latin typeface="Century Gothic"/>
              </a:rPr>
              <a:t>An Actor can be</a:t>
            </a:r>
            <a:r>
              <a:rPr lang="en-SG" altLang="en-US" dirty="0">
                <a:latin typeface="Century Gothic"/>
              </a:rPr>
              <a:t> a human</a:t>
            </a:r>
            <a:r>
              <a:rPr lang="en-SG" altLang="en-US" sz="2400" dirty="0">
                <a:latin typeface="Century Gothic"/>
              </a:rPr>
              <a:t> user </a:t>
            </a:r>
            <a:r>
              <a:rPr lang="en-SG" altLang="en-US" dirty="0">
                <a:latin typeface="Century Gothic"/>
              </a:rPr>
              <a:t>or an </a:t>
            </a:r>
            <a:r>
              <a:rPr lang="en-SG" altLang="en-US" sz="2400" dirty="0">
                <a:latin typeface="Century Gothic"/>
              </a:rPr>
              <a:t>IT system</a:t>
            </a:r>
            <a:endParaRPr lang="en-SG" altLang="en-US" sz="2400" dirty="0"/>
          </a:p>
          <a:p>
            <a:pPr marL="0" indent="0" eaLnBrk="1" hangingPunct="1">
              <a:lnSpc>
                <a:spcPct val="70000"/>
              </a:lnSpc>
              <a:spcAft>
                <a:spcPts val="600"/>
              </a:spcAft>
              <a:buFontTx/>
              <a:buNone/>
              <a:defRPr/>
            </a:pPr>
            <a:endParaRPr lang="en-GB" altLang="en-US" sz="2400"/>
          </a:p>
        </p:txBody>
      </p:sp>
      <p:sp>
        <p:nvSpPr>
          <p:cNvPr id="6" name="Oval 5">
            <a:extLst>
              <a:ext uri="{FF2B5EF4-FFF2-40B4-BE49-F238E27FC236}">
                <a16:creationId xmlns:a16="http://schemas.microsoft.com/office/drawing/2014/main" id="{5FA0DC89-613F-CB40-BF9A-3C5D8C67BB8B}"/>
              </a:ext>
            </a:extLst>
          </p:cNvPr>
          <p:cNvSpPr>
            <a:spLocks noChangeArrowheads="1"/>
          </p:cNvSpPr>
          <p:nvPr/>
        </p:nvSpPr>
        <p:spPr bwMode="auto">
          <a:xfrm>
            <a:off x="3284882" y="3730014"/>
            <a:ext cx="2799522" cy="953397"/>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Enter a New Order</a:t>
            </a:r>
          </a:p>
        </p:txBody>
      </p:sp>
      <p:sp>
        <p:nvSpPr>
          <p:cNvPr id="7" name="Oval 8">
            <a:extLst>
              <a:ext uri="{FF2B5EF4-FFF2-40B4-BE49-F238E27FC236}">
                <a16:creationId xmlns:a16="http://schemas.microsoft.com/office/drawing/2014/main" id="{D6EDDFCC-CC21-AC41-90E5-25BB8A8D2125}"/>
              </a:ext>
            </a:extLst>
          </p:cNvPr>
          <p:cNvSpPr>
            <a:spLocks noChangeArrowheads="1"/>
          </p:cNvSpPr>
          <p:nvPr/>
        </p:nvSpPr>
        <p:spPr bwMode="auto">
          <a:xfrm>
            <a:off x="3284882" y="4972222"/>
            <a:ext cx="2799522" cy="953397"/>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Enter Billing Information</a:t>
            </a:r>
          </a:p>
        </p:txBody>
      </p:sp>
      <p:sp>
        <p:nvSpPr>
          <p:cNvPr id="8" name="Rectangle 13">
            <a:extLst>
              <a:ext uri="{FF2B5EF4-FFF2-40B4-BE49-F238E27FC236}">
                <a16:creationId xmlns:a16="http://schemas.microsoft.com/office/drawing/2014/main" id="{A5F13361-34CB-4E48-9480-01A8CDF00B7D}"/>
              </a:ext>
            </a:extLst>
          </p:cNvPr>
          <p:cNvSpPr>
            <a:spLocks noChangeArrowheads="1"/>
          </p:cNvSpPr>
          <p:nvPr/>
        </p:nvSpPr>
        <p:spPr bwMode="auto">
          <a:xfrm>
            <a:off x="2398643" y="3174837"/>
            <a:ext cx="4572000" cy="3319750"/>
          </a:xfrm>
          <a:prstGeom prst="rect">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SG" altLang="en-US" sz="2000">
              <a:solidFill>
                <a:srgbClr val="C69200"/>
              </a:solidFill>
              <a:latin typeface="Tahoma" panose="020B0604030504040204" pitchFamily="34" charset="0"/>
            </a:endParaRPr>
          </a:p>
        </p:txBody>
      </p:sp>
      <p:grpSp>
        <p:nvGrpSpPr>
          <p:cNvPr id="9" name="Group 8">
            <a:extLst>
              <a:ext uri="{FF2B5EF4-FFF2-40B4-BE49-F238E27FC236}">
                <a16:creationId xmlns:a16="http://schemas.microsoft.com/office/drawing/2014/main" id="{21F9982F-E0DC-344B-BDEF-C5487BB0211D}"/>
              </a:ext>
            </a:extLst>
          </p:cNvPr>
          <p:cNvGrpSpPr>
            <a:grpSpLocks noChangeAspect="1"/>
          </p:cNvGrpSpPr>
          <p:nvPr/>
        </p:nvGrpSpPr>
        <p:grpSpPr>
          <a:xfrm>
            <a:off x="574606" y="4913200"/>
            <a:ext cx="1162934" cy="1510126"/>
            <a:chOff x="569437" y="1308907"/>
            <a:chExt cx="2356103" cy="3059512"/>
          </a:xfrm>
        </p:grpSpPr>
        <p:pic>
          <p:nvPicPr>
            <p:cNvPr id="10" name="Picture 9">
              <a:extLst>
                <a:ext uri="{FF2B5EF4-FFF2-40B4-BE49-F238E27FC236}">
                  <a16:creationId xmlns:a16="http://schemas.microsoft.com/office/drawing/2014/main" id="{061F3793-7CB6-A74C-9F78-F8600B134722}"/>
                </a:ext>
              </a:extLst>
            </p:cNvPr>
            <p:cNvPicPr>
              <a:picLocks noChangeAspect="1"/>
            </p:cNvPicPr>
            <p:nvPr/>
          </p:nvPicPr>
          <p:blipFill>
            <a:blip r:embed="rId3"/>
            <a:stretch>
              <a:fillRect/>
            </a:stretch>
          </p:blipFill>
          <p:spPr>
            <a:xfrm>
              <a:off x="1273914" y="1308907"/>
              <a:ext cx="947151" cy="1766802"/>
            </a:xfrm>
            <a:prstGeom prst="rect">
              <a:avLst/>
            </a:prstGeom>
          </p:spPr>
        </p:pic>
        <p:sp>
          <p:nvSpPr>
            <p:cNvPr id="11" name="Rectangle 10">
              <a:extLst>
                <a:ext uri="{FF2B5EF4-FFF2-40B4-BE49-F238E27FC236}">
                  <a16:creationId xmlns:a16="http://schemas.microsoft.com/office/drawing/2014/main" id="{38A282BE-8BF9-BF4A-9ED0-47D6BDC624EE}"/>
                </a:ext>
              </a:extLst>
            </p:cNvPr>
            <p:cNvSpPr/>
            <p:nvPr/>
          </p:nvSpPr>
          <p:spPr>
            <a:xfrm>
              <a:off x="569437" y="3349677"/>
              <a:ext cx="2356103" cy="1018742"/>
            </a:xfrm>
            <a:prstGeom prst="rect">
              <a:avLst/>
            </a:prstGeom>
          </p:spPr>
          <p:txBody>
            <a:bodyPr wrap="square">
              <a:spAutoFit/>
            </a:bodyPr>
            <a:lstStyle/>
            <a:p>
              <a:pPr algn="ctr"/>
              <a:r>
                <a:rPr lang="en-US" altLang="en-US" sz="1600" b="1">
                  <a:latin typeface="Century Gothic" panose="020B0502020202020204" pitchFamily="34" charset="0"/>
                </a:rPr>
                <a:t>Finance Manager</a:t>
              </a:r>
              <a:endParaRPr lang="en-SG" altLang="en-US">
                <a:latin typeface="Century Gothic" panose="020B0502020202020204" pitchFamily="34" charset="0"/>
              </a:endParaRPr>
            </a:p>
          </p:txBody>
        </p:sp>
      </p:grpSp>
      <p:grpSp>
        <p:nvGrpSpPr>
          <p:cNvPr id="12" name="Group 11">
            <a:extLst>
              <a:ext uri="{FF2B5EF4-FFF2-40B4-BE49-F238E27FC236}">
                <a16:creationId xmlns:a16="http://schemas.microsoft.com/office/drawing/2014/main" id="{0FFA82CB-62AB-1F49-9141-C91192F319D7}"/>
              </a:ext>
            </a:extLst>
          </p:cNvPr>
          <p:cNvGrpSpPr>
            <a:grpSpLocks noChangeAspect="1"/>
          </p:cNvGrpSpPr>
          <p:nvPr/>
        </p:nvGrpSpPr>
        <p:grpSpPr>
          <a:xfrm>
            <a:off x="381000" y="3270749"/>
            <a:ext cx="1550145" cy="1267947"/>
            <a:chOff x="177192" y="1308907"/>
            <a:chExt cx="3140593" cy="2568857"/>
          </a:xfrm>
        </p:grpSpPr>
        <p:pic>
          <p:nvPicPr>
            <p:cNvPr id="13" name="Picture 12">
              <a:extLst>
                <a:ext uri="{FF2B5EF4-FFF2-40B4-BE49-F238E27FC236}">
                  <a16:creationId xmlns:a16="http://schemas.microsoft.com/office/drawing/2014/main" id="{E7FFA88F-D8F0-FF4C-82BE-435605B544A7}"/>
                </a:ext>
              </a:extLst>
            </p:cNvPr>
            <p:cNvPicPr>
              <a:picLocks noChangeAspect="1"/>
            </p:cNvPicPr>
            <p:nvPr/>
          </p:nvPicPr>
          <p:blipFill>
            <a:blip r:embed="rId3"/>
            <a:stretch>
              <a:fillRect/>
            </a:stretch>
          </p:blipFill>
          <p:spPr>
            <a:xfrm>
              <a:off x="1273914" y="1308907"/>
              <a:ext cx="947151" cy="1766802"/>
            </a:xfrm>
            <a:prstGeom prst="rect">
              <a:avLst/>
            </a:prstGeom>
          </p:spPr>
        </p:pic>
        <p:sp>
          <p:nvSpPr>
            <p:cNvPr id="14" name="Rectangle 13">
              <a:extLst>
                <a:ext uri="{FF2B5EF4-FFF2-40B4-BE49-F238E27FC236}">
                  <a16:creationId xmlns:a16="http://schemas.microsoft.com/office/drawing/2014/main" id="{1FE0EDD0-5BF2-C041-820C-B27CCCEF7463}"/>
                </a:ext>
              </a:extLst>
            </p:cNvPr>
            <p:cNvSpPr/>
            <p:nvPr/>
          </p:nvSpPr>
          <p:spPr>
            <a:xfrm>
              <a:off x="177192" y="3287966"/>
              <a:ext cx="3140593" cy="589798"/>
            </a:xfrm>
            <a:prstGeom prst="rect">
              <a:avLst/>
            </a:prstGeom>
          </p:spPr>
          <p:txBody>
            <a:bodyPr wrap="square">
              <a:spAutoFit/>
            </a:bodyPr>
            <a:lstStyle/>
            <a:p>
              <a:pPr algn="ctr"/>
              <a:r>
                <a:rPr lang="en-US" altLang="en-US" sz="1600" b="1">
                  <a:latin typeface="Century Gothic" panose="020B0502020202020204" pitchFamily="34" charset="0"/>
                </a:rPr>
                <a:t>Finance Clerk</a:t>
              </a:r>
              <a:endParaRPr lang="en-SG" altLang="en-US">
                <a:latin typeface="Century Gothic" panose="020B0502020202020204" pitchFamily="34" charset="0"/>
              </a:endParaRPr>
            </a:p>
          </p:txBody>
        </p:sp>
      </p:grpSp>
      <p:grpSp>
        <p:nvGrpSpPr>
          <p:cNvPr id="15" name="Group 14">
            <a:extLst>
              <a:ext uri="{FF2B5EF4-FFF2-40B4-BE49-F238E27FC236}">
                <a16:creationId xmlns:a16="http://schemas.microsoft.com/office/drawing/2014/main" id="{FA9650EB-859C-B041-A4CC-DA3E59B98934}"/>
              </a:ext>
            </a:extLst>
          </p:cNvPr>
          <p:cNvGrpSpPr>
            <a:grpSpLocks noChangeAspect="1"/>
          </p:cNvGrpSpPr>
          <p:nvPr/>
        </p:nvGrpSpPr>
        <p:grpSpPr>
          <a:xfrm>
            <a:off x="7314393" y="4393138"/>
            <a:ext cx="1187844" cy="1267947"/>
            <a:chOff x="544204" y="1308907"/>
            <a:chExt cx="2406572" cy="2568858"/>
          </a:xfrm>
        </p:grpSpPr>
        <p:pic>
          <p:nvPicPr>
            <p:cNvPr id="16" name="Picture 15">
              <a:extLst>
                <a:ext uri="{FF2B5EF4-FFF2-40B4-BE49-F238E27FC236}">
                  <a16:creationId xmlns:a16="http://schemas.microsoft.com/office/drawing/2014/main" id="{8284F413-C288-E540-B392-0A6039154B42}"/>
                </a:ext>
              </a:extLst>
            </p:cNvPr>
            <p:cNvPicPr>
              <a:picLocks noChangeAspect="1"/>
            </p:cNvPicPr>
            <p:nvPr/>
          </p:nvPicPr>
          <p:blipFill>
            <a:blip r:embed="rId3"/>
            <a:stretch>
              <a:fillRect/>
            </a:stretch>
          </p:blipFill>
          <p:spPr>
            <a:xfrm>
              <a:off x="1273914" y="1308907"/>
              <a:ext cx="947151" cy="1766802"/>
            </a:xfrm>
            <a:prstGeom prst="rect">
              <a:avLst/>
            </a:prstGeom>
          </p:spPr>
        </p:pic>
        <p:sp>
          <p:nvSpPr>
            <p:cNvPr id="17" name="Rectangle 16">
              <a:extLst>
                <a:ext uri="{FF2B5EF4-FFF2-40B4-BE49-F238E27FC236}">
                  <a16:creationId xmlns:a16="http://schemas.microsoft.com/office/drawing/2014/main" id="{A60220E4-EAC7-D843-94C7-79301E3D8031}"/>
                </a:ext>
              </a:extLst>
            </p:cNvPr>
            <p:cNvSpPr/>
            <p:nvPr/>
          </p:nvSpPr>
          <p:spPr>
            <a:xfrm>
              <a:off x="544204" y="3287967"/>
              <a:ext cx="2406572" cy="589798"/>
            </a:xfrm>
            <a:prstGeom prst="rect">
              <a:avLst/>
            </a:prstGeom>
          </p:spPr>
          <p:txBody>
            <a:bodyPr wrap="square">
              <a:spAutoFit/>
            </a:bodyPr>
            <a:lstStyle/>
            <a:p>
              <a:pPr algn="ctr"/>
              <a:r>
                <a:rPr lang="en-US" altLang="en-US" sz="1600" b="1">
                  <a:latin typeface="Century Gothic" panose="020B0502020202020204" pitchFamily="34" charset="0"/>
                </a:rPr>
                <a:t>Customer</a:t>
              </a:r>
              <a:endParaRPr lang="en-SG" altLang="en-US">
                <a:latin typeface="Century Gothic" panose="020B0502020202020204" pitchFamily="34" charset="0"/>
              </a:endParaRPr>
            </a:p>
          </p:txBody>
        </p:sp>
      </p:grpSp>
      <p:cxnSp>
        <p:nvCxnSpPr>
          <p:cNvPr id="18" name="Straight Arrow Connector 17">
            <a:extLst>
              <a:ext uri="{FF2B5EF4-FFF2-40B4-BE49-F238E27FC236}">
                <a16:creationId xmlns:a16="http://schemas.microsoft.com/office/drawing/2014/main" id="{D1A9BFD9-A0B5-ED49-B8B3-CCAD7D16DF19}"/>
              </a:ext>
            </a:extLst>
          </p:cNvPr>
          <p:cNvCxnSpPr>
            <a:stCxn id="16" idx="1"/>
            <a:endCxn id="6" idx="6"/>
          </p:cNvCxnSpPr>
          <p:nvPr/>
        </p:nvCxnSpPr>
        <p:spPr>
          <a:xfrm flipH="1" flipV="1">
            <a:off x="6084404" y="4206713"/>
            <a:ext cx="1590162" cy="622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80FF15D-DE37-1F43-91EE-17FF85744810}"/>
              </a:ext>
            </a:extLst>
          </p:cNvPr>
          <p:cNvCxnSpPr>
            <a:stCxn id="13" idx="3"/>
            <a:endCxn id="7" idx="2"/>
          </p:cNvCxnSpPr>
          <p:nvPr/>
        </p:nvCxnSpPr>
        <p:spPr>
          <a:xfrm>
            <a:off x="1389822" y="3706782"/>
            <a:ext cx="1895060" cy="1742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D64A5D6-9417-D04A-879B-2B150DEB6636}"/>
              </a:ext>
            </a:extLst>
          </p:cNvPr>
          <p:cNvCxnSpPr>
            <a:cxnSpLocks/>
            <a:stCxn id="10" idx="3"/>
            <a:endCxn id="7" idx="2"/>
          </p:cNvCxnSpPr>
          <p:nvPr/>
        </p:nvCxnSpPr>
        <p:spPr>
          <a:xfrm>
            <a:off x="1389822" y="5349233"/>
            <a:ext cx="1895060" cy="99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199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8F8BCED9-960D-D44C-B4AD-EAB20FAD9527}"/>
              </a:ext>
            </a:extLst>
          </p:cNvPr>
          <p:cNvSpPr>
            <a:spLocks noGrp="1"/>
          </p:cNvSpPr>
          <p:nvPr>
            <p:ph type="title"/>
          </p:nvPr>
        </p:nvSpPr>
        <p:spPr>
          <a:xfrm>
            <a:off x="419100" y="3090717"/>
            <a:ext cx="8305800" cy="584200"/>
          </a:xfrm>
        </p:spPr>
        <p:txBody>
          <a:bodyPr/>
          <a:lstStyle/>
          <a:p>
            <a:pPr eaLnBrk="1" hangingPunct="1"/>
            <a:r>
              <a:rPr lang="en-US" altLang="en-US"/>
              <a:t>Use Case Model</a:t>
            </a:r>
          </a:p>
        </p:txBody>
      </p:sp>
      <p:sp>
        <p:nvSpPr>
          <p:cNvPr id="12" name="Folded Corner 11">
            <a:extLst>
              <a:ext uri="{FF2B5EF4-FFF2-40B4-BE49-F238E27FC236}">
                <a16:creationId xmlns:a16="http://schemas.microsoft.com/office/drawing/2014/main" id="{9452FC2F-9015-7C49-B90D-D5F92CBB4E99}"/>
              </a:ext>
            </a:extLst>
          </p:cNvPr>
          <p:cNvSpPr/>
          <p:nvPr/>
        </p:nvSpPr>
        <p:spPr>
          <a:xfrm>
            <a:off x="0" y="4790064"/>
            <a:ext cx="9144000" cy="1008062"/>
          </a:xfrm>
          <a:prstGeom prst="foldedCorner">
            <a:avLst>
              <a:gd name="adj" fmla="val 4902"/>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sz="2400">
              <a:latin typeface="Century Gothic" panose="020B0502020202020204" pitchFamily="34" charset="0"/>
            </a:endParaRPr>
          </a:p>
        </p:txBody>
      </p:sp>
      <p:graphicFrame>
        <p:nvGraphicFramePr>
          <p:cNvPr id="13" name="Content Placeholder 3">
            <a:extLst>
              <a:ext uri="{FF2B5EF4-FFF2-40B4-BE49-F238E27FC236}">
                <a16:creationId xmlns:a16="http://schemas.microsoft.com/office/drawing/2014/main" id="{007ECBA6-AB0F-5D42-A1CB-8994785090D1}"/>
              </a:ext>
            </a:extLst>
          </p:cNvPr>
          <p:cNvGraphicFramePr>
            <a:graphicFrameLocks/>
          </p:cNvGraphicFramePr>
          <p:nvPr/>
        </p:nvGraphicFramePr>
        <p:xfrm>
          <a:off x="457200" y="4578926"/>
          <a:ext cx="7239000" cy="13951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13">
            <a:extLst>
              <a:ext uri="{FF2B5EF4-FFF2-40B4-BE49-F238E27FC236}">
                <a16:creationId xmlns:a16="http://schemas.microsoft.com/office/drawing/2014/main" id="{B0B4CB39-D655-DC44-970B-240BBECF115B}"/>
              </a:ext>
            </a:extLst>
          </p:cNvPr>
          <p:cNvSpPr/>
          <p:nvPr/>
        </p:nvSpPr>
        <p:spPr>
          <a:xfrm>
            <a:off x="7741790" y="4847732"/>
            <a:ext cx="1319212" cy="8096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SG" b="1">
                <a:solidFill>
                  <a:schemeClr val="tx1"/>
                </a:solidFill>
                <a:latin typeface="Century Gothic" panose="020B0502020202020204" pitchFamily="34" charset="0"/>
              </a:rPr>
              <a:t>Use Case Model</a:t>
            </a:r>
          </a:p>
        </p:txBody>
      </p:sp>
      <p:pic>
        <p:nvPicPr>
          <p:cNvPr id="15" name="Picture 14">
            <a:extLst>
              <a:ext uri="{FF2B5EF4-FFF2-40B4-BE49-F238E27FC236}">
                <a16:creationId xmlns:a16="http://schemas.microsoft.com/office/drawing/2014/main" id="{39020CB5-B680-9847-ABED-B059D7CAE9FA}"/>
              </a:ext>
            </a:extLst>
          </p:cNvPr>
          <p:cNvPicPr>
            <a:picLocks noChangeAspect="1"/>
          </p:cNvPicPr>
          <p:nvPr/>
        </p:nvPicPr>
        <p:blipFill>
          <a:blip r:embed="rId8"/>
          <a:stretch>
            <a:fillRect/>
          </a:stretch>
        </p:blipFill>
        <p:spPr>
          <a:xfrm>
            <a:off x="25978" y="5090673"/>
            <a:ext cx="692727" cy="323741"/>
          </a:xfrm>
          <a:prstGeom prst="rect">
            <a:avLst/>
          </a:prstGeom>
        </p:spPr>
      </p:pic>
    </p:spTree>
    <p:extLst>
      <p:ext uri="{BB962C8B-B14F-4D97-AF65-F5344CB8AC3E}">
        <p14:creationId xmlns:p14="http://schemas.microsoft.com/office/powerpoint/2010/main" val="24563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A399-D1B9-4F24-B44C-2D168A03F8E0}"/>
              </a:ext>
            </a:extLst>
          </p:cNvPr>
          <p:cNvSpPr>
            <a:spLocks noGrp="1"/>
          </p:cNvSpPr>
          <p:nvPr>
            <p:ph type="title"/>
          </p:nvPr>
        </p:nvSpPr>
        <p:spPr/>
        <p:txBody>
          <a:bodyPr/>
          <a:lstStyle/>
          <a:p>
            <a:r>
              <a:rPr lang="en-SG"/>
              <a:t>The Learning Journey</a:t>
            </a:r>
          </a:p>
        </p:txBody>
      </p:sp>
      <p:graphicFrame>
        <p:nvGraphicFramePr>
          <p:cNvPr id="5" name="Content Placeholder 4">
            <a:extLst>
              <a:ext uri="{FF2B5EF4-FFF2-40B4-BE49-F238E27FC236}">
                <a16:creationId xmlns:a16="http://schemas.microsoft.com/office/drawing/2014/main" id="{3577B8E3-1788-41FC-A3F0-B8D2FDEC3A36}"/>
              </a:ext>
            </a:extLst>
          </p:cNvPr>
          <p:cNvGraphicFramePr>
            <a:graphicFrameLocks noGrp="1"/>
          </p:cNvGraphicFramePr>
          <p:nvPr>
            <p:ph idx="1"/>
          </p:nvPr>
        </p:nvGraphicFramePr>
        <p:xfrm>
          <a:off x="457200" y="3048000"/>
          <a:ext cx="8229600" cy="266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6" name="Group 35"/>
          <p:cNvGrpSpPr/>
          <p:nvPr/>
        </p:nvGrpSpPr>
        <p:grpSpPr>
          <a:xfrm>
            <a:off x="106558" y="2705100"/>
            <a:ext cx="8930884" cy="609602"/>
            <a:chOff x="136916" y="2705100"/>
            <a:chExt cx="8930884" cy="609602"/>
          </a:xfrm>
        </p:grpSpPr>
        <p:sp>
          <p:nvSpPr>
            <p:cNvPr id="11" name="Rounded Rectangle 10"/>
            <p:cNvSpPr/>
            <p:nvPr/>
          </p:nvSpPr>
          <p:spPr>
            <a:xfrm>
              <a:off x="136916" y="2705100"/>
              <a:ext cx="1234684" cy="609600"/>
            </a:xfrm>
            <a:prstGeom prst="roundRect">
              <a:avLst/>
            </a:prstGeom>
            <a:solidFill>
              <a:schemeClr val="bg2">
                <a:lumMod val="75000"/>
              </a:schemeClr>
            </a:solidFill>
            <a:ln w="38100">
              <a:solidFill>
                <a:srgbClr val="C6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t>Process Selected</a:t>
              </a:r>
              <a:endParaRPr lang="en-SG" sz="1400" i="1"/>
            </a:p>
          </p:txBody>
        </p:sp>
        <p:sp>
          <p:nvSpPr>
            <p:cNvPr id="12" name="Rounded Rectangle 11"/>
            <p:cNvSpPr/>
            <p:nvPr/>
          </p:nvSpPr>
          <p:spPr>
            <a:xfrm>
              <a:off x="2060966" y="2705100"/>
              <a:ext cx="1234684" cy="609600"/>
            </a:xfrm>
            <a:prstGeom prst="roundRect">
              <a:avLst/>
            </a:prstGeom>
            <a:solidFill>
              <a:schemeClr val="bg2">
                <a:lumMod val="75000"/>
              </a:schemeClr>
            </a:solidFill>
            <a:ln w="38100">
              <a:solidFill>
                <a:srgbClr val="C6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t>Process Modelled</a:t>
              </a:r>
              <a:endParaRPr lang="en-SG" sz="1400" i="1"/>
            </a:p>
          </p:txBody>
        </p:sp>
        <p:sp>
          <p:nvSpPr>
            <p:cNvPr id="13" name="Rounded Rectangle 12"/>
            <p:cNvSpPr/>
            <p:nvPr/>
          </p:nvSpPr>
          <p:spPr>
            <a:xfrm>
              <a:off x="3985016" y="2705100"/>
              <a:ext cx="1234684" cy="609600"/>
            </a:xfrm>
            <a:prstGeom prst="roundRect">
              <a:avLst/>
            </a:prstGeom>
            <a:solidFill>
              <a:schemeClr val="bg2">
                <a:lumMod val="75000"/>
              </a:schemeClr>
            </a:solidFill>
            <a:ln w="38100">
              <a:solidFill>
                <a:srgbClr val="C6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t>Process Analysed</a:t>
              </a:r>
              <a:endParaRPr lang="en-SG" sz="1400" i="1"/>
            </a:p>
          </p:txBody>
        </p:sp>
        <p:sp>
          <p:nvSpPr>
            <p:cNvPr id="14" name="Rounded Rectangle 13"/>
            <p:cNvSpPr/>
            <p:nvPr/>
          </p:nvSpPr>
          <p:spPr>
            <a:xfrm>
              <a:off x="5909066" y="2705102"/>
              <a:ext cx="1234684" cy="609600"/>
            </a:xfrm>
            <a:prstGeom prst="roundRect">
              <a:avLst/>
            </a:prstGeom>
            <a:solidFill>
              <a:schemeClr val="bg2">
                <a:lumMod val="75000"/>
              </a:schemeClr>
            </a:solidFill>
            <a:ln w="38100">
              <a:solidFill>
                <a:srgbClr val="C6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t>Process Deployed</a:t>
              </a:r>
              <a:endParaRPr lang="en-SG" sz="1400" i="1"/>
            </a:p>
          </p:txBody>
        </p:sp>
        <p:sp>
          <p:nvSpPr>
            <p:cNvPr id="15" name="Rounded Rectangle 14"/>
            <p:cNvSpPr/>
            <p:nvPr/>
          </p:nvSpPr>
          <p:spPr>
            <a:xfrm>
              <a:off x="7833116" y="2705100"/>
              <a:ext cx="1234684" cy="609600"/>
            </a:xfrm>
            <a:prstGeom prst="roundRect">
              <a:avLst/>
            </a:prstGeom>
            <a:solidFill>
              <a:schemeClr val="bg2">
                <a:lumMod val="75000"/>
              </a:schemeClr>
            </a:solidFill>
            <a:ln w="38100">
              <a:solidFill>
                <a:srgbClr val="C6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t>Process Managed</a:t>
              </a:r>
              <a:endParaRPr lang="en-SG" sz="1400" i="1"/>
            </a:p>
          </p:txBody>
        </p:sp>
        <p:cxnSp>
          <p:nvCxnSpPr>
            <p:cNvPr id="19" name="Straight Arrow Connector 18"/>
            <p:cNvCxnSpPr>
              <a:stCxn id="11" idx="3"/>
              <a:endCxn id="12" idx="1"/>
            </p:cNvCxnSpPr>
            <p:nvPr/>
          </p:nvCxnSpPr>
          <p:spPr>
            <a:xfrm>
              <a:off x="1371600" y="3009900"/>
              <a:ext cx="689366" cy="0"/>
            </a:xfrm>
            <a:prstGeom prst="straightConnector1">
              <a:avLst/>
            </a:prstGeom>
            <a:ln w="57150">
              <a:solidFill>
                <a:srgbClr val="C692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3"/>
              <a:endCxn id="13" idx="1"/>
            </p:cNvCxnSpPr>
            <p:nvPr/>
          </p:nvCxnSpPr>
          <p:spPr>
            <a:xfrm>
              <a:off x="3295650" y="3009900"/>
              <a:ext cx="689366" cy="0"/>
            </a:xfrm>
            <a:prstGeom prst="straightConnector1">
              <a:avLst/>
            </a:prstGeom>
            <a:ln w="57150">
              <a:solidFill>
                <a:srgbClr val="C692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3"/>
              <a:endCxn id="14" idx="1"/>
            </p:cNvCxnSpPr>
            <p:nvPr/>
          </p:nvCxnSpPr>
          <p:spPr>
            <a:xfrm>
              <a:off x="5219700" y="3009900"/>
              <a:ext cx="689366" cy="2"/>
            </a:xfrm>
            <a:prstGeom prst="straightConnector1">
              <a:avLst/>
            </a:prstGeom>
            <a:ln w="57150">
              <a:solidFill>
                <a:srgbClr val="C692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3"/>
              <a:endCxn id="15" idx="1"/>
            </p:cNvCxnSpPr>
            <p:nvPr/>
          </p:nvCxnSpPr>
          <p:spPr>
            <a:xfrm flipV="1">
              <a:off x="7143750" y="3009900"/>
              <a:ext cx="689366" cy="2"/>
            </a:xfrm>
            <a:prstGeom prst="straightConnector1">
              <a:avLst/>
            </a:prstGeom>
            <a:ln w="57150">
              <a:solidFill>
                <a:srgbClr val="C69200"/>
              </a:solidFill>
              <a:tailEnd type="triangl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228725" y="1501140"/>
            <a:ext cx="914400" cy="914400"/>
          </a:xfrm>
          <a:prstGeom prst="rect">
            <a:avLst/>
          </a:prstGeom>
        </p:spPr>
      </p:pic>
      <p:pic>
        <p:nvPicPr>
          <p:cNvPr id="6" name="Picture 5"/>
          <p:cNvPicPr>
            <a:picLocks noChangeAspect="1"/>
          </p:cNvPicPr>
          <p:nvPr/>
        </p:nvPicPr>
        <p:blipFill>
          <a:blip r:embed="rId9">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076825" y="1501140"/>
            <a:ext cx="914400" cy="914400"/>
          </a:xfrm>
          <a:prstGeom prst="rect">
            <a:avLst/>
          </a:prstGeom>
        </p:spPr>
      </p:pic>
      <p:pic>
        <p:nvPicPr>
          <p:cNvPr id="7" name="Picture 6"/>
          <p:cNvPicPr>
            <a:picLocks noChangeAspect="1"/>
          </p:cNvPicPr>
          <p:nvPr/>
        </p:nvPicPr>
        <p:blipFill>
          <a:blip r:embed="rId10">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152775" y="1501140"/>
            <a:ext cx="914400" cy="914400"/>
          </a:xfrm>
          <a:prstGeom prst="rect">
            <a:avLst/>
          </a:prstGeom>
        </p:spPr>
      </p:pic>
      <p:pic>
        <p:nvPicPr>
          <p:cNvPr id="8" name="Picture 7"/>
          <p:cNvPicPr>
            <a:picLocks noChangeAspect="1"/>
          </p:cNvPicPr>
          <p:nvPr/>
        </p:nvPicPr>
        <p:blipFill>
          <a:blip r:embed="rId11">
            <a:duotone>
              <a:schemeClr val="accent4">
                <a:shade val="45000"/>
                <a:satMod val="135000"/>
              </a:schemeClr>
              <a:prstClr val="white"/>
            </a:duotone>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tretch>
            <a:fillRect/>
          </a:stretch>
        </p:blipFill>
        <p:spPr>
          <a:xfrm>
            <a:off x="7000875" y="1501140"/>
            <a:ext cx="914400" cy="914400"/>
          </a:xfrm>
          <a:prstGeom prst="rect">
            <a:avLst/>
          </a:prstGeom>
        </p:spPr>
      </p:pic>
      <p:pic>
        <p:nvPicPr>
          <p:cNvPr id="18" name="Picture 17">
            <a:extLst>
              <a:ext uri="{FF2B5EF4-FFF2-40B4-BE49-F238E27FC236}">
                <a16:creationId xmlns:a16="http://schemas.microsoft.com/office/drawing/2014/main" id="{68F3A21A-5328-2F4B-B384-51C553276BBE}"/>
              </a:ext>
            </a:extLst>
          </p:cNvPr>
          <p:cNvPicPr>
            <a:picLocks noChangeAspect="1"/>
          </p:cNvPicPr>
          <p:nvPr/>
        </p:nvPicPr>
        <p:blipFill>
          <a:blip r:embed="rId13"/>
          <a:stretch>
            <a:fillRect/>
          </a:stretch>
        </p:blipFill>
        <p:spPr>
          <a:xfrm>
            <a:off x="5534025" y="5280449"/>
            <a:ext cx="444500" cy="626341"/>
          </a:xfrm>
          <a:prstGeom prst="rect">
            <a:avLst/>
          </a:prstGeom>
        </p:spPr>
      </p:pic>
      <p:pic>
        <p:nvPicPr>
          <p:cNvPr id="4" name="Picture 3">
            <a:extLst>
              <a:ext uri="{FF2B5EF4-FFF2-40B4-BE49-F238E27FC236}">
                <a16:creationId xmlns:a16="http://schemas.microsoft.com/office/drawing/2014/main" id="{8AD20BDD-0B0E-B94B-8845-C9700734E3A4}"/>
              </a:ext>
            </a:extLst>
          </p:cNvPr>
          <p:cNvPicPr>
            <a:picLocks noChangeAspect="1"/>
          </p:cNvPicPr>
          <p:nvPr/>
        </p:nvPicPr>
        <p:blipFill>
          <a:blip r:embed="rId14"/>
          <a:stretch>
            <a:fillRect/>
          </a:stretch>
        </p:blipFill>
        <p:spPr>
          <a:xfrm>
            <a:off x="723900" y="5944888"/>
            <a:ext cx="7785100" cy="749300"/>
          </a:xfrm>
          <a:prstGeom prst="rect">
            <a:avLst/>
          </a:prstGeom>
        </p:spPr>
      </p:pic>
    </p:spTree>
    <p:extLst>
      <p:ext uri="{BB962C8B-B14F-4D97-AF65-F5344CB8AC3E}">
        <p14:creationId xmlns:p14="http://schemas.microsoft.com/office/powerpoint/2010/main" val="1521132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64BC1C3C-D2FE-5740-BF80-97C812AC2BF1}"/>
              </a:ext>
            </a:extLst>
          </p:cNvPr>
          <p:cNvSpPr>
            <a:spLocks noGrp="1" noChangeArrowheads="1"/>
          </p:cNvSpPr>
          <p:nvPr>
            <p:ph type="title"/>
          </p:nvPr>
        </p:nvSpPr>
        <p:spPr/>
        <p:txBody>
          <a:bodyPr/>
          <a:lstStyle/>
          <a:p>
            <a:pPr eaLnBrk="1" hangingPunct="1"/>
            <a:r>
              <a:rPr lang="en-GB" altLang="en-US" dirty="0"/>
              <a:t>Identifying Actors from Workflow</a:t>
            </a:r>
          </a:p>
        </p:txBody>
      </p:sp>
      <p:sp>
        <p:nvSpPr>
          <p:cNvPr id="53251" name="Content Placeholder 2">
            <a:extLst>
              <a:ext uri="{FF2B5EF4-FFF2-40B4-BE49-F238E27FC236}">
                <a16:creationId xmlns:a16="http://schemas.microsoft.com/office/drawing/2014/main" id="{1149146A-AEAB-7246-9B2A-504A835B4BF5}"/>
              </a:ext>
            </a:extLst>
          </p:cNvPr>
          <p:cNvSpPr>
            <a:spLocks noGrp="1"/>
          </p:cNvSpPr>
          <p:nvPr>
            <p:ph idx="4294967295"/>
          </p:nvPr>
        </p:nvSpPr>
        <p:spPr>
          <a:xfrm>
            <a:off x="914400" y="1128713"/>
            <a:ext cx="8229600" cy="1772793"/>
          </a:xfrm>
        </p:spPr>
        <p:txBody>
          <a:bodyPr/>
          <a:lstStyle/>
          <a:p>
            <a:pPr marL="0" indent="0" eaLnBrk="1" hangingPunct="1">
              <a:buFontTx/>
              <a:buNone/>
              <a:defRPr/>
            </a:pPr>
            <a:r>
              <a:rPr lang="en-SG" altLang="en-US" sz="2600" dirty="0">
                <a:latin typeface="Century Gothic"/>
              </a:rPr>
              <a:t>Actors – </a:t>
            </a:r>
            <a:r>
              <a:rPr lang="en-SG" altLang="en-US" sz="2600" dirty="0">
                <a:highlight>
                  <a:srgbClr val="FFFF00"/>
                </a:highlight>
                <a:latin typeface="Century Gothic"/>
              </a:rPr>
              <a:t>All </a:t>
            </a:r>
            <a:r>
              <a:rPr lang="en-SG" altLang="en-US" sz="2600" b="1" dirty="0">
                <a:highlight>
                  <a:srgbClr val="FFFF00"/>
                </a:highlight>
                <a:latin typeface="Century Gothic"/>
              </a:rPr>
              <a:t>humans</a:t>
            </a:r>
            <a:r>
              <a:rPr lang="en-SG" altLang="en-US" sz="2600" dirty="0">
                <a:highlight>
                  <a:srgbClr val="FFFF00"/>
                </a:highlight>
                <a:latin typeface="Century Gothic"/>
              </a:rPr>
              <a:t> and </a:t>
            </a:r>
            <a:r>
              <a:rPr lang="en-SG" altLang="en-US" sz="2600" b="1" dirty="0">
                <a:highlight>
                  <a:srgbClr val="FFFF00"/>
                </a:highlight>
                <a:latin typeface="Century Gothic"/>
              </a:rPr>
              <a:t>systems</a:t>
            </a:r>
            <a:r>
              <a:rPr lang="en-SG" altLang="en-US" sz="2600" dirty="0">
                <a:highlight>
                  <a:srgbClr val="FFFF00"/>
                </a:highlight>
                <a:latin typeface="Century Gothic"/>
              </a:rPr>
              <a:t> in the swim lanes are actors</a:t>
            </a:r>
            <a:r>
              <a:rPr lang="en-SG" altLang="en-US" sz="2600" dirty="0">
                <a:latin typeface="Century Gothic"/>
              </a:rPr>
              <a:t>. The </a:t>
            </a:r>
            <a:r>
              <a:rPr lang="en-SG" altLang="en-US" sz="2600" dirty="0">
                <a:highlight>
                  <a:srgbClr val="00FFFF"/>
                </a:highlight>
                <a:latin typeface="Century Gothic"/>
              </a:rPr>
              <a:t>systems</a:t>
            </a:r>
            <a:r>
              <a:rPr lang="en-SG" altLang="en-US" sz="2600" dirty="0">
                <a:latin typeface="Century Gothic"/>
              </a:rPr>
              <a:t> with which the humans or systems interact are also actors</a:t>
            </a:r>
          </a:p>
          <a:p>
            <a:pPr eaLnBrk="1" hangingPunct="1">
              <a:defRPr/>
            </a:pPr>
            <a:endParaRPr lang="en-SG" altLang="en-US" sz="2600" dirty="0"/>
          </a:p>
        </p:txBody>
      </p:sp>
      <p:sp>
        <p:nvSpPr>
          <p:cNvPr id="58372" name="Slide Number Placeholder 3">
            <a:extLst>
              <a:ext uri="{FF2B5EF4-FFF2-40B4-BE49-F238E27FC236}">
                <a16:creationId xmlns:a16="http://schemas.microsoft.com/office/drawing/2014/main" id="{0E4873DF-9ABD-154D-93DE-C766330D9738}"/>
              </a:ext>
            </a:extLst>
          </p:cNvPr>
          <p:cNvSpPr>
            <a:spLocks noGrp="1"/>
          </p:cNvSpPr>
          <p:nvPr>
            <p:ph type="sldNum" sz="quarter" idx="4294967295"/>
          </p:nvPr>
        </p:nvSpPr>
        <p:spPr bwMode="auto">
          <a:xfrm>
            <a:off x="8791575" y="6640513"/>
            <a:ext cx="352425" cy="222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33C760B-20AF-5241-B1CE-3EF0D40B1822}" type="slidenum">
              <a:rPr lang="en-US" altLang="en-US" sz="800"/>
              <a:pPr>
                <a:spcBef>
                  <a:spcPct val="0"/>
                </a:spcBef>
                <a:buFontTx/>
                <a:buNone/>
              </a:pPr>
              <a:t>30</a:t>
            </a:fld>
            <a:endParaRPr lang="en-US" altLang="en-US" sz="800"/>
          </a:p>
        </p:txBody>
      </p:sp>
      <p:graphicFrame>
        <p:nvGraphicFramePr>
          <p:cNvPr id="15" name="Diagram 14">
            <a:extLst>
              <a:ext uri="{FF2B5EF4-FFF2-40B4-BE49-F238E27FC236}">
                <a16:creationId xmlns:a16="http://schemas.microsoft.com/office/drawing/2014/main" id="{E9DBDA1A-DD62-744E-9A32-4ACB5BE795D5}"/>
              </a:ext>
            </a:extLst>
          </p:cNvPr>
          <p:cNvGraphicFramePr/>
          <p:nvPr/>
        </p:nvGraphicFramePr>
        <p:xfrm>
          <a:off x="451139" y="5107709"/>
          <a:ext cx="8249516" cy="1684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a:extLst>
              <a:ext uri="{FF2B5EF4-FFF2-40B4-BE49-F238E27FC236}">
                <a16:creationId xmlns:a16="http://schemas.microsoft.com/office/drawing/2014/main" id="{212F8779-D6EF-D34D-8442-265ECCA2610E}"/>
              </a:ext>
            </a:extLst>
          </p:cNvPr>
          <p:cNvPicPr>
            <a:picLocks noChangeAspect="1"/>
          </p:cNvPicPr>
          <p:nvPr/>
        </p:nvPicPr>
        <p:blipFill>
          <a:blip r:embed="rId8"/>
          <a:stretch>
            <a:fillRect/>
          </a:stretch>
        </p:blipFill>
        <p:spPr>
          <a:xfrm>
            <a:off x="2967599" y="3145432"/>
            <a:ext cx="3216596" cy="1962277"/>
          </a:xfrm>
          <a:prstGeom prst="rect">
            <a:avLst/>
          </a:prstGeom>
        </p:spPr>
      </p:pic>
    </p:spTree>
    <p:extLst>
      <p:ext uri="{BB962C8B-B14F-4D97-AF65-F5344CB8AC3E}">
        <p14:creationId xmlns:p14="http://schemas.microsoft.com/office/powerpoint/2010/main" val="3222716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822B66A-B5EB-B049-B263-9624F4730DF5}"/>
              </a:ext>
            </a:extLst>
          </p:cNvPr>
          <p:cNvSpPr>
            <a:spLocks noGrp="1" noChangeArrowheads="1"/>
          </p:cNvSpPr>
          <p:nvPr>
            <p:ph type="title"/>
          </p:nvPr>
        </p:nvSpPr>
        <p:spPr>
          <a:xfrm>
            <a:off x="76200" y="287338"/>
            <a:ext cx="6553200" cy="523875"/>
          </a:xfrm>
        </p:spPr>
        <p:txBody>
          <a:bodyPr/>
          <a:lstStyle/>
          <a:p>
            <a:pPr eaLnBrk="1" hangingPunct="1"/>
            <a:r>
              <a:rPr lang="en-GB" altLang="en-US" sz="2800"/>
              <a:t>Identifying Use Cases from Workflow</a:t>
            </a:r>
          </a:p>
        </p:txBody>
      </p:sp>
      <p:sp>
        <p:nvSpPr>
          <p:cNvPr id="60419" name="Rectangle 3">
            <a:extLst>
              <a:ext uri="{FF2B5EF4-FFF2-40B4-BE49-F238E27FC236}">
                <a16:creationId xmlns:a16="http://schemas.microsoft.com/office/drawing/2014/main" id="{947B7F9A-2F21-3E4F-A449-C3BFE9C7BE07}"/>
              </a:ext>
            </a:extLst>
          </p:cNvPr>
          <p:cNvSpPr>
            <a:spLocks noGrp="1" noChangeArrowheads="1"/>
          </p:cNvSpPr>
          <p:nvPr>
            <p:ph idx="1"/>
          </p:nvPr>
        </p:nvSpPr>
        <p:spPr>
          <a:xfrm>
            <a:off x="211138" y="1066800"/>
            <a:ext cx="8704262" cy="1274195"/>
          </a:xfrm>
        </p:spPr>
        <p:txBody>
          <a:bodyPr/>
          <a:lstStyle/>
          <a:p>
            <a:pPr eaLnBrk="1" hangingPunct="1"/>
            <a:r>
              <a:rPr lang="en-GB" altLang="zh-CN" sz="2400">
                <a:ea typeface="SimSun" panose="02010600030101010101" pitchFamily="2" charset="-122"/>
              </a:rPr>
              <a:t>An automated or interactive activity in the Workflow Model is a potential candidate for a Use Case</a:t>
            </a:r>
          </a:p>
          <a:p>
            <a:pPr eaLnBrk="1" hangingPunct="1"/>
            <a:r>
              <a:rPr lang="en-GB" altLang="zh-CN" sz="2400">
                <a:ea typeface="SimSun" panose="02010600030101010101" pitchFamily="2" charset="-122"/>
              </a:rPr>
              <a:t>What about manual activities?</a:t>
            </a:r>
          </a:p>
        </p:txBody>
      </p:sp>
      <p:graphicFrame>
        <p:nvGraphicFramePr>
          <p:cNvPr id="28" name="Diagram 27">
            <a:extLst>
              <a:ext uri="{FF2B5EF4-FFF2-40B4-BE49-F238E27FC236}">
                <a16:creationId xmlns:a16="http://schemas.microsoft.com/office/drawing/2014/main" id="{8A4C01E7-CE2F-E248-B5F2-A151302B502F}"/>
              </a:ext>
            </a:extLst>
          </p:cNvPr>
          <p:cNvGraphicFramePr/>
          <p:nvPr/>
        </p:nvGraphicFramePr>
        <p:xfrm>
          <a:off x="451139" y="5107709"/>
          <a:ext cx="8249516" cy="1684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Oval 28">
            <a:extLst>
              <a:ext uri="{FF2B5EF4-FFF2-40B4-BE49-F238E27FC236}">
                <a16:creationId xmlns:a16="http://schemas.microsoft.com/office/drawing/2014/main" id="{362E1382-F259-F148-B952-B2DB3B3960DF}"/>
              </a:ext>
            </a:extLst>
          </p:cNvPr>
          <p:cNvSpPr>
            <a:spLocks noChangeArrowheads="1"/>
          </p:cNvSpPr>
          <p:nvPr/>
        </p:nvSpPr>
        <p:spPr bwMode="auto">
          <a:xfrm>
            <a:off x="612687" y="3862462"/>
            <a:ext cx="1365425" cy="953397"/>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a:t>
            </a:r>
          </a:p>
        </p:txBody>
      </p:sp>
      <p:sp>
        <p:nvSpPr>
          <p:cNvPr id="30" name="Oval 29">
            <a:extLst>
              <a:ext uri="{FF2B5EF4-FFF2-40B4-BE49-F238E27FC236}">
                <a16:creationId xmlns:a16="http://schemas.microsoft.com/office/drawing/2014/main" id="{D081EF5E-C5AF-C24B-AC9A-955C36CBC474}"/>
              </a:ext>
            </a:extLst>
          </p:cNvPr>
          <p:cNvSpPr>
            <a:spLocks noChangeArrowheads="1"/>
          </p:cNvSpPr>
          <p:nvPr/>
        </p:nvSpPr>
        <p:spPr bwMode="auto">
          <a:xfrm>
            <a:off x="7335230" y="3896143"/>
            <a:ext cx="1365425" cy="953397"/>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2</a:t>
            </a:r>
          </a:p>
        </p:txBody>
      </p:sp>
      <p:sp>
        <p:nvSpPr>
          <p:cNvPr id="31" name="Oval 30">
            <a:extLst>
              <a:ext uri="{FF2B5EF4-FFF2-40B4-BE49-F238E27FC236}">
                <a16:creationId xmlns:a16="http://schemas.microsoft.com/office/drawing/2014/main" id="{718AD335-7035-BE4D-8172-4519EB6B01B9}"/>
              </a:ext>
            </a:extLst>
          </p:cNvPr>
          <p:cNvSpPr>
            <a:spLocks noChangeArrowheads="1"/>
          </p:cNvSpPr>
          <p:nvPr/>
        </p:nvSpPr>
        <p:spPr bwMode="auto">
          <a:xfrm>
            <a:off x="5494160" y="3896143"/>
            <a:ext cx="1365425" cy="953397"/>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1</a:t>
            </a:r>
          </a:p>
        </p:txBody>
      </p:sp>
      <p:sp>
        <p:nvSpPr>
          <p:cNvPr id="32" name="Oval 31">
            <a:extLst>
              <a:ext uri="{FF2B5EF4-FFF2-40B4-BE49-F238E27FC236}">
                <a16:creationId xmlns:a16="http://schemas.microsoft.com/office/drawing/2014/main" id="{5F5C4782-B300-8949-AFF4-F0FF91CCB191}"/>
              </a:ext>
            </a:extLst>
          </p:cNvPr>
          <p:cNvSpPr>
            <a:spLocks noChangeArrowheads="1"/>
          </p:cNvSpPr>
          <p:nvPr/>
        </p:nvSpPr>
        <p:spPr bwMode="auto">
          <a:xfrm>
            <a:off x="3358975" y="3896143"/>
            <a:ext cx="1365425" cy="953397"/>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a:t>
            </a:r>
          </a:p>
        </p:txBody>
      </p:sp>
      <p:sp>
        <p:nvSpPr>
          <p:cNvPr id="2" name="Rounded Rectangle 1">
            <a:extLst>
              <a:ext uri="{FF2B5EF4-FFF2-40B4-BE49-F238E27FC236}">
                <a16:creationId xmlns:a16="http://schemas.microsoft.com/office/drawing/2014/main" id="{083561B9-C931-874B-9382-F629C88ABD4E}"/>
              </a:ext>
            </a:extLst>
          </p:cNvPr>
          <p:cNvSpPr/>
          <p:nvPr/>
        </p:nvSpPr>
        <p:spPr>
          <a:xfrm>
            <a:off x="516835" y="2719347"/>
            <a:ext cx="1542553" cy="640743"/>
          </a:xfrm>
          <a:prstGeom prst="roundRect">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spcBef>
                <a:spcPct val="20000"/>
              </a:spcBef>
            </a:pPr>
            <a:r>
              <a:rPr lang="en-US" sz="1600" b="1">
                <a:solidFill>
                  <a:schemeClr val="tx1"/>
                </a:solidFill>
                <a:latin typeface="Century Gothic" panose="020B0502020202020204" pitchFamily="34" charset="0"/>
              </a:rPr>
              <a:t>Activity</a:t>
            </a:r>
          </a:p>
        </p:txBody>
      </p:sp>
      <p:cxnSp>
        <p:nvCxnSpPr>
          <p:cNvPr id="4" name="Straight Arrow Connector 3">
            <a:extLst>
              <a:ext uri="{FF2B5EF4-FFF2-40B4-BE49-F238E27FC236}">
                <a16:creationId xmlns:a16="http://schemas.microsoft.com/office/drawing/2014/main" id="{9631A84C-B479-0A4A-B014-0667FF78FE4A}"/>
              </a:ext>
            </a:extLst>
          </p:cNvPr>
          <p:cNvCxnSpPr>
            <a:stCxn id="2" idx="2"/>
            <a:endCxn id="29" idx="0"/>
          </p:cNvCxnSpPr>
          <p:nvPr/>
        </p:nvCxnSpPr>
        <p:spPr>
          <a:xfrm>
            <a:off x="1288112" y="3360090"/>
            <a:ext cx="7288" cy="502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A4523BB4-42B1-864D-838D-4299364088D8}"/>
              </a:ext>
            </a:extLst>
          </p:cNvPr>
          <p:cNvSpPr/>
          <p:nvPr/>
        </p:nvSpPr>
        <p:spPr>
          <a:xfrm>
            <a:off x="2592788" y="2719347"/>
            <a:ext cx="1542553" cy="640743"/>
          </a:xfrm>
          <a:prstGeom prst="roundRect">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spcBef>
                <a:spcPct val="20000"/>
              </a:spcBef>
            </a:pPr>
            <a:r>
              <a:rPr lang="en-US" sz="1600" b="1">
                <a:solidFill>
                  <a:schemeClr val="tx1"/>
                </a:solidFill>
                <a:latin typeface="Century Gothic" panose="020B0502020202020204" pitchFamily="34" charset="0"/>
              </a:rPr>
              <a:t>Activity 1</a:t>
            </a:r>
          </a:p>
        </p:txBody>
      </p:sp>
      <p:sp>
        <p:nvSpPr>
          <p:cNvPr id="36" name="Rounded Rectangle 35">
            <a:extLst>
              <a:ext uri="{FF2B5EF4-FFF2-40B4-BE49-F238E27FC236}">
                <a16:creationId xmlns:a16="http://schemas.microsoft.com/office/drawing/2014/main" id="{68B8A032-FA36-0B4D-A0E1-21893C38E770}"/>
              </a:ext>
            </a:extLst>
          </p:cNvPr>
          <p:cNvSpPr/>
          <p:nvPr/>
        </p:nvSpPr>
        <p:spPr>
          <a:xfrm>
            <a:off x="4258917" y="2704234"/>
            <a:ext cx="1542553" cy="640743"/>
          </a:xfrm>
          <a:prstGeom prst="roundRect">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spcBef>
                <a:spcPct val="20000"/>
              </a:spcBef>
            </a:pPr>
            <a:r>
              <a:rPr lang="en-US" sz="1600" b="1">
                <a:solidFill>
                  <a:schemeClr val="tx1"/>
                </a:solidFill>
                <a:latin typeface="Century Gothic" panose="020B0502020202020204" pitchFamily="34" charset="0"/>
              </a:rPr>
              <a:t>Activity 2</a:t>
            </a:r>
          </a:p>
        </p:txBody>
      </p:sp>
      <p:sp>
        <p:nvSpPr>
          <p:cNvPr id="37" name="Rounded Rectangle 36">
            <a:extLst>
              <a:ext uri="{FF2B5EF4-FFF2-40B4-BE49-F238E27FC236}">
                <a16:creationId xmlns:a16="http://schemas.microsoft.com/office/drawing/2014/main" id="{29D0F5D7-712C-0F43-95FF-A2DD2B5791B6}"/>
              </a:ext>
            </a:extLst>
          </p:cNvPr>
          <p:cNvSpPr/>
          <p:nvPr/>
        </p:nvSpPr>
        <p:spPr>
          <a:xfrm>
            <a:off x="6334870" y="2704234"/>
            <a:ext cx="1542553" cy="640743"/>
          </a:xfrm>
          <a:prstGeom prst="roundRect">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spcBef>
                <a:spcPct val="20000"/>
              </a:spcBef>
            </a:pPr>
            <a:r>
              <a:rPr lang="en-US" sz="1600" b="1">
                <a:solidFill>
                  <a:schemeClr val="tx1"/>
                </a:solidFill>
                <a:latin typeface="Century Gothic" panose="020B0502020202020204" pitchFamily="34" charset="0"/>
              </a:rPr>
              <a:t>Activity</a:t>
            </a:r>
          </a:p>
        </p:txBody>
      </p:sp>
      <p:cxnSp>
        <p:nvCxnSpPr>
          <p:cNvPr id="6" name="Straight Arrow Connector 5">
            <a:extLst>
              <a:ext uri="{FF2B5EF4-FFF2-40B4-BE49-F238E27FC236}">
                <a16:creationId xmlns:a16="http://schemas.microsoft.com/office/drawing/2014/main" id="{48D80242-5823-0046-A444-99C05C8F2D6E}"/>
              </a:ext>
            </a:extLst>
          </p:cNvPr>
          <p:cNvCxnSpPr>
            <a:stCxn id="35" idx="2"/>
            <a:endCxn id="32" idx="0"/>
          </p:cNvCxnSpPr>
          <p:nvPr/>
        </p:nvCxnSpPr>
        <p:spPr>
          <a:xfrm>
            <a:off x="3364065" y="3360090"/>
            <a:ext cx="677623" cy="536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594A78-7AD7-FC45-AB5C-F7622BF2D528}"/>
              </a:ext>
            </a:extLst>
          </p:cNvPr>
          <p:cNvCxnSpPr>
            <a:stCxn id="36" idx="2"/>
            <a:endCxn id="32" idx="0"/>
          </p:cNvCxnSpPr>
          <p:nvPr/>
        </p:nvCxnSpPr>
        <p:spPr>
          <a:xfrm flipH="1">
            <a:off x="4041688" y="3344977"/>
            <a:ext cx="988506" cy="551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5E96BE3-AEC0-2947-9E6E-B2D22936306E}"/>
              </a:ext>
            </a:extLst>
          </p:cNvPr>
          <p:cNvCxnSpPr>
            <a:stCxn id="37" idx="2"/>
            <a:endCxn id="31" idx="0"/>
          </p:cNvCxnSpPr>
          <p:nvPr/>
        </p:nvCxnSpPr>
        <p:spPr>
          <a:xfrm flipH="1">
            <a:off x="6176873" y="3344977"/>
            <a:ext cx="929274" cy="551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C8A3252-575A-7941-ABC9-606C62A6427C}"/>
              </a:ext>
            </a:extLst>
          </p:cNvPr>
          <p:cNvCxnSpPr>
            <a:stCxn id="37" idx="2"/>
            <a:endCxn id="30" idx="0"/>
          </p:cNvCxnSpPr>
          <p:nvPr/>
        </p:nvCxnSpPr>
        <p:spPr>
          <a:xfrm>
            <a:off x="7106147" y="3344977"/>
            <a:ext cx="911796" cy="551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913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56C5CD41-7190-4EB6-89AE-4C666A2DAC56}"/>
              </a:ext>
            </a:extLst>
          </p:cNvPr>
          <p:cNvPicPr>
            <a:picLocks noGrp="1" noChangeAspect="1"/>
          </p:cNvPicPr>
          <p:nvPr>
            <p:ph idx="1"/>
          </p:nvPr>
        </p:nvPicPr>
        <p:blipFill>
          <a:blip r:embed="rId3"/>
          <a:stretch>
            <a:fillRect/>
          </a:stretch>
        </p:blipFill>
        <p:spPr>
          <a:xfrm>
            <a:off x="79559" y="1178951"/>
            <a:ext cx="5144572" cy="3759894"/>
          </a:xfrm>
          <a:prstGeom prst="rect">
            <a:avLst/>
          </a:prstGeom>
        </p:spPr>
      </p:pic>
      <p:sp>
        <p:nvSpPr>
          <p:cNvPr id="62466" name="Rectangle 2">
            <a:extLst>
              <a:ext uri="{FF2B5EF4-FFF2-40B4-BE49-F238E27FC236}">
                <a16:creationId xmlns:a16="http://schemas.microsoft.com/office/drawing/2014/main" id="{0F65EBDC-8BDF-944F-A83C-6A5CBD628293}"/>
              </a:ext>
            </a:extLst>
          </p:cNvPr>
          <p:cNvSpPr>
            <a:spLocks noGrp="1" noChangeArrowheads="1"/>
          </p:cNvSpPr>
          <p:nvPr>
            <p:ph type="title"/>
          </p:nvPr>
        </p:nvSpPr>
        <p:spPr>
          <a:xfrm>
            <a:off x="381000" y="257175"/>
            <a:ext cx="6553200" cy="584200"/>
          </a:xfrm>
        </p:spPr>
        <p:txBody>
          <a:bodyPr/>
          <a:lstStyle/>
          <a:p>
            <a:r>
              <a:rPr lang="en-GB" altLang="en-US"/>
              <a:t>Example - Identifying Actors and Use Cases</a:t>
            </a:r>
          </a:p>
        </p:txBody>
      </p:sp>
      <p:sp>
        <p:nvSpPr>
          <p:cNvPr id="62470" name="TextBox 1">
            <a:extLst>
              <a:ext uri="{FF2B5EF4-FFF2-40B4-BE49-F238E27FC236}">
                <a16:creationId xmlns:a16="http://schemas.microsoft.com/office/drawing/2014/main" id="{760D2417-DF58-4049-9595-830558E7CC49}"/>
              </a:ext>
            </a:extLst>
          </p:cNvPr>
          <p:cNvSpPr txBox="1">
            <a:spLocks noChangeArrowheads="1"/>
          </p:cNvSpPr>
          <p:nvPr/>
        </p:nvSpPr>
        <p:spPr bwMode="auto">
          <a:xfrm>
            <a:off x="287586" y="5197231"/>
            <a:ext cx="4691894"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SG" altLang="en-US" sz="2500" dirty="0">
                <a:solidFill>
                  <a:schemeClr val="tx2"/>
                </a:solidFill>
                <a:latin typeface="Century Gothic"/>
              </a:rPr>
              <a:t>Humans and Systems are actors</a:t>
            </a:r>
          </a:p>
        </p:txBody>
      </p:sp>
      <p:sp>
        <p:nvSpPr>
          <p:cNvPr id="9" name="Oval 8">
            <a:extLst>
              <a:ext uri="{FF2B5EF4-FFF2-40B4-BE49-F238E27FC236}">
                <a16:creationId xmlns:a16="http://schemas.microsoft.com/office/drawing/2014/main" id="{EB65545F-FE76-453B-AEFD-FC0AB254B883}"/>
              </a:ext>
            </a:extLst>
          </p:cNvPr>
          <p:cNvSpPr>
            <a:spLocks noChangeArrowheads="1"/>
          </p:cNvSpPr>
          <p:nvPr/>
        </p:nvSpPr>
        <p:spPr bwMode="auto">
          <a:xfrm>
            <a:off x="5826072" y="1398926"/>
            <a:ext cx="1365425" cy="953397"/>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1</a:t>
            </a:r>
          </a:p>
        </p:txBody>
      </p:sp>
      <p:sp>
        <p:nvSpPr>
          <p:cNvPr id="11" name="Rectangle 13">
            <a:extLst>
              <a:ext uri="{FF2B5EF4-FFF2-40B4-BE49-F238E27FC236}">
                <a16:creationId xmlns:a16="http://schemas.microsoft.com/office/drawing/2014/main" id="{DC885B5E-FC31-4441-8F8E-6F53E068E925}"/>
              </a:ext>
            </a:extLst>
          </p:cNvPr>
          <p:cNvSpPr>
            <a:spLocks noChangeArrowheads="1"/>
          </p:cNvSpPr>
          <p:nvPr/>
        </p:nvSpPr>
        <p:spPr bwMode="auto">
          <a:xfrm>
            <a:off x="5331456" y="1178951"/>
            <a:ext cx="2276460" cy="4665823"/>
          </a:xfrm>
          <a:prstGeom prst="rect">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SG" altLang="en-US" sz="2000">
              <a:solidFill>
                <a:srgbClr val="C69200"/>
              </a:solidFill>
              <a:latin typeface="Tahoma" panose="020B0604030504040204" pitchFamily="34" charset="0"/>
            </a:endParaRPr>
          </a:p>
        </p:txBody>
      </p:sp>
      <p:grpSp>
        <p:nvGrpSpPr>
          <p:cNvPr id="18" name="Group 17">
            <a:extLst>
              <a:ext uri="{FF2B5EF4-FFF2-40B4-BE49-F238E27FC236}">
                <a16:creationId xmlns:a16="http://schemas.microsoft.com/office/drawing/2014/main" id="{4FB38370-370B-44DE-8173-B9C0E84E05F4}"/>
              </a:ext>
            </a:extLst>
          </p:cNvPr>
          <p:cNvGrpSpPr>
            <a:grpSpLocks noChangeAspect="1"/>
          </p:cNvGrpSpPr>
          <p:nvPr/>
        </p:nvGrpSpPr>
        <p:grpSpPr>
          <a:xfrm>
            <a:off x="7695199" y="1140435"/>
            <a:ext cx="1187844" cy="1315386"/>
            <a:chOff x="544204" y="1308907"/>
            <a:chExt cx="2406572" cy="2664970"/>
          </a:xfrm>
        </p:grpSpPr>
        <p:pic>
          <p:nvPicPr>
            <p:cNvPr id="19" name="Picture 18">
              <a:extLst>
                <a:ext uri="{FF2B5EF4-FFF2-40B4-BE49-F238E27FC236}">
                  <a16:creationId xmlns:a16="http://schemas.microsoft.com/office/drawing/2014/main" id="{0E1C6851-00A8-4F63-9014-E03F31D62C2A}"/>
                </a:ext>
              </a:extLst>
            </p:cNvPr>
            <p:cNvPicPr>
              <a:picLocks noChangeAspect="1"/>
            </p:cNvPicPr>
            <p:nvPr/>
          </p:nvPicPr>
          <p:blipFill>
            <a:blip r:embed="rId4"/>
            <a:stretch>
              <a:fillRect/>
            </a:stretch>
          </p:blipFill>
          <p:spPr>
            <a:xfrm>
              <a:off x="1273914" y="1308907"/>
              <a:ext cx="947151" cy="1766802"/>
            </a:xfrm>
            <a:prstGeom prst="rect">
              <a:avLst/>
            </a:prstGeom>
          </p:spPr>
        </p:pic>
        <p:sp>
          <p:nvSpPr>
            <p:cNvPr id="20" name="Rectangle 19">
              <a:extLst>
                <a:ext uri="{FF2B5EF4-FFF2-40B4-BE49-F238E27FC236}">
                  <a16:creationId xmlns:a16="http://schemas.microsoft.com/office/drawing/2014/main" id="{B8503686-0B70-4B8E-BDB3-94E03FF6A5EC}"/>
                </a:ext>
              </a:extLst>
            </p:cNvPr>
            <p:cNvSpPr/>
            <p:nvPr/>
          </p:nvSpPr>
          <p:spPr>
            <a:xfrm>
              <a:off x="544204" y="3287967"/>
              <a:ext cx="2406572" cy="685910"/>
            </a:xfrm>
            <a:prstGeom prst="rect">
              <a:avLst/>
            </a:prstGeom>
          </p:spPr>
          <p:txBody>
            <a:bodyPr wrap="square">
              <a:spAutoFit/>
            </a:bodyPr>
            <a:lstStyle/>
            <a:p>
              <a:pPr algn="ctr"/>
              <a:r>
                <a:rPr lang="en-US" altLang="en-US" sz="1600" b="1">
                  <a:latin typeface="Century Gothic" panose="020B0502020202020204" pitchFamily="34" charset="0"/>
                </a:rPr>
                <a:t>Actor A</a:t>
              </a:r>
              <a:endParaRPr lang="en-SG" altLang="en-US">
                <a:latin typeface="Century Gothic" panose="020B0502020202020204" pitchFamily="34" charset="0"/>
              </a:endParaRPr>
            </a:p>
          </p:txBody>
        </p:sp>
      </p:grpSp>
      <p:cxnSp>
        <p:nvCxnSpPr>
          <p:cNvPr id="21" name="Straight Arrow Connector 20">
            <a:extLst>
              <a:ext uri="{FF2B5EF4-FFF2-40B4-BE49-F238E27FC236}">
                <a16:creationId xmlns:a16="http://schemas.microsoft.com/office/drawing/2014/main" id="{882E2132-4AFC-44BD-86EC-DC93E106B71D}"/>
              </a:ext>
            </a:extLst>
          </p:cNvPr>
          <p:cNvCxnSpPr>
            <a:cxnSpLocks/>
            <a:endCxn id="9" idx="6"/>
          </p:cNvCxnSpPr>
          <p:nvPr/>
        </p:nvCxnSpPr>
        <p:spPr>
          <a:xfrm flipH="1">
            <a:off x="7191497" y="1576468"/>
            <a:ext cx="863875" cy="29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7F40A3B7-45E9-4AB0-9B24-1178C54DADBB}"/>
              </a:ext>
            </a:extLst>
          </p:cNvPr>
          <p:cNvSpPr>
            <a:spLocks noChangeArrowheads="1"/>
          </p:cNvSpPr>
          <p:nvPr/>
        </p:nvSpPr>
        <p:spPr bwMode="auto">
          <a:xfrm>
            <a:off x="5820164" y="2506128"/>
            <a:ext cx="1365425" cy="953397"/>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2</a:t>
            </a:r>
          </a:p>
        </p:txBody>
      </p:sp>
      <p:sp>
        <p:nvSpPr>
          <p:cNvPr id="28" name="Oval 27">
            <a:extLst>
              <a:ext uri="{FF2B5EF4-FFF2-40B4-BE49-F238E27FC236}">
                <a16:creationId xmlns:a16="http://schemas.microsoft.com/office/drawing/2014/main" id="{E71DB396-45CA-4669-B50C-A66F1E77CDF5}"/>
              </a:ext>
            </a:extLst>
          </p:cNvPr>
          <p:cNvSpPr>
            <a:spLocks noChangeArrowheads="1"/>
          </p:cNvSpPr>
          <p:nvPr/>
        </p:nvSpPr>
        <p:spPr bwMode="auto">
          <a:xfrm>
            <a:off x="5795517" y="3613330"/>
            <a:ext cx="1365425" cy="953397"/>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3</a:t>
            </a:r>
          </a:p>
        </p:txBody>
      </p:sp>
      <p:sp>
        <p:nvSpPr>
          <p:cNvPr id="31" name="Oval 30">
            <a:extLst>
              <a:ext uri="{FF2B5EF4-FFF2-40B4-BE49-F238E27FC236}">
                <a16:creationId xmlns:a16="http://schemas.microsoft.com/office/drawing/2014/main" id="{F0D4A12C-65B1-44DD-95A8-D8821A120D7B}"/>
              </a:ext>
            </a:extLst>
          </p:cNvPr>
          <p:cNvSpPr>
            <a:spLocks noChangeArrowheads="1"/>
          </p:cNvSpPr>
          <p:nvPr/>
        </p:nvSpPr>
        <p:spPr bwMode="auto">
          <a:xfrm>
            <a:off x="5820164" y="4720533"/>
            <a:ext cx="1365425" cy="953397"/>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4</a:t>
            </a:r>
          </a:p>
        </p:txBody>
      </p:sp>
      <p:grpSp>
        <p:nvGrpSpPr>
          <p:cNvPr id="32" name="Group 31">
            <a:extLst>
              <a:ext uri="{FF2B5EF4-FFF2-40B4-BE49-F238E27FC236}">
                <a16:creationId xmlns:a16="http://schemas.microsoft.com/office/drawing/2014/main" id="{F4C19298-5F90-45E6-B4CE-79EE61F55159}"/>
              </a:ext>
            </a:extLst>
          </p:cNvPr>
          <p:cNvGrpSpPr>
            <a:grpSpLocks noChangeAspect="1"/>
          </p:cNvGrpSpPr>
          <p:nvPr/>
        </p:nvGrpSpPr>
        <p:grpSpPr>
          <a:xfrm>
            <a:off x="7720817" y="2879067"/>
            <a:ext cx="1187844" cy="1315386"/>
            <a:chOff x="544204" y="1308907"/>
            <a:chExt cx="2406572" cy="2664970"/>
          </a:xfrm>
        </p:grpSpPr>
        <p:pic>
          <p:nvPicPr>
            <p:cNvPr id="33" name="Picture 32">
              <a:extLst>
                <a:ext uri="{FF2B5EF4-FFF2-40B4-BE49-F238E27FC236}">
                  <a16:creationId xmlns:a16="http://schemas.microsoft.com/office/drawing/2014/main" id="{E077F775-9345-400C-8BE8-17211806F4E3}"/>
                </a:ext>
              </a:extLst>
            </p:cNvPr>
            <p:cNvPicPr>
              <a:picLocks noChangeAspect="1"/>
            </p:cNvPicPr>
            <p:nvPr/>
          </p:nvPicPr>
          <p:blipFill>
            <a:blip r:embed="rId4"/>
            <a:stretch>
              <a:fillRect/>
            </a:stretch>
          </p:blipFill>
          <p:spPr>
            <a:xfrm>
              <a:off x="1273914" y="1308907"/>
              <a:ext cx="947151" cy="1766802"/>
            </a:xfrm>
            <a:prstGeom prst="rect">
              <a:avLst/>
            </a:prstGeom>
          </p:spPr>
        </p:pic>
        <p:sp>
          <p:nvSpPr>
            <p:cNvPr id="34" name="Rectangle 33">
              <a:extLst>
                <a:ext uri="{FF2B5EF4-FFF2-40B4-BE49-F238E27FC236}">
                  <a16:creationId xmlns:a16="http://schemas.microsoft.com/office/drawing/2014/main" id="{7A532F68-1FEA-4474-995C-30C5FD94488A}"/>
                </a:ext>
              </a:extLst>
            </p:cNvPr>
            <p:cNvSpPr/>
            <p:nvPr/>
          </p:nvSpPr>
          <p:spPr>
            <a:xfrm>
              <a:off x="544204" y="3287967"/>
              <a:ext cx="2406572" cy="685910"/>
            </a:xfrm>
            <a:prstGeom prst="rect">
              <a:avLst/>
            </a:prstGeom>
          </p:spPr>
          <p:txBody>
            <a:bodyPr wrap="square">
              <a:spAutoFit/>
            </a:bodyPr>
            <a:lstStyle/>
            <a:p>
              <a:pPr algn="ctr"/>
              <a:r>
                <a:rPr lang="en-US" altLang="en-US" sz="1600" b="1">
                  <a:latin typeface="Century Gothic" panose="020B0502020202020204" pitchFamily="34" charset="0"/>
                </a:rPr>
                <a:t>Actor B</a:t>
              </a:r>
              <a:endParaRPr lang="en-SG" altLang="en-US">
                <a:latin typeface="Century Gothic" panose="020B0502020202020204" pitchFamily="34" charset="0"/>
              </a:endParaRPr>
            </a:p>
          </p:txBody>
        </p:sp>
      </p:grpSp>
      <p:grpSp>
        <p:nvGrpSpPr>
          <p:cNvPr id="35" name="Group 34">
            <a:extLst>
              <a:ext uri="{FF2B5EF4-FFF2-40B4-BE49-F238E27FC236}">
                <a16:creationId xmlns:a16="http://schemas.microsoft.com/office/drawing/2014/main" id="{69CE4E11-7B49-4F6F-9273-483C14F8A4CB}"/>
              </a:ext>
            </a:extLst>
          </p:cNvPr>
          <p:cNvGrpSpPr>
            <a:grpSpLocks noChangeAspect="1"/>
          </p:cNvGrpSpPr>
          <p:nvPr/>
        </p:nvGrpSpPr>
        <p:grpSpPr>
          <a:xfrm>
            <a:off x="7729014" y="4936179"/>
            <a:ext cx="1187844" cy="1315386"/>
            <a:chOff x="544204" y="1308907"/>
            <a:chExt cx="2406572" cy="2664970"/>
          </a:xfrm>
        </p:grpSpPr>
        <p:pic>
          <p:nvPicPr>
            <p:cNvPr id="36" name="Picture 35">
              <a:extLst>
                <a:ext uri="{FF2B5EF4-FFF2-40B4-BE49-F238E27FC236}">
                  <a16:creationId xmlns:a16="http://schemas.microsoft.com/office/drawing/2014/main" id="{34386FD2-8D10-4C75-8CF4-B8298998AA41}"/>
                </a:ext>
              </a:extLst>
            </p:cNvPr>
            <p:cNvPicPr>
              <a:picLocks noChangeAspect="1"/>
            </p:cNvPicPr>
            <p:nvPr/>
          </p:nvPicPr>
          <p:blipFill>
            <a:blip r:embed="rId4"/>
            <a:stretch>
              <a:fillRect/>
            </a:stretch>
          </p:blipFill>
          <p:spPr>
            <a:xfrm>
              <a:off x="1273914" y="1308907"/>
              <a:ext cx="947151" cy="1766802"/>
            </a:xfrm>
            <a:prstGeom prst="rect">
              <a:avLst/>
            </a:prstGeom>
          </p:spPr>
        </p:pic>
        <p:sp>
          <p:nvSpPr>
            <p:cNvPr id="37" name="Rectangle 36">
              <a:extLst>
                <a:ext uri="{FF2B5EF4-FFF2-40B4-BE49-F238E27FC236}">
                  <a16:creationId xmlns:a16="http://schemas.microsoft.com/office/drawing/2014/main" id="{B53755DA-800C-4004-8768-CC16E09C7DF6}"/>
                </a:ext>
              </a:extLst>
            </p:cNvPr>
            <p:cNvSpPr/>
            <p:nvPr/>
          </p:nvSpPr>
          <p:spPr>
            <a:xfrm>
              <a:off x="544204" y="3287967"/>
              <a:ext cx="2406572" cy="685910"/>
            </a:xfrm>
            <a:prstGeom prst="rect">
              <a:avLst/>
            </a:prstGeom>
          </p:spPr>
          <p:txBody>
            <a:bodyPr wrap="square">
              <a:spAutoFit/>
            </a:bodyPr>
            <a:lstStyle/>
            <a:p>
              <a:pPr algn="ctr"/>
              <a:r>
                <a:rPr lang="en-US" altLang="en-US" sz="1600" b="1">
                  <a:latin typeface="Century Gothic" panose="020B0502020202020204" pitchFamily="34" charset="0"/>
                </a:rPr>
                <a:t>Actor C</a:t>
              </a:r>
              <a:endParaRPr lang="en-SG" altLang="en-US">
                <a:latin typeface="Century Gothic" panose="020B0502020202020204" pitchFamily="34" charset="0"/>
              </a:endParaRPr>
            </a:p>
          </p:txBody>
        </p:sp>
      </p:grpSp>
      <p:cxnSp>
        <p:nvCxnSpPr>
          <p:cNvPr id="4" name="Straight Arrow Connector 3">
            <a:extLst>
              <a:ext uri="{FF2B5EF4-FFF2-40B4-BE49-F238E27FC236}">
                <a16:creationId xmlns:a16="http://schemas.microsoft.com/office/drawing/2014/main" id="{2A179D1C-6BFD-A649-9B99-90E0F0FC39EF}"/>
              </a:ext>
            </a:extLst>
          </p:cNvPr>
          <p:cNvCxnSpPr>
            <a:cxnSpLocks/>
            <a:stCxn id="33" idx="1"/>
            <a:endCxn id="27" idx="6"/>
          </p:cNvCxnSpPr>
          <p:nvPr/>
        </p:nvCxnSpPr>
        <p:spPr>
          <a:xfrm flipH="1" flipV="1">
            <a:off x="7185589" y="2982827"/>
            <a:ext cx="895401" cy="332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F19E77F-5315-6E47-A656-3015B0FB405F}"/>
              </a:ext>
            </a:extLst>
          </p:cNvPr>
          <p:cNvCxnSpPr>
            <a:cxnSpLocks/>
            <a:stCxn id="33" idx="1"/>
            <a:endCxn id="28" idx="6"/>
          </p:cNvCxnSpPr>
          <p:nvPr/>
        </p:nvCxnSpPr>
        <p:spPr>
          <a:xfrm flipH="1">
            <a:off x="7160942" y="3315100"/>
            <a:ext cx="920048" cy="77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2223A88-60DB-124B-A752-0A842789CB1E}"/>
              </a:ext>
            </a:extLst>
          </p:cNvPr>
          <p:cNvCxnSpPr>
            <a:cxnSpLocks/>
            <a:endCxn id="31" idx="6"/>
          </p:cNvCxnSpPr>
          <p:nvPr/>
        </p:nvCxnSpPr>
        <p:spPr>
          <a:xfrm flipH="1" flipV="1">
            <a:off x="7185589" y="5197232"/>
            <a:ext cx="903598" cy="174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0D02FBB6-C608-444D-BF09-166FB546F920}"/>
              </a:ext>
            </a:extLst>
          </p:cNvPr>
          <p:cNvSpPr/>
          <p:nvPr/>
        </p:nvSpPr>
        <p:spPr>
          <a:xfrm>
            <a:off x="167268" y="1315844"/>
            <a:ext cx="2219093" cy="955147"/>
          </a:xfrm>
          <a:prstGeom prst="roundRect">
            <a:avLst/>
          </a:prstGeom>
          <a:solidFill>
            <a:srgbClr val="FFCCCC">
              <a:alpha val="9804"/>
            </a:srgb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A2CCC1D1-3F9F-4943-B773-BF811BBDA769}"/>
              </a:ext>
            </a:extLst>
          </p:cNvPr>
          <p:cNvCxnSpPr>
            <a:cxnSpLocks/>
            <a:stCxn id="24" idx="3"/>
            <a:endCxn id="48" idx="1"/>
          </p:cNvCxnSpPr>
          <p:nvPr/>
        </p:nvCxnSpPr>
        <p:spPr>
          <a:xfrm flipV="1">
            <a:off x="2386361" y="1743702"/>
            <a:ext cx="3118625" cy="497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Rounded Rectangle 39">
            <a:extLst>
              <a:ext uri="{FF2B5EF4-FFF2-40B4-BE49-F238E27FC236}">
                <a16:creationId xmlns:a16="http://schemas.microsoft.com/office/drawing/2014/main" id="{0EB38537-9F11-DA47-8EDB-2786E79624C4}"/>
              </a:ext>
            </a:extLst>
          </p:cNvPr>
          <p:cNvSpPr/>
          <p:nvPr/>
        </p:nvSpPr>
        <p:spPr>
          <a:xfrm>
            <a:off x="167268" y="2483151"/>
            <a:ext cx="4884234" cy="976374"/>
          </a:xfrm>
          <a:prstGeom prst="roundRect">
            <a:avLst/>
          </a:prstGeom>
          <a:solidFill>
            <a:srgbClr val="E9F6DC">
              <a:alpha val="9804"/>
            </a:srgb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2C6C2492-C88D-CA4E-B582-1406BE03DA26}"/>
              </a:ext>
            </a:extLst>
          </p:cNvPr>
          <p:cNvSpPr/>
          <p:nvPr/>
        </p:nvSpPr>
        <p:spPr>
          <a:xfrm>
            <a:off x="5504986" y="2472217"/>
            <a:ext cx="3403675" cy="2158269"/>
          </a:xfrm>
          <a:prstGeom prst="roundRect">
            <a:avLst/>
          </a:prstGeom>
          <a:solidFill>
            <a:srgbClr val="E9F6DC">
              <a:alpha val="9804"/>
            </a:srgb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42B348D3-8BC9-B343-9B8D-B5E9C44F91C1}"/>
              </a:ext>
            </a:extLst>
          </p:cNvPr>
          <p:cNvSpPr/>
          <p:nvPr/>
        </p:nvSpPr>
        <p:spPr>
          <a:xfrm>
            <a:off x="167268" y="3772922"/>
            <a:ext cx="4884234" cy="976374"/>
          </a:xfrm>
          <a:prstGeom prst="roundRect">
            <a:avLst/>
          </a:prstGeom>
          <a:solidFill>
            <a:srgbClr val="C1EFFE">
              <a:alpha val="9804"/>
            </a:srgb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ECC97395-A332-F74A-AFC3-C795DD013FEF}"/>
              </a:ext>
            </a:extLst>
          </p:cNvPr>
          <p:cNvSpPr/>
          <p:nvPr/>
        </p:nvSpPr>
        <p:spPr>
          <a:xfrm>
            <a:off x="5532773" y="4683098"/>
            <a:ext cx="3375888" cy="1672286"/>
          </a:xfrm>
          <a:prstGeom prst="roundRect">
            <a:avLst/>
          </a:prstGeom>
          <a:solidFill>
            <a:srgbClr val="C1EFFE">
              <a:alpha val="9804"/>
            </a:srgb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CC9F5235-1085-544D-A587-06867A6D6814}"/>
              </a:ext>
            </a:extLst>
          </p:cNvPr>
          <p:cNvSpPr/>
          <p:nvPr/>
        </p:nvSpPr>
        <p:spPr>
          <a:xfrm>
            <a:off x="5504986" y="1075133"/>
            <a:ext cx="3403675" cy="1337138"/>
          </a:xfrm>
          <a:prstGeom prst="roundRect">
            <a:avLst/>
          </a:prstGeom>
          <a:solidFill>
            <a:srgbClr val="FFCCCC">
              <a:alpha val="9804"/>
            </a:srgb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1" name="Picture 40">
            <a:extLst>
              <a:ext uri="{FF2B5EF4-FFF2-40B4-BE49-F238E27FC236}">
                <a16:creationId xmlns:a16="http://schemas.microsoft.com/office/drawing/2014/main" id="{D5FA0D0A-CD9B-494F-A666-7405FB2208D3}"/>
              </a:ext>
            </a:extLst>
          </p:cNvPr>
          <p:cNvPicPr>
            <a:picLocks noChangeAspect="1"/>
          </p:cNvPicPr>
          <p:nvPr/>
        </p:nvPicPr>
        <p:blipFill>
          <a:blip r:embed="rId5"/>
          <a:stretch>
            <a:fillRect/>
          </a:stretch>
        </p:blipFill>
        <p:spPr>
          <a:xfrm>
            <a:off x="381000" y="2518782"/>
            <a:ext cx="285288" cy="264498"/>
          </a:xfrm>
          <a:prstGeom prst="rect">
            <a:avLst/>
          </a:prstGeom>
        </p:spPr>
      </p:pic>
      <p:pic>
        <p:nvPicPr>
          <p:cNvPr id="3" name="Picture 2">
            <a:extLst>
              <a:ext uri="{FF2B5EF4-FFF2-40B4-BE49-F238E27FC236}">
                <a16:creationId xmlns:a16="http://schemas.microsoft.com/office/drawing/2014/main" id="{A29FF3DF-5203-7845-92F3-BE1E70264C97}"/>
              </a:ext>
            </a:extLst>
          </p:cNvPr>
          <p:cNvPicPr>
            <a:picLocks noChangeAspect="1"/>
          </p:cNvPicPr>
          <p:nvPr/>
        </p:nvPicPr>
        <p:blipFill>
          <a:blip r:embed="rId6"/>
          <a:stretch>
            <a:fillRect/>
          </a:stretch>
        </p:blipFill>
        <p:spPr>
          <a:xfrm>
            <a:off x="356942" y="1339697"/>
            <a:ext cx="309346" cy="412941"/>
          </a:xfrm>
          <a:prstGeom prst="rect">
            <a:avLst/>
          </a:prstGeom>
        </p:spPr>
      </p:pic>
      <p:pic>
        <p:nvPicPr>
          <p:cNvPr id="38" name="Picture 37">
            <a:extLst>
              <a:ext uri="{FF2B5EF4-FFF2-40B4-BE49-F238E27FC236}">
                <a16:creationId xmlns:a16="http://schemas.microsoft.com/office/drawing/2014/main" id="{4AC08E3F-3427-2E49-8A0A-02B7B493902A}"/>
              </a:ext>
            </a:extLst>
          </p:cNvPr>
          <p:cNvPicPr>
            <a:picLocks noChangeAspect="1"/>
          </p:cNvPicPr>
          <p:nvPr/>
        </p:nvPicPr>
        <p:blipFill>
          <a:blip r:embed="rId6"/>
          <a:stretch>
            <a:fillRect/>
          </a:stretch>
        </p:blipFill>
        <p:spPr>
          <a:xfrm>
            <a:off x="389366" y="3797509"/>
            <a:ext cx="309346" cy="412941"/>
          </a:xfrm>
          <a:prstGeom prst="rect">
            <a:avLst/>
          </a:prstGeom>
        </p:spPr>
      </p:pic>
      <p:cxnSp>
        <p:nvCxnSpPr>
          <p:cNvPr id="7" name="Straight Arrow Connector 6">
            <a:extLst>
              <a:ext uri="{FF2B5EF4-FFF2-40B4-BE49-F238E27FC236}">
                <a16:creationId xmlns:a16="http://schemas.microsoft.com/office/drawing/2014/main" id="{F9AE2AEC-1513-9441-A61B-26C0A1AA8F88}"/>
              </a:ext>
            </a:extLst>
          </p:cNvPr>
          <p:cNvCxnSpPr>
            <a:stCxn id="40" idx="3"/>
            <a:endCxn id="45" idx="1"/>
          </p:cNvCxnSpPr>
          <p:nvPr/>
        </p:nvCxnSpPr>
        <p:spPr>
          <a:xfrm>
            <a:off x="5051502" y="2971338"/>
            <a:ext cx="453484" cy="58001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2262B274-D830-AC4D-9F4B-21DF4295B72E}"/>
              </a:ext>
            </a:extLst>
          </p:cNvPr>
          <p:cNvCxnSpPr>
            <a:stCxn id="46" idx="3"/>
            <a:endCxn id="47" idx="1"/>
          </p:cNvCxnSpPr>
          <p:nvPr/>
        </p:nvCxnSpPr>
        <p:spPr>
          <a:xfrm>
            <a:off x="5051502" y="4261109"/>
            <a:ext cx="481271" cy="125813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07004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58488A4-AB03-664F-A37F-3BF4480D4F5E}"/>
              </a:ext>
            </a:extLst>
          </p:cNvPr>
          <p:cNvSpPr>
            <a:spLocks noGrp="1" noChangeArrowheads="1"/>
          </p:cNvSpPr>
          <p:nvPr>
            <p:ph type="title"/>
          </p:nvPr>
        </p:nvSpPr>
        <p:spPr>
          <a:xfrm>
            <a:off x="152400" y="11113"/>
            <a:ext cx="8001000" cy="1076325"/>
          </a:xfrm>
        </p:spPr>
        <p:txBody>
          <a:bodyPr/>
          <a:lstStyle/>
          <a:p>
            <a:pPr eaLnBrk="1" hangingPunct="1"/>
            <a:r>
              <a:rPr lang="en-GB" altLang="en-US"/>
              <a:t>Example Solution- Use Case Model</a:t>
            </a:r>
          </a:p>
        </p:txBody>
      </p:sp>
      <p:sp>
        <p:nvSpPr>
          <p:cNvPr id="5" name="Rounded Rectangle 4">
            <a:extLst>
              <a:ext uri="{FF2B5EF4-FFF2-40B4-BE49-F238E27FC236}">
                <a16:creationId xmlns:a16="http://schemas.microsoft.com/office/drawing/2014/main" id="{8F51C488-D2E7-E844-B048-9B3DAAD1A497}"/>
              </a:ext>
            </a:extLst>
          </p:cNvPr>
          <p:cNvSpPr/>
          <p:nvPr/>
        </p:nvSpPr>
        <p:spPr>
          <a:xfrm>
            <a:off x="6273580" y="3276600"/>
            <a:ext cx="2517996" cy="1219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SG">
                <a:latin typeface="Century Gothic" panose="020B0502020202020204" pitchFamily="34" charset="0"/>
              </a:rPr>
              <a:t>Two extra use cases  not from the to-be workflow </a:t>
            </a:r>
          </a:p>
        </p:txBody>
      </p:sp>
      <p:cxnSp>
        <p:nvCxnSpPr>
          <p:cNvPr id="6" name="Straight Arrow Connector 5">
            <a:extLst>
              <a:ext uri="{FF2B5EF4-FFF2-40B4-BE49-F238E27FC236}">
                <a16:creationId xmlns:a16="http://schemas.microsoft.com/office/drawing/2014/main" id="{5053F9E2-9311-FE42-A074-E80AB0E4BCEE}"/>
              </a:ext>
            </a:extLst>
          </p:cNvPr>
          <p:cNvCxnSpPr>
            <a:cxnSpLocks/>
            <a:stCxn id="5" idx="2"/>
            <a:endCxn id="32" idx="6"/>
          </p:cNvCxnSpPr>
          <p:nvPr/>
        </p:nvCxnSpPr>
        <p:spPr>
          <a:xfrm flipH="1">
            <a:off x="5041107" y="4495800"/>
            <a:ext cx="2491471" cy="733235"/>
          </a:xfrm>
          <a:prstGeom prst="straightConnector1">
            <a:avLst/>
          </a:prstGeom>
          <a:ln w="28575">
            <a:solidFill>
              <a:schemeClr val="accent3"/>
            </a:solidFill>
            <a:prstDash val="dash"/>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B3DD95A9-7333-2F46-BC91-ECCA91315B95}"/>
              </a:ext>
            </a:extLst>
          </p:cNvPr>
          <p:cNvCxnSpPr>
            <a:cxnSpLocks/>
            <a:stCxn id="5" idx="0"/>
            <a:endCxn id="28" idx="6"/>
          </p:cNvCxnSpPr>
          <p:nvPr/>
        </p:nvCxnSpPr>
        <p:spPr>
          <a:xfrm flipH="1" flipV="1">
            <a:off x="5041127" y="2158060"/>
            <a:ext cx="2491451" cy="1118540"/>
          </a:xfrm>
          <a:prstGeom prst="straightConnector1">
            <a:avLst/>
          </a:prstGeom>
          <a:ln w="28575">
            <a:solidFill>
              <a:schemeClr val="accent3"/>
            </a:solidFill>
            <a:prstDash val="dash"/>
            <a:tailEnd type="triangle"/>
          </a:ln>
        </p:spPr>
        <p:style>
          <a:lnRef idx="1">
            <a:schemeClr val="dk1"/>
          </a:lnRef>
          <a:fillRef idx="0">
            <a:schemeClr val="dk1"/>
          </a:fillRef>
          <a:effectRef idx="0">
            <a:schemeClr val="dk1"/>
          </a:effectRef>
          <a:fontRef idx="minor">
            <a:schemeClr val="tx1"/>
          </a:fontRef>
        </p:style>
      </p:cxnSp>
      <p:sp>
        <p:nvSpPr>
          <p:cNvPr id="8" name="Rectangle 3">
            <a:extLst>
              <a:ext uri="{FF2B5EF4-FFF2-40B4-BE49-F238E27FC236}">
                <a16:creationId xmlns:a16="http://schemas.microsoft.com/office/drawing/2014/main" id="{DC37E9A4-8ABC-6641-AD56-E042CFBDC1DD}"/>
              </a:ext>
            </a:extLst>
          </p:cNvPr>
          <p:cNvSpPr txBox="1">
            <a:spLocks noChangeArrowheads="1"/>
          </p:cNvSpPr>
          <p:nvPr/>
        </p:nvSpPr>
        <p:spPr bwMode="auto">
          <a:xfrm>
            <a:off x="211138" y="5756358"/>
            <a:ext cx="8704262" cy="620712"/>
          </a:xfrm>
          <a:prstGeom prst="rect">
            <a:avLst/>
          </a:prstGeom>
          <a:ln/>
        </p:spPr>
        <p:style>
          <a:lnRef idx="1">
            <a:schemeClr val="accent5"/>
          </a:lnRef>
          <a:fillRef idx="2">
            <a:schemeClr val="accent5"/>
          </a:fillRef>
          <a:effectRef idx="1">
            <a:schemeClr val="accent5"/>
          </a:effectRef>
          <a:fontRef idx="minor">
            <a:schemeClr val="dk1"/>
          </a:fontRef>
        </p:style>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marL="0" indent="0" algn="ctr" eaLnBrk="1" hangingPunct="1">
              <a:buClr>
                <a:schemeClr val="folHlink"/>
              </a:buClr>
              <a:buSzPct val="60000"/>
              <a:buFontTx/>
              <a:buNone/>
              <a:defRPr/>
            </a:pPr>
            <a:r>
              <a:rPr lang="en-SG" altLang="zh-CN" sz="2000">
                <a:latin typeface="Century Gothic" panose="020B0502020202020204" pitchFamily="34" charset="0"/>
                <a:ea typeface="SimSun" panose="02010600030101010101" pitchFamily="2" charset="-122"/>
              </a:rPr>
              <a:t>It is possible that one may need to add Use Cases that are not in the Workflow Model</a:t>
            </a:r>
            <a:endParaRPr lang="en-US" altLang="zh-CN" sz="2000">
              <a:latin typeface="Century Gothic" panose="020B0502020202020204" pitchFamily="34" charset="0"/>
              <a:ea typeface="SimSun" panose="02010600030101010101" pitchFamily="2" charset="-122"/>
            </a:endParaRPr>
          </a:p>
        </p:txBody>
      </p:sp>
      <p:sp>
        <p:nvSpPr>
          <p:cNvPr id="9" name="Oval 8">
            <a:extLst>
              <a:ext uri="{FF2B5EF4-FFF2-40B4-BE49-F238E27FC236}">
                <a16:creationId xmlns:a16="http://schemas.microsoft.com/office/drawing/2014/main" id="{CC42E707-94D5-124A-A965-56C754F4A3A7}"/>
              </a:ext>
            </a:extLst>
          </p:cNvPr>
          <p:cNvSpPr>
            <a:spLocks noChangeArrowheads="1"/>
          </p:cNvSpPr>
          <p:nvPr/>
        </p:nvSpPr>
        <p:spPr bwMode="auto">
          <a:xfrm>
            <a:off x="3551999" y="1081735"/>
            <a:ext cx="1489128" cy="659601"/>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1</a:t>
            </a:r>
          </a:p>
        </p:txBody>
      </p:sp>
      <p:grpSp>
        <p:nvGrpSpPr>
          <p:cNvPr id="12" name="Group 11">
            <a:extLst>
              <a:ext uri="{FF2B5EF4-FFF2-40B4-BE49-F238E27FC236}">
                <a16:creationId xmlns:a16="http://schemas.microsoft.com/office/drawing/2014/main" id="{08097E41-A575-254A-97C8-53461A3B30B5}"/>
              </a:ext>
            </a:extLst>
          </p:cNvPr>
          <p:cNvGrpSpPr>
            <a:grpSpLocks noChangeAspect="1"/>
          </p:cNvGrpSpPr>
          <p:nvPr/>
        </p:nvGrpSpPr>
        <p:grpSpPr>
          <a:xfrm>
            <a:off x="1318805" y="1094330"/>
            <a:ext cx="1187844" cy="1315386"/>
            <a:chOff x="544204" y="1308907"/>
            <a:chExt cx="2406572" cy="2664970"/>
          </a:xfrm>
        </p:grpSpPr>
        <p:pic>
          <p:nvPicPr>
            <p:cNvPr id="13" name="Picture 12">
              <a:extLst>
                <a:ext uri="{FF2B5EF4-FFF2-40B4-BE49-F238E27FC236}">
                  <a16:creationId xmlns:a16="http://schemas.microsoft.com/office/drawing/2014/main" id="{9BC9C553-02FB-F946-9726-062A554385A5}"/>
                </a:ext>
              </a:extLst>
            </p:cNvPr>
            <p:cNvPicPr>
              <a:picLocks noChangeAspect="1"/>
            </p:cNvPicPr>
            <p:nvPr/>
          </p:nvPicPr>
          <p:blipFill>
            <a:blip r:embed="rId3"/>
            <a:stretch>
              <a:fillRect/>
            </a:stretch>
          </p:blipFill>
          <p:spPr>
            <a:xfrm>
              <a:off x="1273914" y="1308907"/>
              <a:ext cx="947151" cy="1766802"/>
            </a:xfrm>
            <a:prstGeom prst="rect">
              <a:avLst/>
            </a:prstGeom>
          </p:spPr>
        </p:pic>
        <p:sp>
          <p:nvSpPr>
            <p:cNvPr id="14" name="Rectangle 13">
              <a:extLst>
                <a:ext uri="{FF2B5EF4-FFF2-40B4-BE49-F238E27FC236}">
                  <a16:creationId xmlns:a16="http://schemas.microsoft.com/office/drawing/2014/main" id="{87A2F34D-F18A-BA4C-A5AC-7E7A6CC92934}"/>
                </a:ext>
              </a:extLst>
            </p:cNvPr>
            <p:cNvSpPr/>
            <p:nvPr/>
          </p:nvSpPr>
          <p:spPr>
            <a:xfrm>
              <a:off x="544204" y="3287967"/>
              <a:ext cx="2406572" cy="685910"/>
            </a:xfrm>
            <a:prstGeom prst="rect">
              <a:avLst/>
            </a:prstGeom>
          </p:spPr>
          <p:txBody>
            <a:bodyPr wrap="square">
              <a:spAutoFit/>
            </a:bodyPr>
            <a:lstStyle/>
            <a:p>
              <a:pPr algn="ctr"/>
              <a:r>
                <a:rPr lang="en-US" altLang="en-US" sz="1600" b="1">
                  <a:latin typeface="Century Gothic" panose="020B0502020202020204" pitchFamily="34" charset="0"/>
                </a:rPr>
                <a:t>Actor A</a:t>
              </a:r>
              <a:endParaRPr lang="en-SG" altLang="en-US">
                <a:latin typeface="Century Gothic" panose="020B0502020202020204" pitchFamily="34" charset="0"/>
              </a:endParaRPr>
            </a:p>
          </p:txBody>
        </p:sp>
      </p:grpSp>
      <p:grpSp>
        <p:nvGrpSpPr>
          <p:cNvPr id="19" name="Group 18">
            <a:extLst>
              <a:ext uri="{FF2B5EF4-FFF2-40B4-BE49-F238E27FC236}">
                <a16:creationId xmlns:a16="http://schemas.microsoft.com/office/drawing/2014/main" id="{C128E488-D153-C44B-B715-5B35F68F7880}"/>
              </a:ext>
            </a:extLst>
          </p:cNvPr>
          <p:cNvGrpSpPr>
            <a:grpSpLocks noChangeAspect="1"/>
          </p:cNvGrpSpPr>
          <p:nvPr/>
        </p:nvGrpSpPr>
        <p:grpSpPr>
          <a:xfrm>
            <a:off x="1316480" y="2514483"/>
            <a:ext cx="1187844" cy="1315386"/>
            <a:chOff x="544204" y="1308907"/>
            <a:chExt cx="2406572" cy="2664970"/>
          </a:xfrm>
        </p:grpSpPr>
        <p:pic>
          <p:nvPicPr>
            <p:cNvPr id="20" name="Picture 19">
              <a:extLst>
                <a:ext uri="{FF2B5EF4-FFF2-40B4-BE49-F238E27FC236}">
                  <a16:creationId xmlns:a16="http://schemas.microsoft.com/office/drawing/2014/main" id="{7717F784-E30D-304D-842B-B704B343541D}"/>
                </a:ext>
              </a:extLst>
            </p:cNvPr>
            <p:cNvPicPr>
              <a:picLocks noChangeAspect="1"/>
            </p:cNvPicPr>
            <p:nvPr/>
          </p:nvPicPr>
          <p:blipFill>
            <a:blip r:embed="rId3"/>
            <a:stretch>
              <a:fillRect/>
            </a:stretch>
          </p:blipFill>
          <p:spPr>
            <a:xfrm>
              <a:off x="1273914" y="1308907"/>
              <a:ext cx="947151" cy="1766802"/>
            </a:xfrm>
            <a:prstGeom prst="rect">
              <a:avLst/>
            </a:prstGeom>
          </p:spPr>
        </p:pic>
        <p:sp>
          <p:nvSpPr>
            <p:cNvPr id="21" name="Rectangle 20">
              <a:extLst>
                <a:ext uri="{FF2B5EF4-FFF2-40B4-BE49-F238E27FC236}">
                  <a16:creationId xmlns:a16="http://schemas.microsoft.com/office/drawing/2014/main" id="{57FCBC68-D62A-A646-86D9-D83AD6F9AF4F}"/>
                </a:ext>
              </a:extLst>
            </p:cNvPr>
            <p:cNvSpPr/>
            <p:nvPr/>
          </p:nvSpPr>
          <p:spPr>
            <a:xfrm>
              <a:off x="544204" y="3287967"/>
              <a:ext cx="2406572" cy="685910"/>
            </a:xfrm>
            <a:prstGeom prst="rect">
              <a:avLst/>
            </a:prstGeom>
          </p:spPr>
          <p:txBody>
            <a:bodyPr wrap="square">
              <a:spAutoFit/>
            </a:bodyPr>
            <a:lstStyle/>
            <a:p>
              <a:pPr algn="ctr"/>
              <a:r>
                <a:rPr lang="en-US" altLang="en-US" sz="1600" b="1">
                  <a:latin typeface="Century Gothic" panose="020B0502020202020204" pitchFamily="34" charset="0"/>
                </a:rPr>
                <a:t>Actor B</a:t>
              </a:r>
              <a:endParaRPr lang="en-SG" altLang="en-US">
                <a:latin typeface="Century Gothic" panose="020B0502020202020204" pitchFamily="34" charset="0"/>
              </a:endParaRPr>
            </a:p>
          </p:txBody>
        </p:sp>
      </p:grpSp>
      <p:grpSp>
        <p:nvGrpSpPr>
          <p:cNvPr id="22" name="Group 21">
            <a:extLst>
              <a:ext uri="{FF2B5EF4-FFF2-40B4-BE49-F238E27FC236}">
                <a16:creationId xmlns:a16="http://schemas.microsoft.com/office/drawing/2014/main" id="{BDB55B0B-B631-8B4B-8125-E1ED633D0E3D}"/>
              </a:ext>
            </a:extLst>
          </p:cNvPr>
          <p:cNvGrpSpPr>
            <a:grpSpLocks noChangeAspect="1"/>
          </p:cNvGrpSpPr>
          <p:nvPr/>
        </p:nvGrpSpPr>
        <p:grpSpPr>
          <a:xfrm>
            <a:off x="1313356" y="3978818"/>
            <a:ext cx="1187844" cy="1315386"/>
            <a:chOff x="544204" y="1308907"/>
            <a:chExt cx="2406572" cy="2664970"/>
          </a:xfrm>
        </p:grpSpPr>
        <p:pic>
          <p:nvPicPr>
            <p:cNvPr id="23" name="Picture 22">
              <a:extLst>
                <a:ext uri="{FF2B5EF4-FFF2-40B4-BE49-F238E27FC236}">
                  <a16:creationId xmlns:a16="http://schemas.microsoft.com/office/drawing/2014/main" id="{55E582CC-946D-974D-81F6-E1A4ACDB4F56}"/>
                </a:ext>
              </a:extLst>
            </p:cNvPr>
            <p:cNvPicPr>
              <a:picLocks noChangeAspect="1"/>
            </p:cNvPicPr>
            <p:nvPr/>
          </p:nvPicPr>
          <p:blipFill>
            <a:blip r:embed="rId3"/>
            <a:stretch>
              <a:fillRect/>
            </a:stretch>
          </p:blipFill>
          <p:spPr>
            <a:xfrm>
              <a:off x="1273914" y="1308907"/>
              <a:ext cx="947151" cy="1766802"/>
            </a:xfrm>
            <a:prstGeom prst="rect">
              <a:avLst/>
            </a:prstGeom>
          </p:spPr>
        </p:pic>
        <p:sp>
          <p:nvSpPr>
            <p:cNvPr id="24" name="Rectangle 23">
              <a:extLst>
                <a:ext uri="{FF2B5EF4-FFF2-40B4-BE49-F238E27FC236}">
                  <a16:creationId xmlns:a16="http://schemas.microsoft.com/office/drawing/2014/main" id="{162BA44D-3451-2F41-AE89-5C0F408AA975}"/>
                </a:ext>
              </a:extLst>
            </p:cNvPr>
            <p:cNvSpPr/>
            <p:nvPr/>
          </p:nvSpPr>
          <p:spPr>
            <a:xfrm>
              <a:off x="544204" y="3287967"/>
              <a:ext cx="2406572" cy="685910"/>
            </a:xfrm>
            <a:prstGeom prst="rect">
              <a:avLst/>
            </a:prstGeom>
          </p:spPr>
          <p:txBody>
            <a:bodyPr wrap="square">
              <a:spAutoFit/>
            </a:bodyPr>
            <a:lstStyle/>
            <a:p>
              <a:pPr algn="ctr"/>
              <a:r>
                <a:rPr lang="en-US" altLang="en-US" sz="1600" b="1">
                  <a:latin typeface="Century Gothic" panose="020B0502020202020204" pitchFamily="34" charset="0"/>
                </a:rPr>
                <a:t>Actor C</a:t>
              </a:r>
              <a:endParaRPr lang="en-SG" altLang="en-US">
                <a:latin typeface="Century Gothic" panose="020B0502020202020204" pitchFamily="34" charset="0"/>
              </a:endParaRPr>
            </a:p>
          </p:txBody>
        </p:sp>
      </p:grpSp>
      <p:sp>
        <p:nvSpPr>
          <p:cNvPr id="28" name="Oval 27">
            <a:extLst>
              <a:ext uri="{FF2B5EF4-FFF2-40B4-BE49-F238E27FC236}">
                <a16:creationId xmlns:a16="http://schemas.microsoft.com/office/drawing/2014/main" id="{993D4B39-AF96-3347-8DBA-9B00ADCCCB7C}"/>
              </a:ext>
            </a:extLst>
          </p:cNvPr>
          <p:cNvSpPr>
            <a:spLocks noChangeArrowheads="1"/>
          </p:cNvSpPr>
          <p:nvPr/>
        </p:nvSpPr>
        <p:spPr bwMode="auto">
          <a:xfrm>
            <a:off x="3551999" y="1828259"/>
            <a:ext cx="1489128" cy="659601"/>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5</a:t>
            </a:r>
          </a:p>
        </p:txBody>
      </p:sp>
      <p:sp>
        <p:nvSpPr>
          <p:cNvPr id="29" name="Oval 28">
            <a:extLst>
              <a:ext uri="{FF2B5EF4-FFF2-40B4-BE49-F238E27FC236}">
                <a16:creationId xmlns:a16="http://schemas.microsoft.com/office/drawing/2014/main" id="{CB9A193D-8387-4449-B287-14B29577D261}"/>
              </a:ext>
            </a:extLst>
          </p:cNvPr>
          <p:cNvSpPr>
            <a:spLocks noChangeArrowheads="1"/>
          </p:cNvSpPr>
          <p:nvPr/>
        </p:nvSpPr>
        <p:spPr bwMode="auto">
          <a:xfrm>
            <a:off x="3551999" y="2594251"/>
            <a:ext cx="1489128" cy="659601"/>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2</a:t>
            </a:r>
          </a:p>
        </p:txBody>
      </p:sp>
      <p:sp>
        <p:nvSpPr>
          <p:cNvPr id="30" name="Oval 29">
            <a:extLst>
              <a:ext uri="{FF2B5EF4-FFF2-40B4-BE49-F238E27FC236}">
                <a16:creationId xmlns:a16="http://schemas.microsoft.com/office/drawing/2014/main" id="{E9582EF2-A579-7349-AD38-843E89B87992}"/>
              </a:ext>
            </a:extLst>
          </p:cNvPr>
          <p:cNvSpPr>
            <a:spLocks noChangeArrowheads="1"/>
          </p:cNvSpPr>
          <p:nvPr/>
        </p:nvSpPr>
        <p:spPr bwMode="auto">
          <a:xfrm>
            <a:off x="3551999" y="3344100"/>
            <a:ext cx="1489128" cy="659601"/>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3</a:t>
            </a:r>
          </a:p>
        </p:txBody>
      </p:sp>
      <p:sp>
        <p:nvSpPr>
          <p:cNvPr id="31" name="Oval 30">
            <a:extLst>
              <a:ext uri="{FF2B5EF4-FFF2-40B4-BE49-F238E27FC236}">
                <a16:creationId xmlns:a16="http://schemas.microsoft.com/office/drawing/2014/main" id="{8FAEC11D-F047-6C41-B70C-BA92AD2927D5}"/>
              </a:ext>
            </a:extLst>
          </p:cNvPr>
          <p:cNvSpPr>
            <a:spLocks noChangeArrowheads="1"/>
          </p:cNvSpPr>
          <p:nvPr/>
        </p:nvSpPr>
        <p:spPr bwMode="auto">
          <a:xfrm>
            <a:off x="3551979" y="4101065"/>
            <a:ext cx="1489128" cy="659601"/>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4</a:t>
            </a:r>
          </a:p>
        </p:txBody>
      </p:sp>
      <p:sp>
        <p:nvSpPr>
          <p:cNvPr id="32" name="Oval 31">
            <a:extLst>
              <a:ext uri="{FF2B5EF4-FFF2-40B4-BE49-F238E27FC236}">
                <a16:creationId xmlns:a16="http://schemas.microsoft.com/office/drawing/2014/main" id="{688D17B6-382F-834F-9082-E9F635CCFAE3}"/>
              </a:ext>
            </a:extLst>
          </p:cNvPr>
          <p:cNvSpPr>
            <a:spLocks noChangeArrowheads="1"/>
          </p:cNvSpPr>
          <p:nvPr/>
        </p:nvSpPr>
        <p:spPr bwMode="auto">
          <a:xfrm>
            <a:off x="3551979" y="4899234"/>
            <a:ext cx="1489128" cy="659601"/>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6</a:t>
            </a:r>
          </a:p>
        </p:txBody>
      </p:sp>
      <p:cxnSp>
        <p:nvCxnSpPr>
          <p:cNvPr id="3" name="Straight Arrow Connector 2">
            <a:extLst>
              <a:ext uri="{FF2B5EF4-FFF2-40B4-BE49-F238E27FC236}">
                <a16:creationId xmlns:a16="http://schemas.microsoft.com/office/drawing/2014/main" id="{1F74D5D3-B87D-D345-A5B1-6CB464E1DCAC}"/>
              </a:ext>
            </a:extLst>
          </p:cNvPr>
          <p:cNvCxnSpPr>
            <a:stCxn id="23" idx="3"/>
            <a:endCxn id="31" idx="2"/>
          </p:cNvCxnSpPr>
          <p:nvPr/>
        </p:nvCxnSpPr>
        <p:spPr>
          <a:xfrm>
            <a:off x="2141027" y="4414851"/>
            <a:ext cx="1410952" cy="16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0AAB447-F914-BB44-BC4C-95D21B2FCA85}"/>
              </a:ext>
            </a:extLst>
          </p:cNvPr>
          <p:cNvCxnSpPr>
            <a:stCxn id="23" idx="3"/>
            <a:endCxn id="32" idx="2"/>
          </p:cNvCxnSpPr>
          <p:nvPr/>
        </p:nvCxnSpPr>
        <p:spPr>
          <a:xfrm>
            <a:off x="2141027" y="4414851"/>
            <a:ext cx="1410952" cy="814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CB90F6D-BB6B-1748-B354-17099EFA3416}"/>
              </a:ext>
            </a:extLst>
          </p:cNvPr>
          <p:cNvCxnSpPr>
            <a:stCxn id="20" idx="3"/>
            <a:endCxn id="28" idx="2"/>
          </p:cNvCxnSpPr>
          <p:nvPr/>
        </p:nvCxnSpPr>
        <p:spPr>
          <a:xfrm flipV="1">
            <a:off x="2144151" y="2158060"/>
            <a:ext cx="1407848" cy="79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E2A9754-D840-AF4C-96FA-1BBBC9275D5E}"/>
              </a:ext>
            </a:extLst>
          </p:cNvPr>
          <p:cNvCxnSpPr>
            <a:stCxn id="20" idx="3"/>
            <a:endCxn id="29" idx="2"/>
          </p:cNvCxnSpPr>
          <p:nvPr/>
        </p:nvCxnSpPr>
        <p:spPr>
          <a:xfrm flipV="1">
            <a:off x="2144151" y="2924052"/>
            <a:ext cx="1407848" cy="26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313D32D-0379-3E4C-B27C-B4DBA16DB481}"/>
              </a:ext>
            </a:extLst>
          </p:cNvPr>
          <p:cNvCxnSpPr>
            <a:stCxn id="20" idx="3"/>
            <a:endCxn id="30" idx="2"/>
          </p:cNvCxnSpPr>
          <p:nvPr/>
        </p:nvCxnSpPr>
        <p:spPr>
          <a:xfrm>
            <a:off x="2144151" y="2950516"/>
            <a:ext cx="1407848" cy="723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09610E2-3478-AC41-9BBF-092CCCCAC18A}"/>
              </a:ext>
            </a:extLst>
          </p:cNvPr>
          <p:cNvCxnSpPr>
            <a:stCxn id="13" idx="3"/>
            <a:endCxn id="9" idx="2"/>
          </p:cNvCxnSpPr>
          <p:nvPr/>
        </p:nvCxnSpPr>
        <p:spPr>
          <a:xfrm flipV="1">
            <a:off x="2146476" y="1411536"/>
            <a:ext cx="1405523" cy="118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2C0B6D5-B467-C841-ACC9-A4F69AB5749E}"/>
              </a:ext>
            </a:extLst>
          </p:cNvPr>
          <p:cNvCxnSpPr>
            <a:stCxn id="13" idx="3"/>
            <a:endCxn id="28" idx="2"/>
          </p:cNvCxnSpPr>
          <p:nvPr/>
        </p:nvCxnSpPr>
        <p:spPr>
          <a:xfrm>
            <a:off x="2146476" y="1530363"/>
            <a:ext cx="1405523" cy="627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091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6DAC06FF-F9B0-3B4B-B820-B410DD2357A4}"/>
              </a:ext>
            </a:extLst>
          </p:cNvPr>
          <p:cNvSpPr>
            <a:spLocks noGrp="1"/>
          </p:cNvSpPr>
          <p:nvPr>
            <p:ph type="title"/>
          </p:nvPr>
        </p:nvSpPr>
        <p:spPr>
          <a:xfrm>
            <a:off x="55659" y="228600"/>
            <a:ext cx="6954741" cy="584775"/>
          </a:xfrm>
        </p:spPr>
        <p:txBody>
          <a:bodyPr/>
          <a:lstStyle/>
          <a:p>
            <a:pPr eaLnBrk="1" hangingPunct="1"/>
            <a:r>
              <a:rPr lang="en-US" altLang="en-US"/>
              <a:t>Possible use cases out of workflow</a:t>
            </a:r>
            <a:endParaRPr lang="en-SG" altLang="en-US"/>
          </a:p>
        </p:txBody>
      </p:sp>
      <p:pic>
        <p:nvPicPr>
          <p:cNvPr id="2" name="Picture 1">
            <a:extLst>
              <a:ext uri="{FF2B5EF4-FFF2-40B4-BE49-F238E27FC236}">
                <a16:creationId xmlns:a16="http://schemas.microsoft.com/office/drawing/2014/main" id="{5D165EF4-A108-DE48-8EEF-309D909B867D}"/>
              </a:ext>
            </a:extLst>
          </p:cNvPr>
          <p:cNvPicPr>
            <a:picLocks noChangeAspect="1"/>
          </p:cNvPicPr>
          <p:nvPr/>
        </p:nvPicPr>
        <p:blipFill>
          <a:blip r:embed="rId3"/>
          <a:stretch>
            <a:fillRect/>
          </a:stretch>
        </p:blipFill>
        <p:spPr>
          <a:xfrm>
            <a:off x="1598873" y="1361075"/>
            <a:ext cx="1408695" cy="1080000"/>
          </a:xfrm>
          <a:prstGeom prst="rect">
            <a:avLst/>
          </a:prstGeom>
        </p:spPr>
      </p:pic>
      <p:sp>
        <p:nvSpPr>
          <p:cNvPr id="3" name="TextBox 2">
            <a:extLst>
              <a:ext uri="{FF2B5EF4-FFF2-40B4-BE49-F238E27FC236}">
                <a16:creationId xmlns:a16="http://schemas.microsoft.com/office/drawing/2014/main" id="{63ACA642-A9A3-E943-AF92-0A4BB787BBA5}"/>
              </a:ext>
            </a:extLst>
          </p:cNvPr>
          <p:cNvSpPr txBox="1"/>
          <p:nvPr/>
        </p:nvSpPr>
        <p:spPr>
          <a:xfrm>
            <a:off x="826936" y="2685908"/>
            <a:ext cx="3161443" cy="461665"/>
          </a:xfrm>
          <a:prstGeom prst="rect">
            <a:avLst/>
          </a:prstGeom>
          <a:noFill/>
        </p:spPr>
        <p:txBody>
          <a:bodyPr wrap="none" rtlCol="0">
            <a:spAutoFit/>
          </a:bodyPr>
          <a:lstStyle/>
          <a:p>
            <a:r>
              <a:rPr lang="en-US" sz="2400">
                <a:latin typeface="Century Gothic" panose="020B0502020202020204" pitchFamily="34" charset="0"/>
              </a:rPr>
              <a:t>Logging in functions</a:t>
            </a:r>
          </a:p>
        </p:txBody>
      </p:sp>
      <p:pic>
        <p:nvPicPr>
          <p:cNvPr id="4" name="Picture 3">
            <a:extLst>
              <a:ext uri="{FF2B5EF4-FFF2-40B4-BE49-F238E27FC236}">
                <a16:creationId xmlns:a16="http://schemas.microsoft.com/office/drawing/2014/main" id="{1F96C10B-7A8D-5A45-8D39-915501481922}"/>
              </a:ext>
            </a:extLst>
          </p:cNvPr>
          <p:cNvPicPr>
            <a:picLocks noChangeAspect="1"/>
          </p:cNvPicPr>
          <p:nvPr/>
        </p:nvPicPr>
        <p:blipFill>
          <a:blip r:embed="rId4"/>
          <a:stretch>
            <a:fillRect/>
          </a:stretch>
        </p:blipFill>
        <p:spPr>
          <a:xfrm>
            <a:off x="6075459" y="1361075"/>
            <a:ext cx="1080000" cy="1080000"/>
          </a:xfrm>
          <a:prstGeom prst="rect">
            <a:avLst/>
          </a:prstGeom>
        </p:spPr>
      </p:pic>
      <p:sp>
        <p:nvSpPr>
          <p:cNvPr id="8" name="TextBox 7">
            <a:extLst>
              <a:ext uri="{FF2B5EF4-FFF2-40B4-BE49-F238E27FC236}">
                <a16:creationId xmlns:a16="http://schemas.microsoft.com/office/drawing/2014/main" id="{30357489-AE78-9D46-82A4-8091D1D9DB1C}"/>
              </a:ext>
            </a:extLst>
          </p:cNvPr>
          <p:cNvSpPr txBox="1"/>
          <p:nvPr/>
        </p:nvSpPr>
        <p:spPr>
          <a:xfrm>
            <a:off x="5286409" y="2685908"/>
            <a:ext cx="2658100" cy="461665"/>
          </a:xfrm>
          <a:prstGeom prst="rect">
            <a:avLst/>
          </a:prstGeom>
          <a:noFill/>
        </p:spPr>
        <p:txBody>
          <a:bodyPr wrap="none" rtlCol="0">
            <a:spAutoFit/>
          </a:bodyPr>
          <a:lstStyle/>
          <a:p>
            <a:r>
              <a:rPr lang="en-US" sz="2400">
                <a:latin typeface="Century Gothic" panose="020B0502020202020204" pitchFamily="34" charset="0"/>
              </a:rPr>
              <a:t>Search functions</a:t>
            </a:r>
          </a:p>
        </p:txBody>
      </p:sp>
      <p:pic>
        <p:nvPicPr>
          <p:cNvPr id="5" name="Picture 4">
            <a:extLst>
              <a:ext uri="{FF2B5EF4-FFF2-40B4-BE49-F238E27FC236}">
                <a16:creationId xmlns:a16="http://schemas.microsoft.com/office/drawing/2014/main" id="{E6B2177D-27CE-1640-A1EA-0359BD4E2694}"/>
              </a:ext>
            </a:extLst>
          </p:cNvPr>
          <p:cNvPicPr>
            <a:picLocks noChangeAspect="1"/>
          </p:cNvPicPr>
          <p:nvPr/>
        </p:nvPicPr>
        <p:blipFill>
          <a:blip r:embed="rId5"/>
          <a:stretch>
            <a:fillRect/>
          </a:stretch>
        </p:blipFill>
        <p:spPr>
          <a:xfrm>
            <a:off x="1567568" y="4032943"/>
            <a:ext cx="1440000" cy="1056000"/>
          </a:xfrm>
          <a:prstGeom prst="rect">
            <a:avLst/>
          </a:prstGeom>
        </p:spPr>
      </p:pic>
      <p:sp>
        <p:nvSpPr>
          <p:cNvPr id="10" name="TextBox 9">
            <a:extLst>
              <a:ext uri="{FF2B5EF4-FFF2-40B4-BE49-F238E27FC236}">
                <a16:creationId xmlns:a16="http://schemas.microsoft.com/office/drawing/2014/main" id="{87AE080A-34A8-FD4E-86B0-D7458D8C9B9A}"/>
              </a:ext>
            </a:extLst>
          </p:cNvPr>
          <p:cNvSpPr txBox="1"/>
          <p:nvPr/>
        </p:nvSpPr>
        <p:spPr>
          <a:xfrm>
            <a:off x="914057" y="5175991"/>
            <a:ext cx="2778325" cy="461665"/>
          </a:xfrm>
          <a:prstGeom prst="rect">
            <a:avLst/>
          </a:prstGeom>
          <a:noFill/>
        </p:spPr>
        <p:txBody>
          <a:bodyPr wrap="none" rtlCol="0">
            <a:spAutoFit/>
          </a:bodyPr>
          <a:lstStyle/>
          <a:p>
            <a:r>
              <a:rPr lang="en-US" sz="2400">
                <a:latin typeface="Century Gothic" panose="020B0502020202020204" pitchFamily="34" charset="0"/>
              </a:rPr>
              <a:t>Security functions</a:t>
            </a:r>
          </a:p>
        </p:txBody>
      </p:sp>
      <p:pic>
        <p:nvPicPr>
          <p:cNvPr id="6" name="Picture 5">
            <a:extLst>
              <a:ext uri="{FF2B5EF4-FFF2-40B4-BE49-F238E27FC236}">
                <a16:creationId xmlns:a16="http://schemas.microsoft.com/office/drawing/2014/main" id="{D73607FC-BA8D-8443-B281-4F34876DCEE9}"/>
              </a:ext>
            </a:extLst>
          </p:cNvPr>
          <p:cNvPicPr>
            <a:picLocks noChangeAspect="1"/>
          </p:cNvPicPr>
          <p:nvPr/>
        </p:nvPicPr>
        <p:blipFill>
          <a:blip r:embed="rId6"/>
          <a:stretch>
            <a:fillRect/>
          </a:stretch>
        </p:blipFill>
        <p:spPr>
          <a:xfrm>
            <a:off x="6075459" y="4020943"/>
            <a:ext cx="1080000" cy="1080000"/>
          </a:xfrm>
          <a:prstGeom prst="rect">
            <a:avLst/>
          </a:prstGeom>
        </p:spPr>
      </p:pic>
      <p:sp>
        <p:nvSpPr>
          <p:cNvPr id="12" name="TextBox 11">
            <a:extLst>
              <a:ext uri="{FF2B5EF4-FFF2-40B4-BE49-F238E27FC236}">
                <a16:creationId xmlns:a16="http://schemas.microsoft.com/office/drawing/2014/main" id="{323BDFC8-CDE1-4D47-BDCD-6D0A01851F0E}"/>
              </a:ext>
            </a:extLst>
          </p:cNvPr>
          <p:cNvSpPr txBox="1"/>
          <p:nvPr/>
        </p:nvSpPr>
        <p:spPr>
          <a:xfrm>
            <a:off x="4701313" y="5216878"/>
            <a:ext cx="3828292" cy="461665"/>
          </a:xfrm>
          <a:prstGeom prst="rect">
            <a:avLst/>
          </a:prstGeom>
          <a:noFill/>
        </p:spPr>
        <p:txBody>
          <a:bodyPr wrap="none" rtlCol="0">
            <a:spAutoFit/>
          </a:bodyPr>
          <a:lstStyle/>
          <a:p>
            <a:r>
              <a:rPr lang="en-US" sz="2400">
                <a:latin typeface="Century Gothic" panose="020B0502020202020204" pitchFamily="34" charset="0"/>
              </a:rPr>
              <a:t>Personalization functions</a:t>
            </a:r>
          </a:p>
        </p:txBody>
      </p:sp>
    </p:spTree>
    <p:extLst>
      <p:ext uri="{BB962C8B-B14F-4D97-AF65-F5344CB8AC3E}">
        <p14:creationId xmlns:p14="http://schemas.microsoft.com/office/powerpoint/2010/main" val="3054477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04085757-B21C-F84F-A767-66484DBC65D9}"/>
              </a:ext>
            </a:extLst>
          </p:cNvPr>
          <p:cNvSpPr>
            <a:spLocks noGrp="1"/>
          </p:cNvSpPr>
          <p:nvPr>
            <p:ph type="title"/>
          </p:nvPr>
        </p:nvSpPr>
        <p:spPr>
          <a:xfrm>
            <a:off x="381000" y="257175"/>
            <a:ext cx="6553200" cy="584200"/>
          </a:xfrm>
        </p:spPr>
        <p:txBody>
          <a:bodyPr/>
          <a:lstStyle/>
          <a:p>
            <a:pPr eaLnBrk="1" hangingPunct="1"/>
            <a:r>
              <a:rPr lang="en-SG" altLang="en-US"/>
              <a:t>Rules to create use cases from workflow</a:t>
            </a:r>
          </a:p>
        </p:txBody>
      </p:sp>
      <p:sp>
        <p:nvSpPr>
          <p:cNvPr id="68611" name="Content Placeholder 2">
            <a:extLst>
              <a:ext uri="{FF2B5EF4-FFF2-40B4-BE49-F238E27FC236}">
                <a16:creationId xmlns:a16="http://schemas.microsoft.com/office/drawing/2014/main" id="{57E4B10F-E29E-9C44-B4AD-CA8E9FD7AB84}"/>
              </a:ext>
            </a:extLst>
          </p:cNvPr>
          <p:cNvSpPr>
            <a:spLocks noGrp="1"/>
          </p:cNvSpPr>
          <p:nvPr>
            <p:ph idx="1"/>
          </p:nvPr>
        </p:nvSpPr>
        <p:spPr>
          <a:xfrm>
            <a:off x="178703" y="1066800"/>
            <a:ext cx="8809802" cy="5115246"/>
          </a:xfrm>
        </p:spPr>
        <p:txBody>
          <a:bodyPr/>
          <a:lstStyle/>
          <a:p>
            <a:pPr eaLnBrk="1" hangingPunct="1"/>
            <a:r>
              <a:rPr lang="en-SG" altLang="en-US" sz="2400" b="1" dirty="0">
                <a:solidFill>
                  <a:srgbClr val="FF0000"/>
                </a:solidFill>
                <a:latin typeface="Century Gothic"/>
              </a:rPr>
              <a:t>Manual activities</a:t>
            </a:r>
            <a:r>
              <a:rPr lang="en-SG" altLang="en-US" sz="2400" dirty="0">
                <a:solidFill>
                  <a:srgbClr val="FF0000"/>
                </a:solidFill>
                <a:latin typeface="Century Gothic"/>
              </a:rPr>
              <a:t> will not be converted into use cases</a:t>
            </a:r>
          </a:p>
          <a:p>
            <a:pPr eaLnBrk="1" hangingPunct="1"/>
            <a:r>
              <a:rPr lang="en-SG" altLang="en-US" sz="2400" b="1" dirty="0"/>
              <a:t>Interactive activities</a:t>
            </a:r>
            <a:endParaRPr lang="en-SG" altLang="en-US" sz="2400" dirty="0"/>
          </a:p>
          <a:p>
            <a:pPr lvl="1" eaLnBrk="1" hangingPunct="1"/>
            <a:r>
              <a:rPr lang="en-SG" altLang="en-US" sz="2400" dirty="0"/>
              <a:t>Use cases are in relationship with the human actor</a:t>
            </a:r>
          </a:p>
          <a:p>
            <a:pPr eaLnBrk="1" hangingPunct="1"/>
            <a:r>
              <a:rPr lang="en-SG" altLang="en-US" sz="2400" b="1" dirty="0"/>
              <a:t>Automated activities</a:t>
            </a:r>
            <a:endParaRPr lang="en-SG" altLang="en-US" sz="2400" dirty="0"/>
          </a:p>
          <a:p>
            <a:pPr lvl="1" eaLnBrk="1" hangingPunct="1"/>
            <a:r>
              <a:rPr lang="en-SG" altLang="en-US" sz="2400" dirty="0">
                <a:latin typeface="Century Gothic"/>
              </a:rPr>
              <a:t>If </a:t>
            </a:r>
            <a:r>
              <a:rPr lang="en-SG" altLang="en-US" sz="2400" dirty="0">
                <a:highlight>
                  <a:srgbClr val="FFFF00"/>
                </a:highlight>
                <a:latin typeface="Century Gothic"/>
              </a:rPr>
              <a:t>two systems are involved in an activity, we depict </a:t>
            </a:r>
            <a:r>
              <a:rPr lang="en-SG" altLang="en-US" sz="2400" b="1" dirty="0">
                <a:highlight>
                  <a:srgbClr val="FFFF00"/>
                </a:highlight>
                <a:latin typeface="Century Gothic"/>
              </a:rPr>
              <a:t>two</a:t>
            </a:r>
            <a:r>
              <a:rPr lang="en-SG" altLang="en-US" sz="2400" dirty="0">
                <a:highlight>
                  <a:srgbClr val="FFFF00"/>
                </a:highlight>
                <a:latin typeface="Century Gothic"/>
              </a:rPr>
              <a:t> use cases</a:t>
            </a:r>
            <a:r>
              <a:rPr lang="en-SG" altLang="en-US" sz="2400" dirty="0">
                <a:latin typeface="Century Gothic"/>
              </a:rPr>
              <a:t> for integration.</a:t>
            </a:r>
          </a:p>
          <a:p>
            <a:pPr lvl="1" eaLnBrk="1" hangingPunct="1"/>
            <a:r>
              <a:rPr lang="en-SG" altLang="en-US" sz="2400" dirty="0">
                <a:latin typeface="Century Gothic"/>
              </a:rPr>
              <a:t>System actor (sending machine) will have the use case as client</a:t>
            </a:r>
          </a:p>
          <a:p>
            <a:pPr lvl="1" eaLnBrk="1" hangingPunct="1"/>
            <a:r>
              <a:rPr lang="en-SG" altLang="en-US" sz="2400" dirty="0">
                <a:latin typeface="Century Gothic"/>
              </a:rPr>
              <a:t>Receiving machine will have the use case as server</a:t>
            </a:r>
          </a:p>
          <a:p>
            <a:r>
              <a:rPr lang="en-SG" altLang="en-US" sz="2400" dirty="0">
                <a:latin typeface="Century Gothic"/>
              </a:rPr>
              <a:t>Though sounds logical, please </a:t>
            </a:r>
            <a:r>
              <a:rPr lang="en-SG" altLang="en-US" sz="2400" b="1" dirty="0">
                <a:latin typeface="Century Gothic"/>
              </a:rPr>
              <a:t>don’t combine</a:t>
            </a:r>
            <a:r>
              <a:rPr lang="en-SG" altLang="en-US" dirty="0">
                <a:latin typeface="Century Gothic"/>
              </a:rPr>
              <a:t> automated use</a:t>
            </a:r>
            <a:r>
              <a:rPr lang="en-SG" altLang="en-US" sz="2400" dirty="0">
                <a:latin typeface="Century Gothic"/>
              </a:rPr>
              <a:t> cases.</a:t>
            </a:r>
            <a:r>
              <a:rPr lang="en-SG" altLang="en-US" dirty="0">
                <a:latin typeface="Century Gothic"/>
              </a:rPr>
              <a:t> </a:t>
            </a:r>
            <a:endParaRPr lang="en-SG" altLang="en-US" sz="2400" dirty="0"/>
          </a:p>
          <a:p>
            <a:pPr eaLnBrk="1" hangingPunct="1"/>
            <a:endParaRPr lang="en-SG" altLang="en-US" sz="2400" dirty="0"/>
          </a:p>
        </p:txBody>
      </p:sp>
    </p:spTree>
    <p:extLst>
      <p:ext uri="{BB962C8B-B14F-4D97-AF65-F5344CB8AC3E}">
        <p14:creationId xmlns:p14="http://schemas.microsoft.com/office/powerpoint/2010/main" val="2535263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FCA7E-23C3-4340-AF77-62CE413DA47E}"/>
              </a:ext>
            </a:extLst>
          </p:cNvPr>
          <p:cNvSpPr>
            <a:spLocks noGrp="1"/>
          </p:cNvSpPr>
          <p:nvPr>
            <p:ph type="title"/>
          </p:nvPr>
        </p:nvSpPr>
        <p:spPr/>
        <p:txBody>
          <a:bodyPr/>
          <a:lstStyle/>
          <a:p>
            <a:r>
              <a:rPr lang="en-US" dirty="0"/>
              <a:t>7.2 – StarMall use case model</a:t>
            </a:r>
            <a:endParaRPr lang="en-SG" dirty="0"/>
          </a:p>
        </p:txBody>
      </p:sp>
      <p:sp>
        <p:nvSpPr>
          <p:cNvPr id="3" name="Text Placeholder 2">
            <a:extLst>
              <a:ext uri="{FF2B5EF4-FFF2-40B4-BE49-F238E27FC236}">
                <a16:creationId xmlns:a16="http://schemas.microsoft.com/office/drawing/2014/main" id="{A4821846-D322-48C3-9D21-277B67E58E71}"/>
              </a:ext>
            </a:extLst>
          </p:cNvPr>
          <p:cNvSpPr>
            <a:spLocks noGrp="1"/>
          </p:cNvSpPr>
          <p:nvPr>
            <p:ph type="body" sz="quarter" idx="11"/>
          </p:nvPr>
        </p:nvSpPr>
        <p:spPr/>
        <p:txBody>
          <a:bodyPr/>
          <a:lstStyle/>
          <a:p>
            <a:r>
              <a:rPr lang="en-US" dirty="0"/>
              <a:t>Class Teams</a:t>
            </a:r>
            <a:endParaRPr lang="en-SG" dirty="0"/>
          </a:p>
        </p:txBody>
      </p:sp>
      <p:sp>
        <p:nvSpPr>
          <p:cNvPr id="4" name="Text Placeholder 3">
            <a:extLst>
              <a:ext uri="{FF2B5EF4-FFF2-40B4-BE49-F238E27FC236}">
                <a16:creationId xmlns:a16="http://schemas.microsoft.com/office/drawing/2014/main" id="{B39B42AC-59FF-49F9-81C8-FE625EE3C7A1}"/>
              </a:ext>
            </a:extLst>
          </p:cNvPr>
          <p:cNvSpPr>
            <a:spLocks noGrp="1"/>
          </p:cNvSpPr>
          <p:nvPr>
            <p:ph type="body" sz="quarter" idx="12"/>
          </p:nvPr>
        </p:nvSpPr>
        <p:spPr>
          <a:xfrm>
            <a:off x="5806822" y="1410854"/>
            <a:ext cx="822578" cy="584775"/>
          </a:xfrm>
        </p:spPr>
        <p:txBody>
          <a:bodyPr/>
          <a:lstStyle/>
          <a:p>
            <a:r>
              <a:rPr lang="en-US" dirty="0"/>
              <a:t>20</a:t>
            </a:r>
            <a:endParaRPr lang="en-SG" dirty="0"/>
          </a:p>
        </p:txBody>
      </p:sp>
      <p:sp>
        <p:nvSpPr>
          <p:cNvPr id="5" name="Content Placeholder 4">
            <a:extLst>
              <a:ext uri="{FF2B5EF4-FFF2-40B4-BE49-F238E27FC236}">
                <a16:creationId xmlns:a16="http://schemas.microsoft.com/office/drawing/2014/main" id="{EE6AE2FF-97AE-4455-A466-D2BE0BED2825}"/>
              </a:ext>
            </a:extLst>
          </p:cNvPr>
          <p:cNvSpPr>
            <a:spLocks noGrp="1"/>
          </p:cNvSpPr>
          <p:nvPr>
            <p:ph sz="quarter" idx="13"/>
          </p:nvPr>
        </p:nvSpPr>
        <p:spPr>
          <a:xfrm>
            <a:off x="2109946" y="2428001"/>
            <a:ext cx="6664151" cy="830997"/>
          </a:xfrm>
        </p:spPr>
        <p:txBody>
          <a:bodyPr/>
          <a:lstStyle/>
          <a:p>
            <a:r>
              <a:rPr lang="en-US" dirty="0">
                <a:latin typeface="Century Gothic"/>
              </a:rPr>
              <a:t>Use the </a:t>
            </a:r>
            <a:r>
              <a:rPr lang="en-US" b="1" dirty="0">
                <a:latin typeface="Century Gothic"/>
              </a:rPr>
              <a:t>StarMall To-Be Workflow</a:t>
            </a:r>
            <a:r>
              <a:rPr lang="en-US" dirty="0">
                <a:latin typeface="Century Gothic"/>
              </a:rPr>
              <a:t> Model provide</a:t>
            </a:r>
            <a:endParaRPr lang="en-SG" dirty="0">
              <a:latin typeface="Century Gothic"/>
            </a:endParaRPr>
          </a:p>
        </p:txBody>
      </p:sp>
      <p:sp>
        <p:nvSpPr>
          <p:cNvPr id="6" name="Content Placeholder 5">
            <a:extLst>
              <a:ext uri="{FF2B5EF4-FFF2-40B4-BE49-F238E27FC236}">
                <a16:creationId xmlns:a16="http://schemas.microsoft.com/office/drawing/2014/main" id="{5310FCBB-1333-4B1B-BE7F-848D449C8D70}"/>
              </a:ext>
            </a:extLst>
          </p:cNvPr>
          <p:cNvSpPr>
            <a:spLocks noGrp="1"/>
          </p:cNvSpPr>
          <p:nvPr>
            <p:ph sz="quarter" idx="14"/>
          </p:nvPr>
        </p:nvSpPr>
        <p:spPr>
          <a:xfrm>
            <a:off x="2098848" y="4453116"/>
            <a:ext cx="6664151" cy="830997"/>
          </a:xfrm>
        </p:spPr>
        <p:txBody>
          <a:bodyPr/>
          <a:lstStyle/>
          <a:p>
            <a:r>
              <a:rPr lang="en-US" dirty="0"/>
              <a:t>Develop use case model for StarMall To-Be Workflow Model</a:t>
            </a:r>
            <a:endParaRPr lang="en-SG" dirty="0"/>
          </a:p>
        </p:txBody>
      </p:sp>
      <p:grpSp>
        <p:nvGrpSpPr>
          <p:cNvPr id="7" name="Group 6">
            <a:extLst>
              <a:ext uri="{FF2B5EF4-FFF2-40B4-BE49-F238E27FC236}">
                <a16:creationId xmlns:a16="http://schemas.microsoft.com/office/drawing/2014/main" id="{6163172D-DCBF-4D79-83FA-D4F8F07C9CDC}"/>
              </a:ext>
            </a:extLst>
          </p:cNvPr>
          <p:cNvGrpSpPr>
            <a:grpSpLocks/>
          </p:cNvGrpSpPr>
          <p:nvPr/>
        </p:nvGrpSpPr>
        <p:grpSpPr bwMode="auto">
          <a:xfrm>
            <a:off x="5345826" y="3012165"/>
            <a:ext cx="1691032" cy="1105766"/>
            <a:chOff x="-762000" y="381000"/>
            <a:chExt cx="13041313" cy="5743731"/>
          </a:xfrm>
        </p:grpSpPr>
        <p:pic>
          <p:nvPicPr>
            <p:cNvPr id="8" name="Picture 2">
              <a:extLst>
                <a:ext uri="{FF2B5EF4-FFF2-40B4-BE49-F238E27FC236}">
                  <a16:creationId xmlns:a16="http://schemas.microsoft.com/office/drawing/2014/main" id="{22B95BF2-FEBE-4328-B8E3-8A0D32EA29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457200"/>
              <a:ext cx="7250113"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9" name="Picture 6">
              <a:extLst>
                <a:ext uri="{FF2B5EF4-FFF2-40B4-BE49-F238E27FC236}">
                  <a16:creationId xmlns:a16="http://schemas.microsoft.com/office/drawing/2014/main" id="{BDEBBEC6-C0CD-4B90-A110-289362B362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b="3825"/>
            <a:stretch>
              <a:fillRect/>
            </a:stretch>
          </p:blipFill>
          <p:spPr bwMode="auto">
            <a:xfrm>
              <a:off x="-762000" y="381000"/>
              <a:ext cx="5791200" cy="5743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4080699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2FF7112-FFD4-4344-9B4F-7E7336831E13}"/>
              </a:ext>
            </a:extLst>
          </p:cNvPr>
          <p:cNvSpPr>
            <a:spLocks noGrp="1" noChangeArrowheads="1"/>
          </p:cNvSpPr>
          <p:nvPr>
            <p:ph type="title"/>
          </p:nvPr>
        </p:nvSpPr>
        <p:spPr>
          <a:xfrm>
            <a:off x="152400" y="309563"/>
            <a:ext cx="6781800" cy="523875"/>
          </a:xfrm>
        </p:spPr>
        <p:txBody>
          <a:bodyPr/>
          <a:lstStyle/>
          <a:p>
            <a:pPr eaLnBrk="1" hangingPunct="1"/>
            <a:r>
              <a:rPr lang="en-GB" altLang="en-US" sz="2800"/>
              <a:t>StarMall To-be Workflow Model</a:t>
            </a:r>
          </a:p>
        </p:txBody>
      </p:sp>
      <p:grpSp>
        <p:nvGrpSpPr>
          <p:cNvPr id="70660" name="Group 6">
            <a:extLst>
              <a:ext uri="{FF2B5EF4-FFF2-40B4-BE49-F238E27FC236}">
                <a16:creationId xmlns:a16="http://schemas.microsoft.com/office/drawing/2014/main" id="{353F5C62-47BD-7049-B1CB-4B2292819EC5}"/>
              </a:ext>
            </a:extLst>
          </p:cNvPr>
          <p:cNvGrpSpPr>
            <a:grpSpLocks/>
          </p:cNvGrpSpPr>
          <p:nvPr/>
        </p:nvGrpSpPr>
        <p:grpSpPr bwMode="auto">
          <a:xfrm>
            <a:off x="-122047" y="1120876"/>
            <a:ext cx="9452861" cy="5114271"/>
            <a:chOff x="-762000" y="381000"/>
            <a:chExt cx="13041313" cy="5743731"/>
          </a:xfrm>
        </p:grpSpPr>
        <p:pic>
          <p:nvPicPr>
            <p:cNvPr id="70662" name="Picture 2">
              <a:extLst>
                <a:ext uri="{FF2B5EF4-FFF2-40B4-BE49-F238E27FC236}">
                  <a16:creationId xmlns:a16="http://schemas.microsoft.com/office/drawing/2014/main" id="{9F272A91-D380-8040-BC3F-7F378BE93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57200"/>
              <a:ext cx="7250113"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70663" name="Picture 6">
              <a:extLst>
                <a:ext uri="{FF2B5EF4-FFF2-40B4-BE49-F238E27FC236}">
                  <a16:creationId xmlns:a16="http://schemas.microsoft.com/office/drawing/2014/main" id="{B4BB9DA7-3FD1-864E-932C-F4759FE867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3825"/>
            <a:stretch>
              <a:fillRect/>
            </a:stretch>
          </p:blipFill>
          <p:spPr bwMode="auto">
            <a:xfrm>
              <a:off x="-762000" y="381000"/>
              <a:ext cx="5791200" cy="5743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pic>
        <p:nvPicPr>
          <p:cNvPr id="2" name="Picture 1"/>
          <p:cNvPicPr>
            <a:picLocks noChangeAspect="1"/>
          </p:cNvPicPr>
          <p:nvPr/>
        </p:nvPicPr>
        <p:blipFill>
          <a:blip r:embed="rId5"/>
          <a:stretch>
            <a:fillRect/>
          </a:stretch>
        </p:blipFill>
        <p:spPr>
          <a:xfrm>
            <a:off x="1004887" y="2524760"/>
            <a:ext cx="428625" cy="304800"/>
          </a:xfrm>
          <a:prstGeom prst="rect">
            <a:avLst/>
          </a:prstGeom>
        </p:spPr>
      </p:pic>
      <p:sp>
        <p:nvSpPr>
          <p:cNvPr id="3" name="TextBox 2"/>
          <p:cNvSpPr txBox="1"/>
          <p:nvPr/>
        </p:nvSpPr>
        <p:spPr>
          <a:xfrm>
            <a:off x="742946" y="2829560"/>
            <a:ext cx="952505" cy="246221"/>
          </a:xfrm>
          <a:prstGeom prst="rect">
            <a:avLst/>
          </a:prstGeom>
          <a:noFill/>
        </p:spPr>
        <p:txBody>
          <a:bodyPr wrap="none" rtlCol="0">
            <a:spAutoFit/>
          </a:bodyPr>
          <a:lstStyle/>
          <a:p>
            <a:r>
              <a:rPr lang="en-SG" sz="1000" dirty="0"/>
              <a:t>UEN Website</a:t>
            </a:r>
          </a:p>
        </p:txBody>
      </p:sp>
      <p:pic>
        <p:nvPicPr>
          <p:cNvPr id="8" name="Picture 7"/>
          <p:cNvPicPr>
            <a:picLocks noChangeAspect="1"/>
          </p:cNvPicPr>
          <p:nvPr/>
        </p:nvPicPr>
        <p:blipFill>
          <a:blip r:embed="rId5"/>
          <a:stretch>
            <a:fillRect/>
          </a:stretch>
        </p:blipFill>
        <p:spPr>
          <a:xfrm>
            <a:off x="6027212" y="3835400"/>
            <a:ext cx="428625" cy="304800"/>
          </a:xfrm>
          <a:prstGeom prst="rect">
            <a:avLst/>
          </a:prstGeom>
        </p:spPr>
      </p:pic>
      <p:sp>
        <p:nvSpPr>
          <p:cNvPr id="9" name="TextBox 8"/>
          <p:cNvSpPr txBox="1"/>
          <p:nvPr/>
        </p:nvSpPr>
        <p:spPr>
          <a:xfrm>
            <a:off x="6191991" y="4089400"/>
            <a:ext cx="447558" cy="246221"/>
          </a:xfrm>
          <a:prstGeom prst="rect">
            <a:avLst/>
          </a:prstGeom>
          <a:noFill/>
        </p:spPr>
        <p:txBody>
          <a:bodyPr wrap="none" rtlCol="0">
            <a:spAutoFit/>
          </a:bodyPr>
          <a:lstStyle/>
          <a:p>
            <a:r>
              <a:rPr lang="en-SG" sz="1000" dirty="0"/>
              <a:t>RAS</a:t>
            </a:r>
          </a:p>
        </p:txBody>
      </p:sp>
      <p:cxnSp>
        <p:nvCxnSpPr>
          <p:cNvPr id="5" name="Straight Connector 4"/>
          <p:cNvCxnSpPr>
            <a:endCxn id="9" idx="1"/>
          </p:cNvCxnSpPr>
          <p:nvPr/>
        </p:nvCxnSpPr>
        <p:spPr>
          <a:xfrm flipV="1">
            <a:off x="6027212" y="4212511"/>
            <a:ext cx="164779" cy="26804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82270740"/>
      </p:ext>
    </p:extLst>
  </p:cSld>
  <p:clrMapOvr>
    <a:masterClrMapping/>
  </p:clrMapOvr>
  <p:transition>
    <p:split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5E7E530B-BACE-1D48-9183-9B2FFA87BE8B}"/>
              </a:ext>
            </a:extLst>
          </p:cNvPr>
          <p:cNvSpPr>
            <a:spLocks noGrp="1" noChangeArrowheads="1"/>
          </p:cNvSpPr>
          <p:nvPr>
            <p:ph type="title"/>
          </p:nvPr>
        </p:nvSpPr>
        <p:spPr>
          <a:xfrm>
            <a:off x="76200" y="152400"/>
            <a:ext cx="8001000" cy="584200"/>
          </a:xfrm>
        </p:spPr>
        <p:txBody>
          <a:bodyPr/>
          <a:lstStyle/>
          <a:p>
            <a:pPr eaLnBrk="1" hangingPunct="1"/>
            <a:r>
              <a:rPr lang="en-GB" altLang="en-US"/>
              <a:t>Discuss 7.2a - Use case Model</a:t>
            </a:r>
          </a:p>
        </p:txBody>
      </p:sp>
      <p:graphicFrame>
        <p:nvGraphicFramePr>
          <p:cNvPr id="2" name="Table 1">
            <a:extLst>
              <a:ext uri="{FF2B5EF4-FFF2-40B4-BE49-F238E27FC236}">
                <a16:creationId xmlns:a16="http://schemas.microsoft.com/office/drawing/2014/main" id="{8E169A49-CC14-3D44-85A8-6E82E8FA82D2}"/>
              </a:ext>
            </a:extLst>
          </p:cNvPr>
          <p:cNvGraphicFramePr>
            <a:graphicFrameLocks noGrp="1"/>
          </p:cNvGraphicFramePr>
          <p:nvPr>
            <p:extLst>
              <p:ext uri="{D42A27DB-BD31-4B8C-83A1-F6EECF244321}">
                <p14:modId xmlns:p14="http://schemas.microsoft.com/office/powerpoint/2010/main" val="2691691244"/>
              </p:ext>
            </p:extLst>
          </p:nvPr>
        </p:nvGraphicFramePr>
        <p:xfrm>
          <a:off x="180975" y="919163"/>
          <a:ext cx="7700963" cy="2682872"/>
        </p:xfrm>
        <a:graphic>
          <a:graphicData uri="http://schemas.openxmlformats.org/drawingml/2006/table">
            <a:tbl>
              <a:tblPr firstRow="1" bandRow="1">
                <a:tableStyleId>{F2DE63D5-997A-4646-A377-4702673A728D}</a:tableStyleId>
              </a:tblPr>
              <a:tblGrid>
                <a:gridCol w="4656169">
                  <a:extLst>
                    <a:ext uri="{9D8B030D-6E8A-4147-A177-3AD203B41FA5}">
                      <a16:colId xmlns:a16="http://schemas.microsoft.com/office/drawing/2014/main" val="2760859632"/>
                    </a:ext>
                  </a:extLst>
                </a:gridCol>
                <a:gridCol w="3044794">
                  <a:extLst>
                    <a:ext uri="{9D8B030D-6E8A-4147-A177-3AD203B41FA5}">
                      <a16:colId xmlns:a16="http://schemas.microsoft.com/office/drawing/2014/main" val="1909999436"/>
                    </a:ext>
                  </a:extLst>
                </a:gridCol>
              </a:tblGrid>
              <a:tr h="335359">
                <a:tc>
                  <a:txBody>
                    <a:bodyPr/>
                    <a:lstStyle/>
                    <a:p>
                      <a:r>
                        <a:rPr lang="en-SG" sz="1600" dirty="0"/>
                        <a:t>Interactive activities</a:t>
                      </a:r>
                    </a:p>
                  </a:txBody>
                  <a:tcPr marL="91444" marR="91444"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a:t>Actor</a:t>
                      </a:r>
                    </a:p>
                  </a:txBody>
                  <a:tcPr marL="91444" marR="91444"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6659309"/>
                  </a:ext>
                </a:extLst>
              </a:tr>
              <a:tr h="335359">
                <a:tc>
                  <a:txBody>
                    <a:bodyPr/>
                    <a:lstStyle/>
                    <a:p>
                      <a:r>
                        <a:rPr lang="en-SG" sz="1600" dirty="0"/>
                        <a:t>Verifying </a:t>
                      </a:r>
                      <a:r>
                        <a:rPr lang="en-SG" sz="1600" dirty="0" err="1"/>
                        <a:t>Eligiblity</a:t>
                      </a:r>
                      <a:r>
                        <a:rPr lang="en-SG" sz="1600" dirty="0"/>
                        <a:t> of UEN</a:t>
                      </a:r>
                    </a:p>
                  </a:txBody>
                  <a:tcPr marL="91444" marR="91444"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CSO</a:t>
                      </a:r>
                    </a:p>
                  </a:txBody>
                  <a:tcPr marL="91444" marR="91444"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9931088"/>
                  </a:ext>
                </a:extLst>
              </a:tr>
              <a:tr h="335359">
                <a:tc>
                  <a:txBody>
                    <a:bodyPr/>
                    <a:lstStyle/>
                    <a:p>
                      <a:r>
                        <a:rPr lang="en-SG" sz="1600" dirty="0"/>
                        <a:t>Updates RAS with ineligibility rejection status</a:t>
                      </a:r>
                    </a:p>
                  </a:txBody>
                  <a:tcPr marL="91444" marR="91444"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CSO</a:t>
                      </a:r>
                    </a:p>
                  </a:txBody>
                  <a:tcPr marL="91444" marR="91444"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0135528"/>
                  </a:ext>
                </a:extLst>
              </a:tr>
              <a:tr h="335359">
                <a:tc>
                  <a:txBody>
                    <a:bodyPr/>
                    <a:lstStyle/>
                    <a:p>
                      <a:r>
                        <a:rPr lang="en-SG" sz="1600" dirty="0"/>
                        <a:t>Updates RAS with requirements</a:t>
                      </a:r>
                    </a:p>
                  </a:txBody>
                  <a:tcPr marL="91444" marR="91444"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CSO</a:t>
                      </a:r>
                    </a:p>
                  </a:txBody>
                  <a:tcPr marL="91444" marR="91444"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104426"/>
                  </a:ext>
                </a:extLst>
              </a:tr>
              <a:tr h="335359">
                <a:tc>
                  <a:txBody>
                    <a:bodyPr/>
                    <a:lstStyle/>
                    <a:p>
                      <a:r>
                        <a:rPr lang="en-SG" sz="1600" dirty="0"/>
                        <a:t>Retrieve industrial space choice</a:t>
                      </a:r>
                    </a:p>
                  </a:txBody>
                  <a:tcPr marL="91444" marR="91444"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MO</a:t>
                      </a:r>
                    </a:p>
                  </a:txBody>
                  <a:tcPr marL="91444" marR="91444"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6667287"/>
                  </a:ext>
                </a:extLst>
              </a:tr>
              <a:tr h="335359">
                <a:tc>
                  <a:txBody>
                    <a:bodyPr/>
                    <a:lstStyle/>
                    <a:p>
                      <a:r>
                        <a:rPr lang="en-SG" sz="1600" dirty="0"/>
                        <a:t>Reserve Customer selection</a:t>
                      </a:r>
                    </a:p>
                  </a:txBody>
                  <a:tcPr marL="91444" marR="91444"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MO</a:t>
                      </a:r>
                    </a:p>
                  </a:txBody>
                  <a:tcPr marL="91444" marR="91444"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4765146"/>
                  </a:ext>
                </a:extLst>
              </a:tr>
              <a:tr h="335359">
                <a:tc>
                  <a:txBody>
                    <a:bodyPr/>
                    <a:lstStyle/>
                    <a:p>
                      <a:r>
                        <a:rPr lang="en-SG" sz="1600" dirty="0"/>
                        <a:t>Update RAS with customer rejection</a:t>
                      </a:r>
                    </a:p>
                  </a:txBody>
                  <a:tcPr marL="91444" marR="91444"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MO</a:t>
                      </a:r>
                    </a:p>
                  </a:txBody>
                  <a:tcPr marL="91444" marR="91444"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760714"/>
                  </a:ext>
                </a:extLst>
              </a:tr>
              <a:tr h="335359">
                <a:tc>
                  <a:txBody>
                    <a:bodyPr/>
                    <a:lstStyle/>
                    <a:p>
                      <a:endParaRPr lang="en-SG" sz="1600"/>
                    </a:p>
                  </a:txBody>
                  <a:tcPr marL="91444" marR="91444"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1600" dirty="0"/>
                    </a:p>
                  </a:txBody>
                  <a:tcPr marL="91444" marR="91444"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645122"/>
                  </a:ext>
                </a:extLst>
              </a:tr>
            </a:tbl>
          </a:graphicData>
        </a:graphic>
      </p:graphicFrame>
      <p:graphicFrame>
        <p:nvGraphicFramePr>
          <p:cNvPr id="9" name="Table 8">
            <a:extLst>
              <a:ext uri="{FF2B5EF4-FFF2-40B4-BE49-F238E27FC236}">
                <a16:creationId xmlns:a16="http://schemas.microsoft.com/office/drawing/2014/main" id="{77B31771-C92E-C24B-957D-2E194DC7F5CC}"/>
              </a:ext>
            </a:extLst>
          </p:cNvPr>
          <p:cNvGraphicFramePr>
            <a:graphicFrameLocks noGrp="1"/>
          </p:cNvGraphicFramePr>
          <p:nvPr>
            <p:extLst>
              <p:ext uri="{D42A27DB-BD31-4B8C-83A1-F6EECF244321}">
                <p14:modId xmlns:p14="http://schemas.microsoft.com/office/powerpoint/2010/main" val="3204214026"/>
              </p:ext>
            </p:extLst>
          </p:nvPr>
        </p:nvGraphicFramePr>
        <p:xfrm>
          <a:off x="180975" y="3703638"/>
          <a:ext cx="7820025" cy="3413472"/>
        </p:xfrm>
        <a:graphic>
          <a:graphicData uri="http://schemas.openxmlformats.org/drawingml/2006/table">
            <a:tbl>
              <a:tblPr firstRow="1" bandRow="1">
                <a:tableStyleId>{F2DE63D5-997A-4646-A377-4702673A728D}</a:tableStyleId>
              </a:tblPr>
              <a:tblGrid>
                <a:gridCol w="3563425">
                  <a:extLst>
                    <a:ext uri="{9D8B030D-6E8A-4147-A177-3AD203B41FA5}">
                      <a16:colId xmlns:a16="http://schemas.microsoft.com/office/drawing/2014/main" val="2760859632"/>
                    </a:ext>
                  </a:extLst>
                </a:gridCol>
                <a:gridCol w="2057357">
                  <a:extLst>
                    <a:ext uri="{9D8B030D-6E8A-4147-A177-3AD203B41FA5}">
                      <a16:colId xmlns:a16="http://schemas.microsoft.com/office/drawing/2014/main" val="1909999436"/>
                    </a:ext>
                  </a:extLst>
                </a:gridCol>
                <a:gridCol w="2199243">
                  <a:extLst>
                    <a:ext uri="{9D8B030D-6E8A-4147-A177-3AD203B41FA5}">
                      <a16:colId xmlns:a16="http://schemas.microsoft.com/office/drawing/2014/main" val="1266171815"/>
                    </a:ext>
                  </a:extLst>
                </a:gridCol>
              </a:tblGrid>
              <a:tr h="521874">
                <a:tc>
                  <a:txBody>
                    <a:bodyPr/>
                    <a:lstStyle/>
                    <a:p>
                      <a:r>
                        <a:rPr lang="en-SG" sz="1600"/>
                        <a:t>Automated activities</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a:t>System Actor (Send)</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a:t>System/s</a:t>
                      </a:r>
                      <a:r>
                        <a:rPr lang="en-SG" sz="1600" baseline="0"/>
                        <a:t> (Receiving/Sending)</a:t>
                      </a:r>
                      <a:endParaRPr lang="en-SG" sz="1600"/>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6659309"/>
                  </a:ext>
                </a:extLst>
              </a:tr>
              <a:tr h="302124">
                <a:tc>
                  <a:txBody>
                    <a:bodyPr/>
                    <a:lstStyle/>
                    <a:p>
                      <a:r>
                        <a:rPr lang="en-SG" sz="1600" dirty="0"/>
                        <a:t>Send Request</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RAS</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IMS</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9931088"/>
                  </a:ext>
                </a:extLst>
              </a:tr>
              <a:tr h="302124">
                <a:tc>
                  <a:txBody>
                    <a:bodyPr/>
                    <a:lstStyle/>
                    <a:p>
                      <a:r>
                        <a:rPr lang="en-SG" sz="1600" dirty="0"/>
                        <a:t>Send Match</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IMS</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RAS</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0135528"/>
                  </a:ext>
                </a:extLst>
              </a:tr>
              <a:tr h="521874">
                <a:tc>
                  <a:txBody>
                    <a:bodyPr/>
                    <a:lstStyle/>
                    <a:p>
                      <a:r>
                        <a:rPr lang="en-SG" sz="1600" dirty="0"/>
                        <a:t>Send Customer Request Email to MO</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RAS</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1600"/>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104426"/>
                  </a:ext>
                </a:extLst>
              </a:tr>
              <a:tr h="302124">
                <a:tc>
                  <a:txBody>
                    <a:bodyPr/>
                    <a:lstStyle/>
                    <a:p>
                      <a:r>
                        <a:rPr lang="en-SG" sz="1600" dirty="0"/>
                        <a:t>Send Customer request SMS to MO</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RAS</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1600"/>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6667287"/>
                  </a:ext>
                </a:extLst>
              </a:tr>
              <a:tr h="302124">
                <a:tc>
                  <a:txBody>
                    <a:bodyPr/>
                    <a:lstStyle/>
                    <a:p>
                      <a:r>
                        <a:rPr lang="en-SG" sz="1600" dirty="0"/>
                        <a:t>RAS sends approval email to LM</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RAS</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1600"/>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4765146"/>
                  </a:ext>
                </a:extLst>
              </a:tr>
              <a:tr h="302124">
                <a:tc>
                  <a:txBody>
                    <a:bodyPr/>
                    <a:lstStyle/>
                    <a:p>
                      <a:r>
                        <a:rPr lang="en-SG" sz="1600" dirty="0"/>
                        <a:t>Send Customer Selection to IMS for updating.</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RAS</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IMS</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760714"/>
                  </a:ext>
                </a:extLst>
              </a:tr>
              <a:tr h="302124">
                <a:tc>
                  <a:txBody>
                    <a:bodyPr/>
                    <a:lstStyle/>
                    <a:p>
                      <a:endParaRPr lang="en-SG" sz="1600" dirty="0"/>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1600" dirty="0"/>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1600" dirty="0"/>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1802356"/>
                  </a:ext>
                </a:extLst>
              </a:tr>
            </a:tbl>
          </a:graphicData>
        </a:graphic>
      </p:graphicFrame>
    </p:spTree>
    <p:extLst>
      <p:ext uri="{BB962C8B-B14F-4D97-AF65-F5344CB8AC3E}">
        <p14:creationId xmlns:p14="http://schemas.microsoft.com/office/powerpoint/2010/main" val="3858034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52BE68D5-47A1-1340-B95A-C91FED9AF330}"/>
              </a:ext>
            </a:extLst>
          </p:cNvPr>
          <p:cNvSpPr>
            <a:spLocks noGrp="1"/>
          </p:cNvSpPr>
          <p:nvPr>
            <p:ph type="title"/>
          </p:nvPr>
        </p:nvSpPr>
        <p:spPr>
          <a:xfrm>
            <a:off x="419100" y="3136900"/>
            <a:ext cx="8305800" cy="584200"/>
          </a:xfrm>
        </p:spPr>
        <p:txBody>
          <a:bodyPr/>
          <a:lstStyle/>
          <a:p>
            <a:pPr eaLnBrk="1" hangingPunct="1"/>
            <a:r>
              <a:rPr lang="en-US" altLang="en-US"/>
              <a:t>Use Case packages</a:t>
            </a:r>
          </a:p>
        </p:txBody>
      </p:sp>
      <p:sp>
        <p:nvSpPr>
          <p:cNvPr id="8" name="Folded Corner 16">
            <a:extLst>
              <a:ext uri="{FF2B5EF4-FFF2-40B4-BE49-F238E27FC236}">
                <a16:creationId xmlns:a16="http://schemas.microsoft.com/office/drawing/2014/main" id="{DA5CF78C-AA9B-A74D-8A19-83F2776635DC}"/>
              </a:ext>
            </a:extLst>
          </p:cNvPr>
          <p:cNvSpPr/>
          <p:nvPr/>
        </p:nvSpPr>
        <p:spPr>
          <a:xfrm>
            <a:off x="0" y="4179336"/>
            <a:ext cx="9144000" cy="1008062"/>
          </a:xfrm>
          <a:prstGeom prst="foldedCorner">
            <a:avLst>
              <a:gd name="adj" fmla="val 4902"/>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sz="2400">
              <a:latin typeface="Century Gothic" panose="020B0502020202020204" pitchFamily="34" charset="0"/>
            </a:endParaRPr>
          </a:p>
        </p:txBody>
      </p:sp>
      <p:graphicFrame>
        <p:nvGraphicFramePr>
          <p:cNvPr id="10" name="Content Placeholder 3">
            <a:extLst>
              <a:ext uri="{FF2B5EF4-FFF2-40B4-BE49-F238E27FC236}">
                <a16:creationId xmlns:a16="http://schemas.microsoft.com/office/drawing/2014/main" id="{17149B21-0EE1-0E4A-945B-0FC3C01681FB}"/>
              </a:ext>
            </a:extLst>
          </p:cNvPr>
          <p:cNvGraphicFramePr>
            <a:graphicFrameLocks/>
          </p:cNvGraphicFramePr>
          <p:nvPr/>
        </p:nvGraphicFramePr>
        <p:xfrm>
          <a:off x="609600" y="4041741"/>
          <a:ext cx="7239000" cy="1298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a:extLst>
              <a:ext uri="{FF2B5EF4-FFF2-40B4-BE49-F238E27FC236}">
                <a16:creationId xmlns:a16="http://schemas.microsoft.com/office/drawing/2014/main" id="{A8A5F349-70DA-5C43-A557-19E83951BA53}"/>
              </a:ext>
            </a:extLst>
          </p:cNvPr>
          <p:cNvSpPr/>
          <p:nvPr/>
        </p:nvSpPr>
        <p:spPr>
          <a:xfrm>
            <a:off x="7722394" y="4285956"/>
            <a:ext cx="1319212" cy="8096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SG" b="1">
                <a:solidFill>
                  <a:schemeClr val="tx1"/>
                </a:solidFill>
                <a:latin typeface="Century Gothic" panose="020B0502020202020204" pitchFamily="34" charset="0"/>
              </a:rPr>
              <a:t>Use Case Packages</a:t>
            </a:r>
          </a:p>
        </p:txBody>
      </p:sp>
      <p:pic>
        <p:nvPicPr>
          <p:cNvPr id="12" name="Picture 11">
            <a:extLst>
              <a:ext uri="{FF2B5EF4-FFF2-40B4-BE49-F238E27FC236}">
                <a16:creationId xmlns:a16="http://schemas.microsoft.com/office/drawing/2014/main" id="{E84210CA-D79B-7F40-BCD0-02BCAAB4EECB}"/>
              </a:ext>
            </a:extLst>
          </p:cNvPr>
          <p:cNvPicPr>
            <a:picLocks noChangeAspect="1"/>
          </p:cNvPicPr>
          <p:nvPr/>
        </p:nvPicPr>
        <p:blipFill>
          <a:blip r:embed="rId8"/>
          <a:stretch>
            <a:fillRect/>
          </a:stretch>
        </p:blipFill>
        <p:spPr>
          <a:xfrm>
            <a:off x="44450" y="4319525"/>
            <a:ext cx="762000" cy="762000"/>
          </a:xfrm>
          <a:prstGeom prst="rect">
            <a:avLst/>
          </a:prstGeom>
        </p:spPr>
      </p:pic>
    </p:spTree>
    <p:extLst>
      <p:ext uri="{BB962C8B-B14F-4D97-AF65-F5344CB8AC3E}">
        <p14:creationId xmlns:p14="http://schemas.microsoft.com/office/powerpoint/2010/main" val="106440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CD59-08FC-F247-BE40-41361E4C04F6}"/>
              </a:ext>
            </a:extLst>
          </p:cNvPr>
          <p:cNvSpPr>
            <a:spLocks noGrp="1"/>
          </p:cNvSpPr>
          <p:nvPr>
            <p:ph type="title"/>
          </p:nvPr>
        </p:nvSpPr>
        <p:spPr/>
        <p:txBody>
          <a:bodyPr/>
          <a:lstStyle/>
          <a:p>
            <a:r>
              <a:rPr lang="en-US"/>
              <a:t>Model and Analyse</a:t>
            </a:r>
          </a:p>
        </p:txBody>
      </p:sp>
      <p:pic>
        <p:nvPicPr>
          <p:cNvPr id="6" name="Content Placeholder 5">
            <a:extLst>
              <a:ext uri="{FF2B5EF4-FFF2-40B4-BE49-F238E27FC236}">
                <a16:creationId xmlns:a16="http://schemas.microsoft.com/office/drawing/2014/main" id="{3B7097F3-8AC7-C04A-B48B-E6843024F44D}"/>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712979"/>
            <a:ext cx="8094761"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7CF8530F-3D55-4440-A20F-7FFEF580BB5C}"/>
              </a:ext>
            </a:extLst>
          </p:cNvPr>
          <p:cNvSpPr/>
          <p:nvPr/>
        </p:nvSpPr>
        <p:spPr>
          <a:xfrm>
            <a:off x="7162800" y="2145458"/>
            <a:ext cx="1752600" cy="2502742"/>
          </a:xfrm>
          <a:prstGeom prst="rect">
            <a:avLst/>
          </a:prstGeom>
          <a:noFill/>
          <a:ln w="38100">
            <a:solidFill>
              <a:srgbClr val="327915"/>
            </a:solidFill>
            <a:prstDash val="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sz="1400">
              <a:solidFill>
                <a:schemeClr val="tx1"/>
              </a:solidFill>
              <a:latin typeface="Century Gothic" panose="020B0502020202020204" pitchFamily="34" charset="0"/>
            </a:endParaRPr>
          </a:p>
        </p:txBody>
      </p:sp>
      <p:pic>
        <p:nvPicPr>
          <p:cNvPr id="15" name="Picture 14">
            <a:extLst>
              <a:ext uri="{FF2B5EF4-FFF2-40B4-BE49-F238E27FC236}">
                <a16:creationId xmlns:a16="http://schemas.microsoft.com/office/drawing/2014/main" id="{9FFC176B-B173-9F41-84A8-5948D1AB6B9D}"/>
              </a:ext>
            </a:extLst>
          </p:cNvPr>
          <p:cNvPicPr>
            <a:picLocks noChangeAspect="1"/>
          </p:cNvPicPr>
          <p:nvPr/>
        </p:nvPicPr>
        <p:blipFill>
          <a:blip r:embed="rId4"/>
          <a:stretch>
            <a:fillRect/>
          </a:stretch>
        </p:blipFill>
        <p:spPr>
          <a:xfrm>
            <a:off x="165313" y="3970770"/>
            <a:ext cx="2838237" cy="2829557"/>
          </a:xfrm>
          <a:prstGeom prst="rect">
            <a:avLst/>
          </a:prstGeom>
        </p:spPr>
      </p:pic>
      <p:pic>
        <p:nvPicPr>
          <p:cNvPr id="16" name="Picture 15">
            <a:extLst>
              <a:ext uri="{FF2B5EF4-FFF2-40B4-BE49-F238E27FC236}">
                <a16:creationId xmlns:a16="http://schemas.microsoft.com/office/drawing/2014/main" id="{1B14A10E-C476-D042-BA03-B790FAEF9D72}"/>
              </a:ext>
            </a:extLst>
          </p:cNvPr>
          <p:cNvPicPr>
            <a:picLocks noChangeAspect="1"/>
          </p:cNvPicPr>
          <p:nvPr/>
        </p:nvPicPr>
        <p:blipFill>
          <a:blip r:embed="rId5"/>
          <a:stretch>
            <a:fillRect/>
          </a:stretch>
        </p:blipFill>
        <p:spPr>
          <a:xfrm>
            <a:off x="6731000" y="4950174"/>
            <a:ext cx="2616200" cy="1860550"/>
          </a:xfrm>
          <a:prstGeom prst="rect">
            <a:avLst/>
          </a:prstGeom>
        </p:spPr>
      </p:pic>
      <p:pic>
        <p:nvPicPr>
          <p:cNvPr id="17" name="Picture 6">
            <a:extLst>
              <a:ext uri="{FF2B5EF4-FFF2-40B4-BE49-F238E27FC236}">
                <a16:creationId xmlns:a16="http://schemas.microsoft.com/office/drawing/2014/main" id="{D1C80C50-782F-4A3E-BDCC-6C292B6ACE7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2856409">
            <a:off x="5917719" y="3635185"/>
            <a:ext cx="916823" cy="1293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2578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1846803-D444-324E-B089-FEF799193B41}"/>
              </a:ext>
            </a:extLst>
          </p:cNvPr>
          <p:cNvSpPr>
            <a:spLocks noGrp="1" noChangeArrowheads="1"/>
          </p:cNvSpPr>
          <p:nvPr>
            <p:ph type="title"/>
          </p:nvPr>
        </p:nvSpPr>
        <p:spPr>
          <a:xfrm>
            <a:off x="381000" y="257175"/>
            <a:ext cx="6553200" cy="584200"/>
          </a:xfrm>
        </p:spPr>
        <p:txBody>
          <a:bodyPr/>
          <a:lstStyle/>
          <a:p>
            <a:pPr eaLnBrk="1" hangingPunct="1"/>
            <a:r>
              <a:rPr lang="en-US" altLang="zh-CN">
                <a:ea typeface="SimSun" panose="02010600030101010101" pitchFamily="2" charset="-122"/>
              </a:rPr>
              <a:t>Use case Packages</a:t>
            </a:r>
            <a:endParaRPr lang="en-GB" altLang="en-US"/>
          </a:p>
        </p:txBody>
      </p:sp>
      <p:sp>
        <p:nvSpPr>
          <p:cNvPr id="80899" name="Content Placeholder 4">
            <a:extLst>
              <a:ext uri="{FF2B5EF4-FFF2-40B4-BE49-F238E27FC236}">
                <a16:creationId xmlns:a16="http://schemas.microsoft.com/office/drawing/2014/main" id="{F84834B7-BA26-9040-9EEE-018FCDE49AB5}"/>
              </a:ext>
            </a:extLst>
          </p:cNvPr>
          <p:cNvSpPr>
            <a:spLocks noGrp="1"/>
          </p:cNvSpPr>
          <p:nvPr>
            <p:ph idx="1"/>
          </p:nvPr>
        </p:nvSpPr>
        <p:spPr>
          <a:xfrm>
            <a:off x="457200" y="1066800"/>
            <a:ext cx="8229600" cy="3052763"/>
          </a:xfrm>
        </p:spPr>
        <p:txBody>
          <a:bodyPr/>
          <a:lstStyle/>
          <a:p>
            <a:pPr eaLnBrk="1" hangingPunct="1"/>
            <a:r>
              <a:rPr lang="en-US" altLang="en-US" sz="2600"/>
              <a:t>A </a:t>
            </a:r>
            <a:r>
              <a:rPr lang="en-US" altLang="en-US" sz="2600" b="1"/>
              <a:t>use</a:t>
            </a:r>
            <a:r>
              <a:rPr lang="en-US" altLang="en-US" sz="2600"/>
              <a:t>-</a:t>
            </a:r>
            <a:r>
              <a:rPr lang="en-US" altLang="en-US" sz="2600" b="1"/>
              <a:t>case package</a:t>
            </a:r>
            <a:r>
              <a:rPr lang="en-US" altLang="en-US" sz="2600"/>
              <a:t> is a collection of </a:t>
            </a:r>
            <a:r>
              <a:rPr lang="en-US" altLang="en-US" sz="2600" b="1"/>
              <a:t>use cases</a:t>
            </a:r>
            <a:r>
              <a:rPr lang="en-US" altLang="en-US" sz="2600"/>
              <a:t>, actors, and relationships</a:t>
            </a:r>
          </a:p>
          <a:p>
            <a:pPr eaLnBrk="1" hangingPunct="1"/>
            <a:r>
              <a:rPr lang="en-US" altLang="en-US" sz="2600"/>
              <a:t>It is </a:t>
            </a:r>
            <a:r>
              <a:rPr lang="en-US" altLang="en-US" sz="2600" b="1"/>
              <a:t>used</a:t>
            </a:r>
            <a:r>
              <a:rPr lang="en-US" altLang="en-US" sz="2600"/>
              <a:t> to structure the </a:t>
            </a:r>
            <a:r>
              <a:rPr lang="en-US" altLang="en-US" sz="2600" b="1"/>
              <a:t>use</a:t>
            </a:r>
            <a:r>
              <a:rPr lang="en-US" altLang="en-US" sz="2600"/>
              <a:t>-</a:t>
            </a:r>
            <a:r>
              <a:rPr lang="en-US" altLang="en-US" sz="2600" b="1"/>
              <a:t>case</a:t>
            </a:r>
            <a:r>
              <a:rPr lang="en-US" altLang="en-US" sz="2600"/>
              <a:t> model by dividing it into smaller parts</a:t>
            </a:r>
          </a:p>
          <a:p>
            <a:pPr eaLnBrk="1" hangingPunct="1"/>
            <a:r>
              <a:rPr lang="en-US" altLang="en-US" sz="2600"/>
              <a:t>Each package will be given a unique </a:t>
            </a:r>
            <a:r>
              <a:rPr lang="en-US" altLang="en-US" sz="2600" b="1"/>
              <a:t>function name</a:t>
            </a:r>
            <a:r>
              <a:rPr lang="en-US" altLang="en-US" sz="2600"/>
              <a:t> that supports the overall functionality of the use cases in the package</a:t>
            </a:r>
            <a:endParaRPr lang="en-SG" altLang="en-US" sz="2600"/>
          </a:p>
        </p:txBody>
      </p:sp>
      <p:graphicFrame>
        <p:nvGraphicFramePr>
          <p:cNvPr id="6" name="Content Placeholder 3">
            <a:extLst>
              <a:ext uri="{FF2B5EF4-FFF2-40B4-BE49-F238E27FC236}">
                <a16:creationId xmlns:a16="http://schemas.microsoft.com/office/drawing/2014/main" id="{DAE398F9-E068-0941-BD7D-F23B28686608}"/>
              </a:ext>
            </a:extLst>
          </p:cNvPr>
          <p:cNvGraphicFramePr>
            <a:graphicFrameLocks/>
          </p:cNvGraphicFramePr>
          <p:nvPr/>
        </p:nvGraphicFramePr>
        <p:xfrm>
          <a:off x="914400" y="5181600"/>
          <a:ext cx="7239000" cy="1298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0923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932CA580-8AFB-A141-A64A-35D863D8F27F}"/>
              </a:ext>
            </a:extLst>
          </p:cNvPr>
          <p:cNvSpPr>
            <a:spLocks noGrp="1"/>
          </p:cNvSpPr>
          <p:nvPr>
            <p:ph type="title"/>
          </p:nvPr>
        </p:nvSpPr>
        <p:spPr>
          <a:xfrm>
            <a:off x="381000" y="257175"/>
            <a:ext cx="6553200" cy="584200"/>
          </a:xfrm>
        </p:spPr>
        <p:txBody>
          <a:bodyPr/>
          <a:lstStyle/>
          <a:p>
            <a:pPr eaLnBrk="1" hangingPunct="1"/>
            <a:r>
              <a:rPr lang="en-SG" altLang="en-US"/>
              <a:t>Rules for packaging</a:t>
            </a:r>
          </a:p>
        </p:txBody>
      </p:sp>
      <p:sp>
        <p:nvSpPr>
          <p:cNvPr id="82947" name="Content Placeholder 2">
            <a:extLst>
              <a:ext uri="{FF2B5EF4-FFF2-40B4-BE49-F238E27FC236}">
                <a16:creationId xmlns:a16="http://schemas.microsoft.com/office/drawing/2014/main" id="{71E12930-3C70-5248-B420-447A5FBF2710}"/>
              </a:ext>
            </a:extLst>
          </p:cNvPr>
          <p:cNvSpPr>
            <a:spLocks noGrp="1"/>
          </p:cNvSpPr>
          <p:nvPr>
            <p:ph idx="1"/>
          </p:nvPr>
        </p:nvSpPr>
        <p:spPr>
          <a:xfrm>
            <a:off x="248327" y="1076527"/>
            <a:ext cx="8763386" cy="5717407"/>
          </a:xfrm>
        </p:spPr>
        <p:txBody>
          <a:bodyPr/>
          <a:lstStyle/>
          <a:p>
            <a:pPr marL="457200" indent="-457200" eaLnBrk="1" hangingPunct="1">
              <a:buFontTx/>
              <a:buAutoNum type="arabicPeriod"/>
            </a:pPr>
            <a:r>
              <a:rPr lang="en-SG" altLang="en-US" sz="2400" dirty="0"/>
              <a:t>Related use-cases in the </a:t>
            </a:r>
            <a:r>
              <a:rPr lang="en-SG" altLang="en-US" sz="2400" b="1" dirty="0"/>
              <a:t>same system </a:t>
            </a:r>
            <a:r>
              <a:rPr lang="en-SG" altLang="en-US" sz="2400" dirty="0"/>
              <a:t>will be grouped</a:t>
            </a:r>
          </a:p>
          <a:p>
            <a:pPr marL="457200" indent="-457200" eaLnBrk="1" hangingPunct="1">
              <a:buFontTx/>
              <a:buAutoNum type="arabicPeriod"/>
            </a:pPr>
            <a:r>
              <a:rPr lang="en-SG" altLang="en-US" sz="2400" dirty="0">
                <a:latin typeface="Century Gothic"/>
              </a:rPr>
              <a:t>Use-cases that belong to </a:t>
            </a:r>
            <a:r>
              <a:rPr lang="en-SG" altLang="en-US" sz="2400" b="1" dirty="0">
                <a:latin typeface="Century Gothic"/>
              </a:rPr>
              <a:t>different systems </a:t>
            </a:r>
            <a:r>
              <a:rPr lang="en-SG" altLang="en-US" sz="2400" dirty="0">
                <a:latin typeface="Century Gothic"/>
              </a:rPr>
              <a:t>should </a:t>
            </a:r>
            <a:r>
              <a:rPr lang="en-SG" altLang="en-US" sz="2400" b="1" dirty="0">
                <a:latin typeface="Century Gothic"/>
              </a:rPr>
              <a:t>not be</a:t>
            </a:r>
            <a:r>
              <a:rPr lang="en-SG" altLang="en-US" sz="2400" dirty="0">
                <a:latin typeface="Century Gothic"/>
              </a:rPr>
              <a:t> grouped together</a:t>
            </a:r>
          </a:p>
          <a:p>
            <a:pPr marL="457200" indent="-457200" eaLnBrk="1" hangingPunct="1">
              <a:buFontTx/>
              <a:buAutoNum type="arabicPeriod"/>
            </a:pPr>
            <a:r>
              <a:rPr lang="en-SG" altLang="en-US" sz="2400" dirty="0"/>
              <a:t>You can add </a:t>
            </a:r>
            <a:r>
              <a:rPr lang="en-SG" altLang="en-US" sz="2400" b="1" dirty="0"/>
              <a:t>extra use cases</a:t>
            </a:r>
            <a:r>
              <a:rPr lang="en-SG" altLang="en-US" sz="2400" dirty="0"/>
              <a:t> as deemed necessary</a:t>
            </a:r>
          </a:p>
          <a:p>
            <a:pPr marL="457200" indent="-457200" eaLnBrk="1" hangingPunct="1">
              <a:buFontTx/>
              <a:buAutoNum type="arabicPeriod"/>
            </a:pPr>
            <a:r>
              <a:rPr lang="en-SG" altLang="en-US" sz="2400" dirty="0"/>
              <a:t>Use cases that </a:t>
            </a:r>
            <a:r>
              <a:rPr lang="en-SG" altLang="en-US" sz="2400" b="1" dirty="0"/>
              <a:t>interact with other systems </a:t>
            </a:r>
            <a:r>
              <a:rPr lang="en-SG" altLang="en-US" sz="2400" dirty="0"/>
              <a:t>should be grouped together (Rule 2 is still applicable) – Integration use cases</a:t>
            </a:r>
          </a:p>
          <a:p>
            <a:pPr marL="457200" indent="-457200" eaLnBrk="1" hangingPunct="1">
              <a:buFontTx/>
              <a:buAutoNum type="arabicPeriod"/>
            </a:pPr>
            <a:r>
              <a:rPr lang="en-SG" altLang="en-US" sz="2400" b="1" dirty="0"/>
              <a:t>Integration use cases </a:t>
            </a:r>
            <a:r>
              <a:rPr lang="en-SG" altLang="en-US" sz="2400" dirty="0"/>
              <a:t>should be separated for each system (Rule 4 is still applicable)</a:t>
            </a:r>
          </a:p>
          <a:p>
            <a:pPr marL="457200" indent="-457200">
              <a:buFontTx/>
              <a:buAutoNum type="arabicPeriod"/>
            </a:pPr>
            <a:r>
              <a:rPr lang="en-SG" altLang="en-US" sz="2400" u="sng" dirty="0">
                <a:latin typeface="Century Gothic"/>
              </a:rPr>
              <a:t>For existing use cases of System A in as-is model, when </a:t>
            </a:r>
            <a:r>
              <a:rPr lang="en-SG" altLang="en-US" u="sng" dirty="0">
                <a:latin typeface="Century Gothic"/>
              </a:rPr>
              <a:t>re-created in a </a:t>
            </a:r>
            <a:r>
              <a:rPr lang="en-SG" altLang="en-US" b="1" u="sng" dirty="0">
                <a:latin typeface="Century Gothic"/>
              </a:rPr>
              <a:t>new system</a:t>
            </a:r>
            <a:r>
              <a:rPr lang="en-SG" altLang="en-US" sz="2400" u="sng" dirty="0">
                <a:latin typeface="Century Gothic"/>
              </a:rPr>
              <a:t>, we refer them as new use cases</a:t>
            </a:r>
            <a:r>
              <a:rPr lang="en-SG" altLang="en-US" sz="2400" dirty="0">
                <a:latin typeface="Century Gothic"/>
              </a:rPr>
              <a:t>.</a:t>
            </a:r>
          </a:p>
        </p:txBody>
      </p:sp>
    </p:spTree>
    <p:extLst>
      <p:ext uri="{BB962C8B-B14F-4D97-AF65-F5344CB8AC3E}">
        <p14:creationId xmlns:p14="http://schemas.microsoft.com/office/powerpoint/2010/main" val="24924112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0AAB6357-3CDF-E24D-8161-D2A995509B8B}"/>
              </a:ext>
            </a:extLst>
          </p:cNvPr>
          <p:cNvSpPr>
            <a:spLocks noGrp="1"/>
          </p:cNvSpPr>
          <p:nvPr>
            <p:ph type="title"/>
          </p:nvPr>
        </p:nvSpPr>
        <p:spPr>
          <a:xfrm>
            <a:off x="0" y="191293"/>
            <a:ext cx="7564582" cy="584200"/>
          </a:xfrm>
        </p:spPr>
        <p:txBody>
          <a:bodyPr/>
          <a:lstStyle/>
          <a:p>
            <a:pPr eaLnBrk="1" hangingPunct="1"/>
            <a:r>
              <a:rPr lang="en-SG" altLang="en-US"/>
              <a:t>Use case model to Use Case Package</a:t>
            </a:r>
          </a:p>
        </p:txBody>
      </p:sp>
      <p:sp>
        <p:nvSpPr>
          <p:cNvPr id="15" name="Oval 14">
            <a:extLst>
              <a:ext uri="{FF2B5EF4-FFF2-40B4-BE49-F238E27FC236}">
                <a16:creationId xmlns:a16="http://schemas.microsoft.com/office/drawing/2014/main" id="{62EBAE13-61E3-BF47-95A0-9F53D63B9CBD}"/>
              </a:ext>
            </a:extLst>
          </p:cNvPr>
          <p:cNvSpPr>
            <a:spLocks noChangeArrowheads="1"/>
          </p:cNvSpPr>
          <p:nvPr/>
        </p:nvSpPr>
        <p:spPr bwMode="auto">
          <a:xfrm>
            <a:off x="2416790" y="1368062"/>
            <a:ext cx="1489128" cy="659601"/>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1</a:t>
            </a:r>
          </a:p>
        </p:txBody>
      </p:sp>
      <p:grpSp>
        <p:nvGrpSpPr>
          <p:cNvPr id="16" name="Group 15">
            <a:extLst>
              <a:ext uri="{FF2B5EF4-FFF2-40B4-BE49-F238E27FC236}">
                <a16:creationId xmlns:a16="http://schemas.microsoft.com/office/drawing/2014/main" id="{E642FED0-2C45-1646-ACE7-202D5B7C10AE}"/>
              </a:ext>
            </a:extLst>
          </p:cNvPr>
          <p:cNvGrpSpPr>
            <a:grpSpLocks noChangeAspect="1"/>
          </p:cNvGrpSpPr>
          <p:nvPr/>
        </p:nvGrpSpPr>
        <p:grpSpPr>
          <a:xfrm>
            <a:off x="183596" y="1380657"/>
            <a:ext cx="1187844" cy="1315386"/>
            <a:chOff x="544204" y="1308907"/>
            <a:chExt cx="2406572" cy="2664970"/>
          </a:xfrm>
        </p:grpSpPr>
        <p:pic>
          <p:nvPicPr>
            <p:cNvPr id="17" name="Picture 16">
              <a:extLst>
                <a:ext uri="{FF2B5EF4-FFF2-40B4-BE49-F238E27FC236}">
                  <a16:creationId xmlns:a16="http://schemas.microsoft.com/office/drawing/2014/main" id="{95363596-02BE-C643-8B85-AB378ACBD852}"/>
                </a:ext>
              </a:extLst>
            </p:cNvPr>
            <p:cNvPicPr>
              <a:picLocks noChangeAspect="1"/>
            </p:cNvPicPr>
            <p:nvPr/>
          </p:nvPicPr>
          <p:blipFill>
            <a:blip r:embed="rId2"/>
            <a:stretch>
              <a:fillRect/>
            </a:stretch>
          </p:blipFill>
          <p:spPr>
            <a:xfrm>
              <a:off x="1273914" y="1308907"/>
              <a:ext cx="947151" cy="1766802"/>
            </a:xfrm>
            <a:prstGeom prst="rect">
              <a:avLst/>
            </a:prstGeom>
          </p:spPr>
        </p:pic>
        <p:sp>
          <p:nvSpPr>
            <p:cNvPr id="18" name="Rectangle 17">
              <a:extLst>
                <a:ext uri="{FF2B5EF4-FFF2-40B4-BE49-F238E27FC236}">
                  <a16:creationId xmlns:a16="http://schemas.microsoft.com/office/drawing/2014/main" id="{5857890E-0664-0948-BA5F-6FA4061DF594}"/>
                </a:ext>
              </a:extLst>
            </p:cNvPr>
            <p:cNvSpPr/>
            <p:nvPr/>
          </p:nvSpPr>
          <p:spPr>
            <a:xfrm>
              <a:off x="544204" y="3287967"/>
              <a:ext cx="2406572" cy="685910"/>
            </a:xfrm>
            <a:prstGeom prst="rect">
              <a:avLst/>
            </a:prstGeom>
          </p:spPr>
          <p:txBody>
            <a:bodyPr wrap="square">
              <a:spAutoFit/>
            </a:bodyPr>
            <a:lstStyle/>
            <a:p>
              <a:pPr algn="ctr"/>
              <a:r>
                <a:rPr lang="en-US" altLang="en-US" sz="1600" b="1">
                  <a:latin typeface="Century Gothic" panose="020B0502020202020204" pitchFamily="34" charset="0"/>
                </a:rPr>
                <a:t>Actor A</a:t>
              </a:r>
              <a:endParaRPr lang="en-SG" altLang="en-US">
                <a:latin typeface="Century Gothic" panose="020B0502020202020204" pitchFamily="34" charset="0"/>
              </a:endParaRPr>
            </a:p>
          </p:txBody>
        </p:sp>
      </p:grpSp>
      <p:grpSp>
        <p:nvGrpSpPr>
          <p:cNvPr id="19" name="Group 18">
            <a:extLst>
              <a:ext uri="{FF2B5EF4-FFF2-40B4-BE49-F238E27FC236}">
                <a16:creationId xmlns:a16="http://schemas.microsoft.com/office/drawing/2014/main" id="{E18A8D14-AFB5-0B42-84F0-41C0F5F15C90}"/>
              </a:ext>
            </a:extLst>
          </p:cNvPr>
          <p:cNvGrpSpPr>
            <a:grpSpLocks noChangeAspect="1"/>
          </p:cNvGrpSpPr>
          <p:nvPr/>
        </p:nvGrpSpPr>
        <p:grpSpPr>
          <a:xfrm>
            <a:off x="181271" y="2800810"/>
            <a:ext cx="1187844" cy="1315386"/>
            <a:chOff x="544204" y="1308907"/>
            <a:chExt cx="2406572" cy="2664970"/>
          </a:xfrm>
        </p:grpSpPr>
        <p:pic>
          <p:nvPicPr>
            <p:cNvPr id="20" name="Picture 19">
              <a:extLst>
                <a:ext uri="{FF2B5EF4-FFF2-40B4-BE49-F238E27FC236}">
                  <a16:creationId xmlns:a16="http://schemas.microsoft.com/office/drawing/2014/main" id="{DE71A030-A2E5-E449-845E-B8AF753F4346}"/>
                </a:ext>
              </a:extLst>
            </p:cNvPr>
            <p:cNvPicPr>
              <a:picLocks noChangeAspect="1"/>
            </p:cNvPicPr>
            <p:nvPr/>
          </p:nvPicPr>
          <p:blipFill>
            <a:blip r:embed="rId2"/>
            <a:stretch>
              <a:fillRect/>
            </a:stretch>
          </p:blipFill>
          <p:spPr>
            <a:xfrm>
              <a:off x="1273914" y="1308907"/>
              <a:ext cx="947151" cy="1766802"/>
            </a:xfrm>
            <a:prstGeom prst="rect">
              <a:avLst/>
            </a:prstGeom>
          </p:spPr>
        </p:pic>
        <p:sp>
          <p:nvSpPr>
            <p:cNvPr id="21" name="Rectangle 20">
              <a:extLst>
                <a:ext uri="{FF2B5EF4-FFF2-40B4-BE49-F238E27FC236}">
                  <a16:creationId xmlns:a16="http://schemas.microsoft.com/office/drawing/2014/main" id="{A4089A2C-4552-1F4F-A5DA-0C5C82AC783A}"/>
                </a:ext>
              </a:extLst>
            </p:cNvPr>
            <p:cNvSpPr/>
            <p:nvPr/>
          </p:nvSpPr>
          <p:spPr>
            <a:xfrm>
              <a:off x="544204" y="3287967"/>
              <a:ext cx="2406572" cy="685910"/>
            </a:xfrm>
            <a:prstGeom prst="rect">
              <a:avLst/>
            </a:prstGeom>
          </p:spPr>
          <p:txBody>
            <a:bodyPr wrap="square">
              <a:spAutoFit/>
            </a:bodyPr>
            <a:lstStyle/>
            <a:p>
              <a:pPr algn="ctr"/>
              <a:r>
                <a:rPr lang="en-US" altLang="en-US" sz="1600" b="1">
                  <a:latin typeface="Century Gothic" panose="020B0502020202020204" pitchFamily="34" charset="0"/>
                </a:rPr>
                <a:t>Actor B</a:t>
              </a:r>
              <a:endParaRPr lang="en-SG" altLang="en-US">
                <a:latin typeface="Century Gothic" panose="020B0502020202020204" pitchFamily="34" charset="0"/>
              </a:endParaRPr>
            </a:p>
          </p:txBody>
        </p:sp>
      </p:grpSp>
      <p:grpSp>
        <p:nvGrpSpPr>
          <p:cNvPr id="22" name="Group 21">
            <a:extLst>
              <a:ext uri="{FF2B5EF4-FFF2-40B4-BE49-F238E27FC236}">
                <a16:creationId xmlns:a16="http://schemas.microsoft.com/office/drawing/2014/main" id="{55E8B180-D6D6-364D-9B2D-5268D63C8E12}"/>
              </a:ext>
            </a:extLst>
          </p:cNvPr>
          <p:cNvGrpSpPr>
            <a:grpSpLocks noChangeAspect="1"/>
          </p:cNvGrpSpPr>
          <p:nvPr/>
        </p:nvGrpSpPr>
        <p:grpSpPr>
          <a:xfrm>
            <a:off x="178147" y="4265145"/>
            <a:ext cx="1187844" cy="1315386"/>
            <a:chOff x="544204" y="1308907"/>
            <a:chExt cx="2406572" cy="2664970"/>
          </a:xfrm>
        </p:grpSpPr>
        <p:pic>
          <p:nvPicPr>
            <p:cNvPr id="23" name="Picture 22">
              <a:extLst>
                <a:ext uri="{FF2B5EF4-FFF2-40B4-BE49-F238E27FC236}">
                  <a16:creationId xmlns:a16="http://schemas.microsoft.com/office/drawing/2014/main" id="{841D0704-9EC9-9E43-942E-4D2806092FC2}"/>
                </a:ext>
              </a:extLst>
            </p:cNvPr>
            <p:cNvPicPr>
              <a:picLocks noChangeAspect="1"/>
            </p:cNvPicPr>
            <p:nvPr/>
          </p:nvPicPr>
          <p:blipFill>
            <a:blip r:embed="rId2"/>
            <a:stretch>
              <a:fillRect/>
            </a:stretch>
          </p:blipFill>
          <p:spPr>
            <a:xfrm>
              <a:off x="1273914" y="1308907"/>
              <a:ext cx="947151" cy="1766802"/>
            </a:xfrm>
            <a:prstGeom prst="rect">
              <a:avLst/>
            </a:prstGeom>
          </p:spPr>
        </p:pic>
        <p:sp>
          <p:nvSpPr>
            <p:cNvPr id="24" name="Rectangle 23">
              <a:extLst>
                <a:ext uri="{FF2B5EF4-FFF2-40B4-BE49-F238E27FC236}">
                  <a16:creationId xmlns:a16="http://schemas.microsoft.com/office/drawing/2014/main" id="{B0C033D6-544E-CB44-8B15-BE73CDD50685}"/>
                </a:ext>
              </a:extLst>
            </p:cNvPr>
            <p:cNvSpPr/>
            <p:nvPr/>
          </p:nvSpPr>
          <p:spPr>
            <a:xfrm>
              <a:off x="544204" y="3287967"/>
              <a:ext cx="2406572" cy="685910"/>
            </a:xfrm>
            <a:prstGeom prst="rect">
              <a:avLst/>
            </a:prstGeom>
          </p:spPr>
          <p:txBody>
            <a:bodyPr wrap="square">
              <a:spAutoFit/>
            </a:bodyPr>
            <a:lstStyle/>
            <a:p>
              <a:pPr algn="ctr"/>
              <a:r>
                <a:rPr lang="en-US" altLang="en-US" sz="1600" b="1">
                  <a:latin typeface="Century Gothic" panose="020B0502020202020204" pitchFamily="34" charset="0"/>
                </a:rPr>
                <a:t>Actor C</a:t>
              </a:r>
              <a:endParaRPr lang="en-SG" altLang="en-US">
                <a:latin typeface="Century Gothic" panose="020B0502020202020204" pitchFamily="34" charset="0"/>
              </a:endParaRPr>
            </a:p>
          </p:txBody>
        </p:sp>
      </p:grpSp>
      <p:sp>
        <p:nvSpPr>
          <p:cNvPr id="25" name="Oval 24">
            <a:extLst>
              <a:ext uri="{FF2B5EF4-FFF2-40B4-BE49-F238E27FC236}">
                <a16:creationId xmlns:a16="http://schemas.microsoft.com/office/drawing/2014/main" id="{22597345-4073-9D43-81E2-1647B1CFC536}"/>
              </a:ext>
            </a:extLst>
          </p:cNvPr>
          <p:cNvSpPr>
            <a:spLocks noChangeArrowheads="1"/>
          </p:cNvSpPr>
          <p:nvPr/>
        </p:nvSpPr>
        <p:spPr bwMode="auto">
          <a:xfrm>
            <a:off x="2416790" y="2114586"/>
            <a:ext cx="1489128" cy="659601"/>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5</a:t>
            </a:r>
          </a:p>
        </p:txBody>
      </p:sp>
      <p:sp>
        <p:nvSpPr>
          <p:cNvPr id="26" name="Oval 25">
            <a:extLst>
              <a:ext uri="{FF2B5EF4-FFF2-40B4-BE49-F238E27FC236}">
                <a16:creationId xmlns:a16="http://schemas.microsoft.com/office/drawing/2014/main" id="{A9CB19AE-9206-5146-B853-C4E889A89196}"/>
              </a:ext>
            </a:extLst>
          </p:cNvPr>
          <p:cNvSpPr>
            <a:spLocks noChangeArrowheads="1"/>
          </p:cNvSpPr>
          <p:nvPr/>
        </p:nvSpPr>
        <p:spPr bwMode="auto">
          <a:xfrm>
            <a:off x="2416790" y="2880578"/>
            <a:ext cx="1489128" cy="659601"/>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2</a:t>
            </a:r>
          </a:p>
        </p:txBody>
      </p:sp>
      <p:sp>
        <p:nvSpPr>
          <p:cNvPr id="27" name="Oval 26">
            <a:extLst>
              <a:ext uri="{FF2B5EF4-FFF2-40B4-BE49-F238E27FC236}">
                <a16:creationId xmlns:a16="http://schemas.microsoft.com/office/drawing/2014/main" id="{BF3D6994-5ADD-C846-9253-F21AB522DD8F}"/>
              </a:ext>
            </a:extLst>
          </p:cNvPr>
          <p:cNvSpPr>
            <a:spLocks noChangeArrowheads="1"/>
          </p:cNvSpPr>
          <p:nvPr/>
        </p:nvSpPr>
        <p:spPr bwMode="auto">
          <a:xfrm>
            <a:off x="2416790" y="3630427"/>
            <a:ext cx="1489128" cy="659601"/>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3</a:t>
            </a:r>
          </a:p>
        </p:txBody>
      </p:sp>
      <p:sp>
        <p:nvSpPr>
          <p:cNvPr id="28" name="Oval 27">
            <a:extLst>
              <a:ext uri="{FF2B5EF4-FFF2-40B4-BE49-F238E27FC236}">
                <a16:creationId xmlns:a16="http://schemas.microsoft.com/office/drawing/2014/main" id="{89088B15-E612-B04F-8A43-9ABF691CF98D}"/>
              </a:ext>
            </a:extLst>
          </p:cNvPr>
          <p:cNvSpPr>
            <a:spLocks noChangeArrowheads="1"/>
          </p:cNvSpPr>
          <p:nvPr/>
        </p:nvSpPr>
        <p:spPr bwMode="auto">
          <a:xfrm>
            <a:off x="2416770" y="4387392"/>
            <a:ext cx="1489128" cy="659601"/>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4</a:t>
            </a:r>
          </a:p>
        </p:txBody>
      </p:sp>
      <p:sp>
        <p:nvSpPr>
          <p:cNvPr id="29" name="Oval 28">
            <a:extLst>
              <a:ext uri="{FF2B5EF4-FFF2-40B4-BE49-F238E27FC236}">
                <a16:creationId xmlns:a16="http://schemas.microsoft.com/office/drawing/2014/main" id="{05991AC1-4D29-D240-B00D-1D58FD1BAC77}"/>
              </a:ext>
            </a:extLst>
          </p:cNvPr>
          <p:cNvSpPr>
            <a:spLocks noChangeArrowheads="1"/>
          </p:cNvSpPr>
          <p:nvPr/>
        </p:nvSpPr>
        <p:spPr bwMode="auto">
          <a:xfrm>
            <a:off x="2416770" y="5185561"/>
            <a:ext cx="1489128" cy="659601"/>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6</a:t>
            </a:r>
          </a:p>
        </p:txBody>
      </p:sp>
      <p:cxnSp>
        <p:nvCxnSpPr>
          <p:cNvPr id="30" name="Straight Arrow Connector 29">
            <a:extLst>
              <a:ext uri="{FF2B5EF4-FFF2-40B4-BE49-F238E27FC236}">
                <a16:creationId xmlns:a16="http://schemas.microsoft.com/office/drawing/2014/main" id="{E81064F4-DC27-144B-8422-D2755A804C96}"/>
              </a:ext>
            </a:extLst>
          </p:cNvPr>
          <p:cNvCxnSpPr>
            <a:stCxn id="23" idx="3"/>
            <a:endCxn id="28" idx="2"/>
          </p:cNvCxnSpPr>
          <p:nvPr/>
        </p:nvCxnSpPr>
        <p:spPr>
          <a:xfrm>
            <a:off x="1005818" y="4701178"/>
            <a:ext cx="1410952" cy="16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76886EB-1228-9440-BDA3-60F9885491D1}"/>
              </a:ext>
            </a:extLst>
          </p:cNvPr>
          <p:cNvCxnSpPr>
            <a:stCxn id="23" idx="3"/>
            <a:endCxn id="29" idx="2"/>
          </p:cNvCxnSpPr>
          <p:nvPr/>
        </p:nvCxnSpPr>
        <p:spPr>
          <a:xfrm>
            <a:off x="1005818" y="4701178"/>
            <a:ext cx="1410952" cy="814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2F327EC-DD91-BD41-B524-E846D045DB72}"/>
              </a:ext>
            </a:extLst>
          </p:cNvPr>
          <p:cNvCxnSpPr>
            <a:stCxn id="20" idx="3"/>
            <a:endCxn id="25" idx="2"/>
          </p:cNvCxnSpPr>
          <p:nvPr/>
        </p:nvCxnSpPr>
        <p:spPr>
          <a:xfrm flipV="1">
            <a:off x="1008942" y="2444387"/>
            <a:ext cx="1407848" cy="79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C47367D-1B55-D044-8B11-0891E38A01D7}"/>
              </a:ext>
            </a:extLst>
          </p:cNvPr>
          <p:cNvCxnSpPr>
            <a:stCxn id="20" idx="3"/>
            <a:endCxn id="26" idx="2"/>
          </p:cNvCxnSpPr>
          <p:nvPr/>
        </p:nvCxnSpPr>
        <p:spPr>
          <a:xfrm flipV="1">
            <a:off x="1008942" y="3210379"/>
            <a:ext cx="1407848" cy="26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9523ED0-4726-E749-82F0-5B8EE1036509}"/>
              </a:ext>
            </a:extLst>
          </p:cNvPr>
          <p:cNvCxnSpPr>
            <a:stCxn id="20" idx="3"/>
            <a:endCxn id="27" idx="2"/>
          </p:cNvCxnSpPr>
          <p:nvPr/>
        </p:nvCxnSpPr>
        <p:spPr>
          <a:xfrm>
            <a:off x="1008942" y="3236843"/>
            <a:ext cx="1407848" cy="723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B1D53DA-2B6E-5442-B519-78C5ED1C3848}"/>
              </a:ext>
            </a:extLst>
          </p:cNvPr>
          <p:cNvCxnSpPr>
            <a:stCxn id="17" idx="3"/>
            <a:endCxn id="15" idx="2"/>
          </p:cNvCxnSpPr>
          <p:nvPr/>
        </p:nvCxnSpPr>
        <p:spPr>
          <a:xfrm flipV="1">
            <a:off x="1011267" y="1697863"/>
            <a:ext cx="1405523" cy="118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0C848E-74FE-754F-BCCB-383DF8E0D4B7}"/>
              </a:ext>
            </a:extLst>
          </p:cNvPr>
          <p:cNvCxnSpPr>
            <a:stCxn id="17" idx="3"/>
            <a:endCxn id="25" idx="2"/>
          </p:cNvCxnSpPr>
          <p:nvPr/>
        </p:nvCxnSpPr>
        <p:spPr>
          <a:xfrm>
            <a:off x="1011267" y="1816690"/>
            <a:ext cx="1405523" cy="627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ound Diagonal Corner Rectangle 1">
            <a:extLst>
              <a:ext uri="{FF2B5EF4-FFF2-40B4-BE49-F238E27FC236}">
                <a16:creationId xmlns:a16="http://schemas.microsoft.com/office/drawing/2014/main" id="{A7112007-3EBD-0541-8C4E-2C7BB4732F8B}"/>
              </a:ext>
            </a:extLst>
          </p:cNvPr>
          <p:cNvSpPr/>
          <p:nvPr/>
        </p:nvSpPr>
        <p:spPr>
          <a:xfrm>
            <a:off x="772069" y="6146006"/>
            <a:ext cx="2922476" cy="494507"/>
          </a:xfrm>
          <a:prstGeom prst="round2Diag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a:latin typeface="Century Gothic" panose="020B0502020202020204" pitchFamily="34" charset="0"/>
              </a:rPr>
              <a:t>Use case model</a:t>
            </a:r>
          </a:p>
        </p:txBody>
      </p:sp>
      <p:sp>
        <p:nvSpPr>
          <p:cNvPr id="38" name="Round Diagonal Corner Rectangle 37">
            <a:extLst>
              <a:ext uri="{FF2B5EF4-FFF2-40B4-BE49-F238E27FC236}">
                <a16:creationId xmlns:a16="http://schemas.microsoft.com/office/drawing/2014/main" id="{138312DE-F097-4545-B609-ACBC4A821490}"/>
              </a:ext>
            </a:extLst>
          </p:cNvPr>
          <p:cNvSpPr/>
          <p:nvPr/>
        </p:nvSpPr>
        <p:spPr>
          <a:xfrm>
            <a:off x="5217879" y="6146006"/>
            <a:ext cx="3221503" cy="494507"/>
          </a:xfrm>
          <a:prstGeom prst="round2DiagRect">
            <a:avLst/>
          </a:prstGeom>
          <a:ln>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a:latin typeface="Century Gothic" panose="020B0502020202020204" pitchFamily="34" charset="0"/>
              </a:rPr>
              <a:t>Use case packages</a:t>
            </a:r>
          </a:p>
        </p:txBody>
      </p:sp>
      <p:sp>
        <p:nvSpPr>
          <p:cNvPr id="3" name="Rounded Rectangle 2">
            <a:extLst>
              <a:ext uri="{FF2B5EF4-FFF2-40B4-BE49-F238E27FC236}">
                <a16:creationId xmlns:a16="http://schemas.microsoft.com/office/drawing/2014/main" id="{92190998-A468-714E-93CA-F846695E926D}"/>
              </a:ext>
            </a:extLst>
          </p:cNvPr>
          <p:cNvSpPr/>
          <p:nvPr/>
        </p:nvSpPr>
        <p:spPr>
          <a:xfrm>
            <a:off x="178147" y="1084660"/>
            <a:ext cx="3996689" cy="4954586"/>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7589373E-4DF9-434A-A942-1AADFB503B77}"/>
              </a:ext>
            </a:extLst>
          </p:cNvPr>
          <p:cNvSpPr/>
          <p:nvPr/>
        </p:nvSpPr>
        <p:spPr>
          <a:xfrm>
            <a:off x="4433456" y="1084660"/>
            <a:ext cx="4562762" cy="4954586"/>
          </a:xfrm>
          <a:prstGeom prst="roundRect">
            <a:avLst/>
          </a:prstGeom>
          <a:noFill/>
          <a:ln w="28575" cap="flat" cmpd="sng" algn="ctr">
            <a:solidFill>
              <a:schemeClr val="accent2">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1" name="Oval 40">
            <a:extLst>
              <a:ext uri="{FF2B5EF4-FFF2-40B4-BE49-F238E27FC236}">
                <a16:creationId xmlns:a16="http://schemas.microsoft.com/office/drawing/2014/main" id="{4043F0ED-8854-0641-A70D-79F665764ABA}"/>
              </a:ext>
            </a:extLst>
          </p:cNvPr>
          <p:cNvSpPr>
            <a:spLocks noChangeArrowheads="1"/>
          </p:cNvSpPr>
          <p:nvPr/>
        </p:nvSpPr>
        <p:spPr bwMode="auto">
          <a:xfrm>
            <a:off x="4936845" y="1664417"/>
            <a:ext cx="1489128" cy="659601"/>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1</a:t>
            </a:r>
          </a:p>
        </p:txBody>
      </p:sp>
      <p:sp>
        <p:nvSpPr>
          <p:cNvPr id="42" name="Oval 41">
            <a:extLst>
              <a:ext uri="{FF2B5EF4-FFF2-40B4-BE49-F238E27FC236}">
                <a16:creationId xmlns:a16="http://schemas.microsoft.com/office/drawing/2014/main" id="{BD8461A2-69F6-8942-A482-3E93F7A505FC}"/>
              </a:ext>
            </a:extLst>
          </p:cNvPr>
          <p:cNvSpPr>
            <a:spLocks noChangeArrowheads="1"/>
          </p:cNvSpPr>
          <p:nvPr/>
        </p:nvSpPr>
        <p:spPr bwMode="auto">
          <a:xfrm>
            <a:off x="4936845" y="2410941"/>
            <a:ext cx="1489128" cy="659601"/>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5</a:t>
            </a:r>
          </a:p>
        </p:txBody>
      </p:sp>
      <p:sp>
        <p:nvSpPr>
          <p:cNvPr id="4" name="Rectangle 3">
            <a:extLst>
              <a:ext uri="{FF2B5EF4-FFF2-40B4-BE49-F238E27FC236}">
                <a16:creationId xmlns:a16="http://schemas.microsoft.com/office/drawing/2014/main" id="{B8808E42-5E1D-4442-B619-AF8209808CD3}"/>
              </a:ext>
            </a:extLst>
          </p:cNvPr>
          <p:cNvSpPr/>
          <p:nvPr/>
        </p:nvSpPr>
        <p:spPr>
          <a:xfrm>
            <a:off x="4738263" y="1454545"/>
            <a:ext cx="1928957" cy="2159522"/>
          </a:xfrm>
          <a:prstGeom prst="rect">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b"/>
          <a:lstStyle/>
          <a:p>
            <a:pPr algn="ctr" eaLnBrk="1" hangingPunct="1">
              <a:spcBef>
                <a:spcPct val="20000"/>
              </a:spcBef>
            </a:pPr>
            <a:r>
              <a:rPr lang="en-US" sz="1600" b="1">
                <a:solidFill>
                  <a:schemeClr val="tx1"/>
                </a:solidFill>
                <a:latin typeface="Century Gothic" panose="020B0502020202020204" pitchFamily="34" charset="0"/>
              </a:rPr>
              <a:t>Function A</a:t>
            </a:r>
          </a:p>
        </p:txBody>
      </p:sp>
      <p:sp>
        <p:nvSpPr>
          <p:cNvPr id="44" name="Rectangle 43">
            <a:extLst>
              <a:ext uri="{FF2B5EF4-FFF2-40B4-BE49-F238E27FC236}">
                <a16:creationId xmlns:a16="http://schemas.microsoft.com/office/drawing/2014/main" id="{808C36A1-E28D-CA42-9DC6-F50E27B2897A}"/>
              </a:ext>
            </a:extLst>
          </p:cNvPr>
          <p:cNvSpPr/>
          <p:nvPr/>
        </p:nvSpPr>
        <p:spPr>
          <a:xfrm>
            <a:off x="4738263" y="3989821"/>
            <a:ext cx="1928957" cy="1747558"/>
          </a:xfrm>
          <a:prstGeom prst="rect">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b"/>
          <a:lstStyle/>
          <a:p>
            <a:pPr algn="ctr" eaLnBrk="1" hangingPunct="1">
              <a:spcBef>
                <a:spcPct val="20000"/>
              </a:spcBef>
            </a:pPr>
            <a:r>
              <a:rPr lang="en-US" sz="1600" b="1">
                <a:solidFill>
                  <a:schemeClr val="tx1"/>
                </a:solidFill>
                <a:latin typeface="Century Gothic" panose="020B0502020202020204" pitchFamily="34" charset="0"/>
              </a:rPr>
              <a:t>Function C</a:t>
            </a:r>
          </a:p>
        </p:txBody>
      </p:sp>
      <p:sp>
        <p:nvSpPr>
          <p:cNvPr id="45" name="Oval 44">
            <a:extLst>
              <a:ext uri="{FF2B5EF4-FFF2-40B4-BE49-F238E27FC236}">
                <a16:creationId xmlns:a16="http://schemas.microsoft.com/office/drawing/2014/main" id="{F7D32A2D-CC85-2145-9D2D-3E4DE16C636D}"/>
              </a:ext>
            </a:extLst>
          </p:cNvPr>
          <p:cNvSpPr>
            <a:spLocks noChangeArrowheads="1"/>
          </p:cNvSpPr>
          <p:nvPr/>
        </p:nvSpPr>
        <p:spPr bwMode="auto">
          <a:xfrm>
            <a:off x="4958177" y="4435670"/>
            <a:ext cx="1489128" cy="659601"/>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2</a:t>
            </a:r>
          </a:p>
        </p:txBody>
      </p:sp>
      <p:sp>
        <p:nvSpPr>
          <p:cNvPr id="46" name="Oval 45">
            <a:extLst>
              <a:ext uri="{FF2B5EF4-FFF2-40B4-BE49-F238E27FC236}">
                <a16:creationId xmlns:a16="http://schemas.microsoft.com/office/drawing/2014/main" id="{3C030318-5F23-874E-BA52-F647E69F6624}"/>
              </a:ext>
            </a:extLst>
          </p:cNvPr>
          <p:cNvSpPr>
            <a:spLocks noChangeArrowheads="1"/>
          </p:cNvSpPr>
          <p:nvPr/>
        </p:nvSpPr>
        <p:spPr bwMode="auto">
          <a:xfrm>
            <a:off x="7105253" y="2432978"/>
            <a:ext cx="1489128" cy="659601"/>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3</a:t>
            </a:r>
          </a:p>
        </p:txBody>
      </p:sp>
      <p:sp>
        <p:nvSpPr>
          <p:cNvPr id="47" name="Oval 46">
            <a:extLst>
              <a:ext uri="{FF2B5EF4-FFF2-40B4-BE49-F238E27FC236}">
                <a16:creationId xmlns:a16="http://schemas.microsoft.com/office/drawing/2014/main" id="{14DC8D4D-62BC-C24D-8276-92FA7732EBFF}"/>
              </a:ext>
            </a:extLst>
          </p:cNvPr>
          <p:cNvSpPr>
            <a:spLocks noChangeArrowheads="1"/>
          </p:cNvSpPr>
          <p:nvPr/>
        </p:nvSpPr>
        <p:spPr bwMode="auto">
          <a:xfrm>
            <a:off x="7105233" y="3189943"/>
            <a:ext cx="1489128" cy="659601"/>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4</a:t>
            </a:r>
          </a:p>
        </p:txBody>
      </p:sp>
      <p:sp>
        <p:nvSpPr>
          <p:cNvPr id="48" name="Oval 47">
            <a:extLst>
              <a:ext uri="{FF2B5EF4-FFF2-40B4-BE49-F238E27FC236}">
                <a16:creationId xmlns:a16="http://schemas.microsoft.com/office/drawing/2014/main" id="{A6C678FD-BF53-F443-9946-326ECC096290}"/>
              </a:ext>
            </a:extLst>
          </p:cNvPr>
          <p:cNvSpPr>
            <a:spLocks noChangeArrowheads="1"/>
          </p:cNvSpPr>
          <p:nvPr/>
        </p:nvSpPr>
        <p:spPr bwMode="auto">
          <a:xfrm>
            <a:off x="7105233" y="3988112"/>
            <a:ext cx="1489128" cy="659601"/>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600" b="1">
                <a:latin typeface="Century Gothic" panose="020B0502020202020204" pitchFamily="34" charset="0"/>
              </a:rPr>
              <a:t>Use case 6</a:t>
            </a:r>
          </a:p>
        </p:txBody>
      </p:sp>
      <p:sp>
        <p:nvSpPr>
          <p:cNvPr id="49" name="Rectangle 48">
            <a:extLst>
              <a:ext uri="{FF2B5EF4-FFF2-40B4-BE49-F238E27FC236}">
                <a16:creationId xmlns:a16="http://schemas.microsoft.com/office/drawing/2014/main" id="{5373822F-5624-E544-9AC8-7A9D7E976C3C}"/>
              </a:ext>
            </a:extLst>
          </p:cNvPr>
          <p:cNvSpPr/>
          <p:nvPr/>
        </p:nvSpPr>
        <p:spPr>
          <a:xfrm>
            <a:off x="6886249" y="2179782"/>
            <a:ext cx="1928957" cy="3005780"/>
          </a:xfrm>
          <a:prstGeom prst="rect">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b"/>
          <a:lstStyle/>
          <a:p>
            <a:pPr algn="ctr" eaLnBrk="1" hangingPunct="1">
              <a:spcBef>
                <a:spcPct val="20000"/>
              </a:spcBef>
            </a:pPr>
            <a:r>
              <a:rPr lang="en-US" sz="1600" b="1">
                <a:solidFill>
                  <a:schemeClr val="tx1"/>
                </a:solidFill>
                <a:latin typeface="Century Gothic" panose="020B0502020202020204" pitchFamily="34" charset="0"/>
              </a:rPr>
              <a:t>Function B</a:t>
            </a:r>
          </a:p>
        </p:txBody>
      </p:sp>
      <p:pic>
        <p:nvPicPr>
          <p:cNvPr id="50" name="Picture 8">
            <a:extLst>
              <a:ext uri="{FF2B5EF4-FFF2-40B4-BE49-F238E27FC236}">
                <a16:creationId xmlns:a16="http://schemas.microsoft.com/office/drawing/2014/main" id="{33541C86-D958-2F44-9A79-402E707FE3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107346" y="3227442"/>
            <a:ext cx="4445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51503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47751A3F-50A0-6247-87FA-4190A4A11D50}"/>
              </a:ext>
            </a:extLst>
          </p:cNvPr>
          <p:cNvSpPr>
            <a:spLocks noGrp="1"/>
          </p:cNvSpPr>
          <p:nvPr>
            <p:ph type="title"/>
          </p:nvPr>
        </p:nvSpPr>
        <p:spPr>
          <a:xfrm>
            <a:off x="419100" y="3136900"/>
            <a:ext cx="8305800" cy="584200"/>
          </a:xfrm>
        </p:spPr>
        <p:txBody>
          <a:bodyPr/>
          <a:lstStyle/>
          <a:p>
            <a:pPr eaLnBrk="1" hangingPunct="1"/>
            <a:r>
              <a:rPr lang="en-US" altLang="en-US"/>
              <a:t>Function Model</a:t>
            </a:r>
          </a:p>
        </p:txBody>
      </p:sp>
      <p:sp>
        <p:nvSpPr>
          <p:cNvPr id="10" name="Folded Corner 18">
            <a:extLst>
              <a:ext uri="{FF2B5EF4-FFF2-40B4-BE49-F238E27FC236}">
                <a16:creationId xmlns:a16="http://schemas.microsoft.com/office/drawing/2014/main" id="{829646B1-4FF6-E54D-B185-943C27EB79FB}"/>
              </a:ext>
            </a:extLst>
          </p:cNvPr>
          <p:cNvSpPr/>
          <p:nvPr/>
        </p:nvSpPr>
        <p:spPr>
          <a:xfrm>
            <a:off x="-7620" y="4585915"/>
            <a:ext cx="9144000" cy="1008063"/>
          </a:xfrm>
          <a:prstGeom prst="foldedCorner">
            <a:avLst>
              <a:gd name="adj" fmla="val 4902"/>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sz="2400">
              <a:latin typeface="Century Gothic" panose="020B0502020202020204" pitchFamily="34" charset="0"/>
            </a:endParaRPr>
          </a:p>
        </p:txBody>
      </p:sp>
      <p:graphicFrame>
        <p:nvGraphicFramePr>
          <p:cNvPr id="11" name="Content Placeholder 3">
            <a:extLst>
              <a:ext uri="{FF2B5EF4-FFF2-40B4-BE49-F238E27FC236}">
                <a16:creationId xmlns:a16="http://schemas.microsoft.com/office/drawing/2014/main" id="{38EAF815-5EE0-C14C-85BD-587AD8C01193}"/>
              </a:ext>
            </a:extLst>
          </p:cNvPr>
          <p:cNvGraphicFramePr>
            <a:graphicFrameLocks/>
          </p:cNvGraphicFramePr>
          <p:nvPr/>
        </p:nvGraphicFramePr>
        <p:xfrm>
          <a:off x="419100" y="4430858"/>
          <a:ext cx="7239000" cy="1298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25211487-CDCE-B94B-A857-7DD7C1EC2A0D}"/>
              </a:ext>
            </a:extLst>
          </p:cNvPr>
          <p:cNvSpPr/>
          <p:nvPr/>
        </p:nvSpPr>
        <p:spPr>
          <a:xfrm>
            <a:off x="7734170" y="4675073"/>
            <a:ext cx="1319212" cy="8096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SG" b="1">
                <a:solidFill>
                  <a:schemeClr val="tx1"/>
                </a:solidFill>
                <a:latin typeface="Century Gothic" panose="020B0502020202020204" pitchFamily="34" charset="0"/>
              </a:rPr>
              <a:t>Function Model</a:t>
            </a:r>
          </a:p>
        </p:txBody>
      </p:sp>
      <p:pic>
        <p:nvPicPr>
          <p:cNvPr id="13" name="Picture 12">
            <a:extLst>
              <a:ext uri="{FF2B5EF4-FFF2-40B4-BE49-F238E27FC236}">
                <a16:creationId xmlns:a16="http://schemas.microsoft.com/office/drawing/2014/main" id="{C7F37F0C-0B9A-8045-AB6A-BB53B1D1AB18}"/>
              </a:ext>
            </a:extLst>
          </p:cNvPr>
          <p:cNvPicPr>
            <a:picLocks noChangeAspect="1"/>
          </p:cNvPicPr>
          <p:nvPr/>
        </p:nvPicPr>
        <p:blipFill>
          <a:blip r:embed="rId8"/>
          <a:stretch>
            <a:fillRect/>
          </a:stretch>
        </p:blipFill>
        <p:spPr>
          <a:xfrm>
            <a:off x="78266" y="4829893"/>
            <a:ext cx="529528" cy="520106"/>
          </a:xfrm>
          <a:prstGeom prst="rect">
            <a:avLst/>
          </a:prstGeom>
        </p:spPr>
      </p:pic>
    </p:spTree>
    <p:extLst>
      <p:ext uri="{BB962C8B-B14F-4D97-AF65-F5344CB8AC3E}">
        <p14:creationId xmlns:p14="http://schemas.microsoft.com/office/powerpoint/2010/main" val="418191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506FDFA7-47C7-1C48-9CB1-873A9B8C67FA}"/>
              </a:ext>
            </a:extLst>
          </p:cNvPr>
          <p:cNvSpPr>
            <a:spLocks noGrp="1"/>
          </p:cNvSpPr>
          <p:nvPr>
            <p:ph type="title"/>
          </p:nvPr>
        </p:nvSpPr>
        <p:spPr>
          <a:xfrm>
            <a:off x="381000" y="257175"/>
            <a:ext cx="6553200" cy="584200"/>
          </a:xfrm>
        </p:spPr>
        <p:txBody>
          <a:bodyPr/>
          <a:lstStyle/>
          <a:p>
            <a:pPr eaLnBrk="1" hangingPunct="1"/>
            <a:r>
              <a:rPr lang="en-SG" altLang="en-US"/>
              <a:t>Function Model</a:t>
            </a:r>
          </a:p>
        </p:txBody>
      </p:sp>
      <p:sp>
        <p:nvSpPr>
          <p:cNvPr id="87043" name="Content Placeholder 2">
            <a:extLst>
              <a:ext uri="{FF2B5EF4-FFF2-40B4-BE49-F238E27FC236}">
                <a16:creationId xmlns:a16="http://schemas.microsoft.com/office/drawing/2014/main" id="{7C3BFAAE-F1B3-8543-9C4E-6C2D46A6A908}"/>
              </a:ext>
            </a:extLst>
          </p:cNvPr>
          <p:cNvSpPr>
            <a:spLocks noGrp="1"/>
          </p:cNvSpPr>
          <p:nvPr>
            <p:ph idx="1"/>
          </p:nvPr>
        </p:nvSpPr>
        <p:spPr>
          <a:xfrm>
            <a:off x="304800" y="1066800"/>
            <a:ext cx="8229600" cy="4487863"/>
          </a:xfrm>
        </p:spPr>
        <p:txBody>
          <a:bodyPr/>
          <a:lstStyle/>
          <a:p>
            <a:pPr eaLnBrk="1" hangingPunct="1"/>
            <a:r>
              <a:rPr lang="en-US" altLang="en-US" sz="2400"/>
              <a:t>Function model is the definition of the </a:t>
            </a:r>
            <a:r>
              <a:rPr lang="en-US" altLang="en-US" sz="2400" b="1"/>
              <a:t>technical details </a:t>
            </a:r>
            <a:r>
              <a:rPr lang="en-US" altLang="en-US" sz="2400"/>
              <a:t>of all </a:t>
            </a:r>
            <a:r>
              <a:rPr lang="en-US" altLang="en-US" sz="2400">
                <a:solidFill>
                  <a:schemeClr val="tx2"/>
                </a:solidFill>
              </a:rPr>
              <a:t>use-case packages</a:t>
            </a:r>
            <a:r>
              <a:rPr lang="en-US" altLang="en-US" sz="2400"/>
              <a:t>.</a:t>
            </a:r>
          </a:p>
          <a:p>
            <a:pPr eaLnBrk="1" hangingPunct="1"/>
            <a:r>
              <a:rPr lang="en-US" altLang="en-US" sz="2400"/>
              <a:t>Technical details include</a:t>
            </a:r>
          </a:p>
          <a:p>
            <a:pPr lvl="1" eaLnBrk="1" hangingPunct="1"/>
            <a:r>
              <a:rPr lang="en-US" altLang="en-US" sz="2000" b="1"/>
              <a:t>Type</a:t>
            </a:r>
            <a:r>
              <a:rPr lang="en-US" altLang="en-US" sz="2000"/>
              <a:t> of the use cases (new, existing with modification and existing without modification).</a:t>
            </a:r>
          </a:p>
          <a:p>
            <a:pPr lvl="1" eaLnBrk="1" hangingPunct="1"/>
            <a:r>
              <a:rPr lang="en-US" altLang="en-US" sz="2000" b="1"/>
              <a:t>System</a:t>
            </a:r>
            <a:r>
              <a:rPr lang="en-US" altLang="en-US" sz="2000"/>
              <a:t> </a:t>
            </a:r>
            <a:r>
              <a:rPr lang="en-US" altLang="en-US" sz="2000" b="1"/>
              <a:t>ownership</a:t>
            </a:r>
            <a:r>
              <a:rPr lang="en-US" altLang="en-US" sz="2000"/>
              <a:t> of the use cases – for code implementation</a:t>
            </a:r>
          </a:p>
          <a:p>
            <a:pPr lvl="1" eaLnBrk="1" hangingPunct="1"/>
            <a:r>
              <a:rPr lang="en-US" altLang="en-US" sz="2000"/>
              <a:t>Any </a:t>
            </a:r>
            <a:r>
              <a:rPr lang="en-US" altLang="en-US" sz="2000" b="1"/>
              <a:t>relevant technical comments </a:t>
            </a:r>
            <a:r>
              <a:rPr lang="en-US" altLang="en-US" sz="2000"/>
              <a:t>about the use case such as its as-is information</a:t>
            </a:r>
          </a:p>
          <a:p>
            <a:pPr eaLnBrk="1" hangingPunct="1"/>
            <a:r>
              <a:rPr lang="en-US" altLang="en-US" sz="2400"/>
              <a:t>If there are many use cases or actors, you can use function model to </a:t>
            </a:r>
            <a:r>
              <a:rPr lang="en-US" altLang="en-US" sz="2400" b="1">
                <a:solidFill>
                  <a:schemeClr val="tx2"/>
                </a:solidFill>
              </a:rPr>
              <a:t>further structure </a:t>
            </a:r>
            <a:r>
              <a:rPr lang="en-US" altLang="en-US" sz="2400"/>
              <a:t>the use-case model in terms of technical aspects. </a:t>
            </a:r>
          </a:p>
        </p:txBody>
      </p:sp>
      <p:graphicFrame>
        <p:nvGraphicFramePr>
          <p:cNvPr id="5" name="Content Placeholder 3">
            <a:extLst>
              <a:ext uri="{FF2B5EF4-FFF2-40B4-BE49-F238E27FC236}">
                <a16:creationId xmlns:a16="http://schemas.microsoft.com/office/drawing/2014/main" id="{DAE398F9-E068-0941-BD7D-F23B28686608}"/>
              </a:ext>
            </a:extLst>
          </p:cNvPr>
          <p:cNvGraphicFramePr>
            <a:graphicFrameLocks/>
          </p:cNvGraphicFramePr>
          <p:nvPr>
            <p:extLst>
              <p:ext uri="{D42A27DB-BD31-4B8C-83A1-F6EECF244321}">
                <p14:modId xmlns:p14="http://schemas.microsoft.com/office/powerpoint/2010/main" val="781597892"/>
              </p:ext>
            </p:extLst>
          </p:nvPr>
        </p:nvGraphicFramePr>
        <p:xfrm>
          <a:off x="1090534" y="5526375"/>
          <a:ext cx="7239000" cy="1298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6340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E044D87C-05A8-C941-84D7-FA0AF5119614}"/>
              </a:ext>
            </a:extLst>
          </p:cNvPr>
          <p:cNvSpPr>
            <a:spLocks noGrp="1" noChangeArrowheads="1"/>
          </p:cNvSpPr>
          <p:nvPr>
            <p:ph type="title"/>
          </p:nvPr>
        </p:nvSpPr>
        <p:spPr>
          <a:xfrm>
            <a:off x="381000" y="257175"/>
            <a:ext cx="6553200" cy="584200"/>
          </a:xfrm>
        </p:spPr>
        <p:txBody>
          <a:bodyPr/>
          <a:lstStyle/>
          <a:p>
            <a:pPr eaLnBrk="1" hangingPunct="1"/>
            <a:r>
              <a:rPr lang="en-GB" altLang="en-US"/>
              <a:t>Function Model Template</a:t>
            </a:r>
          </a:p>
        </p:txBody>
      </p:sp>
      <p:graphicFrame>
        <p:nvGraphicFramePr>
          <p:cNvPr id="297122" name="Group 162">
            <a:extLst>
              <a:ext uri="{FF2B5EF4-FFF2-40B4-BE49-F238E27FC236}">
                <a16:creationId xmlns:a16="http://schemas.microsoft.com/office/drawing/2014/main" id="{4F0DB030-4DBF-0340-89D0-7819EE15108A}"/>
              </a:ext>
            </a:extLst>
          </p:cNvPr>
          <p:cNvGraphicFramePr>
            <a:graphicFrameLocks noGrp="1"/>
          </p:cNvGraphicFramePr>
          <p:nvPr/>
        </p:nvGraphicFramePr>
        <p:xfrm>
          <a:off x="260930" y="1334655"/>
          <a:ext cx="8523718" cy="5213172"/>
        </p:xfrm>
        <a:graphic>
          <a:graphicData uri="http://schemas.openxmlformats.org/drawingml/2006/table">
            <a:tbl>
              <a:tblPr>
                <a:tableStyleId>{69C7853C-536D-4A76-A0AE-DD22124D55A5}</a:tableStyleId>
              </a:tblPr>
              <a:tblGrid>
                <a:gridCol w="1666884">
                  <a:extLst>
                    <a:ext uri="{9D8B030D-6E8A-4147-A177-3AD203B41FA5}">
                      <a16:colId xmlns:a16="http://schemas.microsoft.com/office/drawing/2014/main" val="20000"/>
                    </a:ext>
                  </a:extLst>
                </a:gridCol>
                <a:gridCol w="2006877">
                  <a:extLst>
                    <a:ext uri="{9D8B030D-6E8A-4147-A177-3AD203B41FA5}">
                      <a16:colId xmlns:a16="http://schemas.microsoft.com/office/drawing/2014/main" val="20001"/>
                    </a:ext>
                  </a:extLst>
                </a:gridCol>
                <a:gridCol w="2072073">
                  <a:extLst>
                    <a:ext uri="{9D8B030D-6E8A-4147-A177-3AD203B41FA5}">
                      <a16:colId xmlns:a16="http://schemas.microsoft.com/office/drawing/2014/main" val="20002"/>
                    </a:ext>
                  </a:extLst>
                </a:gridCol>
                <a:gridCol w="2777884">
                  <a:extLst>
                    <a:ext uri="{9D8B030D-6E8A-4147-A177-3AD203B41FA5}">
                      <a16:colId xmlns:a16="http://schemas.microsoft.com/office/drawing/2014/main" val="20003"/>
                    </a:ext>
                  </a:extLst>
                </a:gridCol>
              </a:tblGrid>
              <a:tr h="803724">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u="none" strike="noStrike" cap="none" normalizeH="0" baseline="0">
                          <a:ln>
                            <a:noFill/>
                          </a:ln>
                          <a:effectLst/>
                          <a:latin typeface="Century Gothic" panose="020B0502020202020204" pitchFamily="34" charset="0"/>
                        </a:rPr>
                        <a:t>Function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600" b="1"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u="none" strike="noStrike" cap="none" normalizeH="0" baseline="0">
                          <a:ln>
                            <a:noFill/>
                          </a:ln>
                          <a:effectLst/>
                          <a:latin typeface="Century Gothic" panose="020B0502020202020204" pitchFamily="34" charset="0"/>
                        </a:rPr>
                        <a:t>Use Case</a:t>
                      </a:r>
                      <a:endParaRPr kumimoji="0" lang="en-GB" altLang="en-US" sz="1600" b="1"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u="none" strike="noStrike" cap="none" normalizeH="0" baseline="0">
                          <a:ln>
                            <a:noFill/>
                          </a:ln>
                          <a:effectLst/>
                          <a:latin typeface="Century Gothic" panose="020B0502020202020204" pitchFamily="34" charset="0"/>
                        </a:rPr>
                        <a:t>New / Existing / To be modified</a:t>
                      </a:r>
                      <a:endParaRPr kumimoji="0" lang="en-GB" altLang="en-US" sz="1600" b="1"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u="none" strike="noStrike" cap="none" normalizeH="0" baseline="0">
                          <a:ln>
                            <a:noFill/>
                          </a:ln>
                          <a:effectLst/>
                          <a:latin typeface="Century Gothic" panose="020B0502020202020204" pitchFamily="34" charset="0"/>
                        </a:rPr>
                        <a:t>System/Comments</a:t>
                      </a:r>
                      <a:endParaRPr kumimoji="0" lang="en-GB" altLang="en-US" sz="1600" b="1"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extLst>
                  <a:ext uri="{0D108BD9-81ED-4DB2-BD59-A6C34878D82A}">
                    <a16:rowId xmlns:a16="http://schemas.microsoft.com/office/drawing/2014/main" val="10000"/>
                  </a:ext>
                </a:extLst>
              </a:tr>
              <a:tr h="565581">
                <a:tc rowSpan="2">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u="none" strike="noStrike" cap="none" normalizeH="0" baseline="0">
                          <a:ln>
                            <a:noFill/>
                          </a:ln>
                          <a:effectLst/>
                          <a:latin typeface="Century Gothic" panose="020B0502020202020204" pitchFamily="34" charset="0"/>
                        </a:rPr>
                        <a:t>Function A</a:t>
                      </a:r>
                      <a:endParaRPr kumimoji="0" lang="en-GB" altLang="en-US" sz="1600" b="0"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u="none" strike="noStrike" cap="none" normalizeH="0" baseline="0">
                          <a:ln>
                            <a:noFill/>
                          </a:ln>
                          <a:effectLst/>
                          <a:latin typeface="Century Gothic" panose="020B0502020202020204" pitchFamily="34" charset="0"/>
                        </a:rPr>
                        <a:t>Use Case 1</a:t>
                      </a:r>
                      <a:endParaRPr kumimoji="0" lang="en-GB" altLang="en-US" sz="1600" b="0"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u="none" strike="noStrike" cap="none" normalizeH="0" baseline="0">
                          <a:ln>
                            <a:noFill/>
                          </a:ln>
                          <a:effectLst/>
                          <a:latin typeface="Century Gothic" panose="020B0502020202020204" pitchFamily="34" charset="0"/>
                        </a:rPr>
                        <a:t>New</a:t>
                      </a:r>
                      <a:endParaRPr kumimoji="0" lang="en-GB" altLang="en-US" sz="1600" b="0"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u="none" strike="noStrike" cap="none" normalizeH="0" baseline="0">
                          <a:ln>
                            <a:noFill/>
                          </a:ln>
                          <a:effectLst/>
                          <a:latin typeface="Century Gothic" panose="020B0502020202020204" pitchFamily="34" charset="0"/>
                        </a:rPr>
                        <a:t>System A- This is currently done manually</a:t>
                      </a:r>
                      <a:endParaRPr kumimoji="0" lang="en-GB" altLang="en-US" sz="1600" b="0"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extLst>
                  <a:ext uri="{0D108BD9-81ED-4DB2-BD59-A6C34878D82A}">
                    <a16:rowId xmlns:a16="http://schemas.microsoft.com/office/drawing/2014/main" val="10001"/>
                  </a:ext>
                </a:extLst>
              </a:tr>
              <a:tr h="1041867">
                <a:tc vMerge="1">
                  <a:txBody>
                    <a:bodyPr/>
                    <a:lstStyle/>
                    <a:p>
                      <a:endParaRPr lang="en-SG"/>
                    </a:p>
                  </a:txBody>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u="none" strike="noStrike" cap="none" normalizeH="0" baseline="0">
                          <a:ln>
                            <a:noFill/>
                          </a:ln>
                          <a:effectLst/>
                          <a:latin typeface="Century Gothic" panose="020B0502020202020204" pitchFamily="34" charset="0"/>
                        </a:rPr>
                        <a:t>Use Case 5</a:t>
                      </a:r>
                      <a:endParaRPr kumimoji="0" lang="en-GB" altLang="en-US" sz="1600" b="0"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u="none" strike="noStrike" cap="none" normalizeH="0" baseline="0">
                          <a:ln>
                            <a:noFill/>
                          </a:ln>
                          <a:effectLst/>
                          <a:latin typeface="Century Gothic" panose="020B0502020202020204" pitchFamily="34" charset="0"/>
                        </a:rPr>
                        <a:t>To be modified</a:t>
                      </a:r>
                      <a:endParaRPr kumimoji="0" lang="en-GB" altLang="en-US" sz="1600" b="0"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u="none" strike="noStrike" cap="none" normalizeH="0" baseline="0">
                          <a:ln>
                            <a:noFill/>
                          </a:ln>
                          <a:effectLst/>
                          <a:latin typeface="Century Gothic" panose="020B0502020202020204" pitchFamily="34" charset="0"/>
                        </a:rPr>
                        <a:t>System A – use case is partially supported by System A but will require modifications</a:t>
                      </a:r>
                      <a:endParaRPr kumimoji="0" lang="en-GB" altLang="en-US" sz="1600" b="0"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extLst>
                  <a:ext uri="{0D108BD9-81ED-4DB2-BD59-A6C34878D82A}">
                    <a16:rowId xmlns:a16="http://schemas.microsoft.com/office/drawing/2014/main" val="10002"/>
                  </a:ext>
                </a:extLst>
              </a:tr>
              <a:tr h="625146">
                <a:tc rowSpan="3">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u="none" strike="noStrike" cap="none" normalizeH="0" baseline="0">
                          <a:ln>
                            <a:noFill/>
                          </a:ln>
                          <a:effectLst/>
                          <a:latin typeface="Century Gothic" panose="020B0502020202020204" pitchFamily="34" charset="0"/>
                        </a:rPr>
                        <a:t>Function 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600" b="0"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u="none" strike="noStrike" cap="none" normalizeH="0" baseline="0">
                          <a:ln>
                            <a:noFill/>
                          </a:ln>
                          <a:effectLst/>
                          <a:latin typeface="Century Gothic" panose="020B0502020202020204" pitchFamily="34" charset="0"/>
                        </a:rPr>
                        <a:t>Use Case 4</a:t>
                      </a:r>
                      <a:endParaRPr kumimoji="0" lang="en-GB" altLang="en-US" sz="1600" b="0"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u="none" strike="noStrike" cap="none" normalizeH="0" baseline="0">
                          <a:ln>
                            <a:noFill/>
                          </a:ln>
                          <a:effectLst/>
                          <a:latin typeface="Century Gothic" panose="020B0502020202020204" pitchFamily="34" charset="0"/>
                        </a:rPr>
                        <a:t>Existing</a:t>
                      </a:r>
                      <a:endParaRPr kumimoji="0" lang="en-GB" altLang="en-US" sz="1600" b="0"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u="none" strike="noStrike" cap="none" normalizeH="0" baseline="0">
                          <a:ln>
                            <a:noFill/>
                          </a:ln>
                          <a:effectLst/>
                          <a:latin typeface="Century Gothic" panose="020B0502020202020204" pitchFamily="34" charset="0"/>
                        </a:rPr>
                        <a:t>System B - Fully supported by System B</a:t>
                      </a:r>
                      <a:endParaRPr kumimoji="0" lang="en-GB" altLang="en-US" sz="1600" b="0"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extLst>
                  <a:ext uri="{0D108BD9-81ED-4DB2-BD59-A6C34878D82A}">
                    <a16:rowId xmlns:a16="http://schemas.microsoft.com/office/drawing/2014/main" val="10005"/>
                  </a:ext>
                </a:extLst>
              </a:tr>
              <a:tr h="1041867">
                <a:tc vMerge="1">
                  <a:txBody>
                    <a:bodyPr/>
                    <a:lstStyle/>
                    <a:p>
                      <a:endParaRPr lang="en-SG"/>
                    </a:p>
                  </a:txBody>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u="none" strike="noStrike" cap="none" normalizeH="0" baseline="0">
                          <a:ln>
                            <a:noFill/>
                          </a:ln>
                          <a:effectLst/>
                          <a:latin typeface="Century Gothic" panose="020B0502020202020204" pitchFamily="34" charset="0"/>
                        </a:rPr>
                        <a:t>Use Case 3</a:t>
                      </a:r>
                      <a:endParaRPr kumimoji="0" lang="en-GB" altLang="en-US" sz="1600" b="0"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u="none" strike="noStrike" cap="none" normalizeH="0" baseline="0">
                          <a:ln>
                            <a:noFill/>
                          </a:ln>
                          <a:effectLst/>
                          <a:latin typeface="Century Gothic" panose="020B0502020202020204" pitchFamily="34" charset="0"/>
                        </a:rPr>
                        <a:t>New</a:t>
                      </a:r>
                      <a:endParaRPr kumimoji="0" lang="en-GB" altLang="en-US" sz="1600" b="0"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u="none" strike="noStrike" cap="none" normalizeH="0" baseline="0">
                          <a:ln>
                            <a:noFill/>
                          </a:ln>
                          <a:effectLst/>
                          <a:latin typeface="Century Gothic" panose="020B0502020202020204" pitchFamily="34" charset="0"/>
                        </a:rPr>
                        <a:t>System B - This is an existing use case in System C and moved now to System B</a:t>
                      </a:r>
                      <a:endParaRPr kumimoji="0" lang="en-GB" altLang="en-US" sz="1600" b="0"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extLst>
                  <a:ext uri="{0D108BD9-81ED-4DB2-BD59-A6C34878D82A}">
                    <a16:rowId xmlns:a16="http://schemas.microsoft.com/office/drawing/2014/main" val="10006"/>
                  </a:ext>
                </a:extLst>
              </a:tr>
              <a:tr h="565581">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b="0" i="0" u="none" strike="noStrike" cap="none" normalizeH="0" baseline="0">
                        <a:ln>
                          <a:noFill/>
                        </a:ln>
                        <a:solidFill>
                          <a:schemeClr val="tx1"/>
                        </a:solidFill>
                        <a:effectLst/>
                        <a:latin typeface="Tahoma" pitchFamily="34" charset="0"/>
                        <a:ea typeface="Times New Roman" pitchFamily="18" charset="0"/>
                        <a:cs typeface="Tahoma" pitchFamily="34"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u="none" strike="noStrike" cap="none" normalizeH="0" baseline="0">
                          <a:ln>
                            <a:noFill/>
                          </a:ln>
                          <a:effectLst/>
                          <a:latin typeface="Century Gothic" panose="020B0502020202020204" pitchFamily="34" charset="0"/>
                        </a:rPr>
                        <a:t>Use Case 6</a:t>
                      </a:r>
                      <a:endParaRPr kumimoji="0" lang="en-GB" altLang="en-US" sz="1600" b="0"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u="none" strike="noStrike" cap="none" normalizeH="0" baseline="0">
                          <a:ln>
                            <a:noFill/>
                          </a:ln>
                          <a:effectLst/>
                          <a:latin typeface="Century Gothic" panose="020B0502020202020204" pitchFamily="34" charset="0"/>
                        </a:rPr>
                        <a:t>To be modified</a:t>
                      </a:r>
                      <a:endParaRPr kumimoji="0" lang="en-GB" altLang="en-US" sz="1600" b="0"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1600" u="none" strike="noStrike" cap="none" normalizeH="0" baseline="0">
                          <a:ln>
                            <a:noFill/>
                          </a:ln>
                          <a:effectLst/>
                          <a:latin typeface="Century Gothic" panose="020B0502020202020204" pitchFamily="34" charset="0"/>
                        </a:rPr>
                        <a:t>System B -Will require modifications</a:t>
                      </a:r>
                    </a:p>
                  </a:txBody>
                  <a:tcPr marT="45716" marB="45716" horzOverflow="overflow"/>
                </a:tc>
                <a:extLst>
                  <a:ext uri="{0D108BD9-81ED-4DB2-BD59-A6C34878D82A}">
                    <a16:rowId xmlns:a16="http://schemas.microsoft.com/office/drawing/2014/main" val="1693566335"/>
                  </a:ext>
                </a:extLst>
              </a:tr>
              <a:tr h="49249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u="none" strike="noStrike" cap="none" normalizeH="0" baseline="0">
                          <a:ln>
                            <a:noFill/>
                          </a:ln>
                          <a:effectLst/>
                          <a:latin typeface="Century Gothic" panose="020B0502020202020204" pitchFamily="34" charset="0"/>
                        </a:rPr>
                        <a:t>Function C</a:t>
                      </a:r>
                      <a:endParaRPr kumimoji="0" lang="en-GB" altLang="en-US" sz="1600" b="0"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u="none" strike="noStrike" cap="none" normalizeH="0" baseline="0">
                          <a:ln>
                            <a:noFill/>
                          </a:ln>
                          <a:effectLst/>
                          <a:latin typeface="Century Gothic" panose="020B0502020202020204" pitchFamily="34" charset="0"/>
                        </a:rPr>
                        <a:t>Use Case 2</a:t>
                      </a:r>
                      <a:endParaRPr kumimoji="0" lang="en-GB" altLang="en-US" sz="1600" b="0"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u="none" strike="noStrike" cap="none" normalizeH="0" baseline="0">
                          <a:ln>
                            <a:noFill/>
                          </a:ln>
                          <a:effectLst/>
                          <a:latin typeface="Century Gothic" panose="020B0502020202020204" pitchFamily="34" charset="0"/>
                        </a:rPr>
                        <a:t>New</a:t>
                      </a:r>
                      <a:endParaRPr kumimoji="0" lang="en-GB" altLang="en-US" sz="1600" b="0" i="0" u="none" strike="noStrike" cap="none" normalizeH="0" baseline="0">
                        <a:ln>
                          <a:noFill/>
                        </a:ln>
                        <a:solidFill>
                          <a:schemeClr val="tx1"/>
                        </a:solidFill>
                        <a:effectLst/>
                        <a:latin typeface="Century Gothic" panose="020B0502020202020204" pitchFamily="34" charset="0"/>
                        <a:ea typeface="Times New Roman" pitchFamily="18" charset="0"/>
                        <a:cs typeface="Tahoma" pitchFamily="34" charset="0"/>
                      </a:endParaRPr>
                    </a:p>
                  </a:txBody>
                  <a:tcPr marT="45716" marB="45716" horzOverflow="overflow"/>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u="none" strike="noStrike" cap="none" normalizeH="0" baseline="0">
                          <a:ln>
                            <a:noFill/>
                          </a:ln>
                          <a:effectLst/>
                          <a:latin typeface="Century Gothic" panose="020B0502020202020204" pitchFamily="34" charset="0"/>
                        </a:rPr>
                        <a:t>System B – new use case </a:t>
                      </a:r>
                      <a:endParaRPr kumimoji="0" lang="en-GB" altLang="en-US" sz="1600" b="0" i="0" u="none" strike="noStrike" cap="none" normalizeH="0" baseline="0">
                        <a:ln>
                          <a:noFill/>
                        </a:ln>
                        <a:solidFill>
                          <a:schemeClr val="tx1"/>
                        </a:solidFill>
                        <a:effectLst/>
                        <a:latin typeface="Century Gothic" panose="020B0502020202020204" pitchFamily="34" charset="0"/>
                        <a:cs typeface="Tahoma" pitchFamily="34" charset="0"/>
                      </a:endParaRPr>
                    </a:p>
                  </a:txBody>
                  <a:tcPr marT="45716" marB="45716" horzOverflow="overflow"/>
                </a:tc>
                <a:extLst>
                  <a:ext uri="{0D108BD9-81ED-4DB2-BD59-A6C34878D82A}">
                    <a16:rowId xmlns:a16="http://schemas.microsoft.com/office/drawing/2014/main" val="2917392213"/>
                  </a:ext>
                </a:extLst>
              </a:tr>
            </a:tbl>
          </a:graphicData>
        </a:graphic>
      </p:graphicFrame>
      <p:sp>
        <p:nvSpPr>
          <p:cNvPr id="75819" name="Oval 1">
            <a:extLst>
              <a:ext uri="{FF2B5EF4-FFF2-40B4-BE49-F238E27FC236}">
                <a16:creationId xmlns:a16="http://schemas.microsoft.com/office/drawing/2014/main" id="{79CB0C8F-0910-F944-9BE3-FC5736154EF5}"/>
              </a:ext>
            </a:extLst>
          </p:cNvPr>
          <p:cNvSpPr>
            <a:spLocks noChangeArrowheads="1"/>
          </p:cNvSpPr>
          <p:nvPr/>
        </p:nvSpPr>
        <p:spPr bwMode="auto">
          <a:xfrm>
            <a:off x="3860800" y="1208088"/>
            <a:ext cx="4995863" cy="925512"/>
          </a:xfrm>
          <a:prstGeom prst="ellipse">
            <a:avLst/>
          </a:prstGeom>
          <a:noFill/>
          <a:ln w="28575" algn="ctr">
            <a:solidFill>
              <a:schemeClr val="accent3"/>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endParaRPr lang="en-SG" altLang="en-US" sz="2800" b="1">
              <a:solidFill>
                <a:srgbClr val="C69200"/>
              </a:solidFill>
              <a:latin typeface="Tahoma" panose="020B0604030504040204" pitchFamily="34" charset="0"/>
            </a:endParaRPr>
          </a:p>
        </p:txBody>
      </p:sp>
      <p:sp>
        <p:nvSpPr>
          <p:cNvPr id="75820" name="Rectangular Callout 2">
            <a:extLst>
              <a:ext uri="{FF2B5EF4-FFF2-40B4-BE49-F238E27FC236}">
                <a16:creationId xmlns:a16="http://schemas.microsoft.com/office/drawing/2014/main" id="{DA0478DB-1CF6-9943-9CD2-7E055E51FD7B}"/>
              </a:ext>
            </a:extLst>
          </p:cNvPr>
          <p:cNvSpPr>
            <a:spLocks noChangeArrowheads="1"/>
          </p:cNvSpPr>
          <p:nvPr/>
        </p:nvSpPr>
        <p:spPr bwMode="auto">
          <a:xfrm>
            <a:off x="6092825" y="623888"/>
            <a:ext cx="2438400" cy="519112"/>
          </a:xfrm>
          <a:prstGeom prst="wedgeRectCallout">
            <a:avLst>
              <a:gd name="adj1" fmla="val -20833"/>
              <a:gd name="adj2" fmla="val 62500"/>
            </a:avLst>
          </a:prstGeom>
          <a:ln>
            <a:headEnd/>
            <a:tailEnd/>
          </a:ln>
        </p:spPr>
        <p:style>
          <a:lnRef idx="2">
            <a:schemeClr val="accent3"/>
          </a:lnRef>
          <a:fillRef idx="1">
            <a:schemeClr val="lt1"/>
          </a:fillRef>
          <a:effectRef idx="0">
            <a:schemeClr val="accent3"/>
          </a:effectRef>
          <a:fontRef idx="minor">
            <a:schemeClr val="dk1"/>
          </a:fontRef>
        </p:style>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SG" altLang="en-US" sz="2000">
                <a:solidFill>
                  <a:schemeClr val="tx2"/>
                </a:solidFill>
                <a:latin typeface="Tahoma" panose="020B0604030504040204" pitchFamily="34" charset="0"/>
              </a:rPr>
              <a:t>Technical Details</a:t>
            </a:r>
          </a:p>
        </p:txBody>
      </p:sp>
    </p:spTree>
    <p:extLst>
      <p:ext uri="{BB962C8B-B14F-4D97-AF65-F5344CB8AC3E}">
        <p14:creationId xmlns:p14="http://schemas.microsoft.com/office/powerpoint/2010/main" val="2600839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C5FE6-0E46-4791-B728-FD78BD409C78}"/>
              </a:ext>
            </a:extLst>
          </p:cNvPr>
          <p:cNvSpPr>
            <a:spLocks noGrp="1"/>
          </p:cNvSpPr>
          <p:nvPr>
            <p:ph type="title"/>
          </p:nvPr>
        </p:nvSpPr>
        <p:spPr/>
        <p:txBody>
          <a:bodyPr/>
          <a:lstStyle/>
          <a:p>
            <a:r>
              <a:rPr lang="en-US" dirty="0"/>
              <a:t>7.3 – StarMall Function Model</a:t>
            </a:r>
            <a:endParaRPr lang="en-SG" dirty="0"/>
          </a:p>
        </p:txBody>
      </p:sp>
      <p:sp>
        <p:nvSpPr>
          <p:cNvPr id="3" name="Text Placeholder 2">
            <a:extLst>
              <a:ext uri="{FF2B5EF4-FFF2-40B4-BE49-F238E27FC236}">
                <a16:creationId xmlns:a16="http://schemas.microsoft.com/office/drawing/2014/main" id="{0E35F3BC-0BB8-4B93-B069-B50B45D5978C}"/>
              </a:ext>
            </a:extLst>
          </p:cNvPr>
          <p:cNvSpPr>
            <a:spLocks noGrp="1"/>
          </p:cNvSpPr>
          <p:nvPr>
            <p:ph type="body" sz="quarter" idx="11"/>
          </p:nvPr>
        </p:nvSpPr>
        <p:spPr/>
        <p:txBody>
          <a:bodyPr/>
          <a:lstStyle/>
          <a:p>
            <a:r>
              <a:rPr lang="en-US" dirty="0"/>
              <a:t>Class Teams</a:t>
            </a:r>
            <a:endParaRPr lang="en-SG" dirty="0"/>
          </a:p>
        </p:txBody>
      </p:sp>
      <p:sp>
        <p:nvSpPr>
          <p:cNvPr id="4" name="Text Placeholder 3">
            <a:extLst>
              <a:ext uri="{FF2B5EF4-FFF2-40B4-BE49-F238E27FC236}">
                <a16:creationId xmlns:a16="http://schemas.microsoft.com/office/drawing/2014/main" id="{47E8AB58-983F-48B9-AD95-20930A2F96BF}"/>
              </a:ext>
            </a:extLst>
          </p:cNvPr>
          <p:cNvSpPr>
            <a:spLocks noGrp="1"/>
          </p:cNvSpPr>
          <p:nvPr>
            <p:ph type="body" sz="quarter" idx="12"/>
          </p:nvPr>
        </p:nvSpPr>
        <p:spPr>
          <a:xfrm>
            <a:off x="5806822" y="1410854"/>
            <a:ext cx="822578" cy="584775"/>
          </a:xfrm>
        </p:spPr>
        <p:txBody>
          <a:bodyPr/>
          <a:lstStyle/>
          <a:p>
            <a:r>
              <a:rPr lang="en-US" dirty="0"/>
              <a:t>30</a:t>
            </a:r>
            <a:endParaRPr lang="en-SG" dirty="0"/>
          </a:p>
        </p:txBody>
      </p:sp>
      <p:sp>
        <p:nvSpPr>
          <p:cNvPr id="5" name="Content Placeholder 4">
            <a:extLst>
              <a:ext uri="{FF2B5EF4-FFF2-40B4-BE49-F238E27FC236}">
                <a16:creationId xmlns:a16="http://schemas.microsoft.com/office/drawing/2014/main" id="{9878ED06-0C97-4299-AB4B-38CB71A035CB}"/>
              </a:ext>
            </a:extLst>
          </p:cNvPr>
          <p:cNvSpPr>
            <a:spLocks noGrp="1"/>
          </p:cNvSpPr>
          <p:nvPr>
            <p:ph sz="quarter" idx="13"/>
          </p:nvPr>
        </p:nvSpPr>
        <p:spPr>
          <a:xfrm>
            <a:off x="2109946" y="2428001"/>
            <a:ext cx="6664151" cy="830997"/>
          </a:xfrm>
        </p:spPr>
        <p:txBody>
          <a:bodyPr/>
          <a:lstStyle/>
          <a:p>
            <a:r>
              <a:rPr lang="en-US" dirty="0"/>
              <a:t>Use the To-Be Workflow Model and the Use Case Model</a:t>
            </a:r>
            <a:endParaRPr lang="en-SG" dirty="0"/>
          </a:p>
        </p:txBody>
      </p:sp>
      <p:sp>
        <p:nvSpPr>
          <p:cNvPr id="6" name="Content Placeholder 5">
            <a:extLst>
              <a:ext uri="{FF2B5EF4-FFF2-40B4-BE49-F238E27FC236}">
                <a16:creationId xmlns:a16="http://schemas.microsoft.com/office/drawing/2014/main" id="{A0F6E545-9D34-47D0-8192-54AD9FF9D0DB}"/>
              </a:ext>
            </a:extLst>
          </p:cNvPr>
          <p:cNvSpPr>
            <a:spLocks noGrp="1"/>
          </p:cNvSpPr>
          <p:nvPr>
            <p:ph sz="quarter" idx="14"/>
          </p:nvPr>
        </p:nvSpPr>
        <p:spPr>
          <a:xfrm>
            <a:off x="2098848" y="3696116"/>
            <a:ext cx="6664151" cy="1348061"/>
          </a:xfrm>
        </p:spPr>
        <p:txBody>
          <a:bodyPr/>
          <a:lstStyle/>
          <a:p>
            <a:pPr marL="0" indent="0">
              <a:buNone/>
            </a:pPr>
            <a:r>
              <a:rPr lang="en-US" dirty="0"/>
              <a:t>For StarMall rental application process:</a:t>
            </a:r>
          </a:p>
          <a:p>
            <a:r>
              <a:rPr lang="en-US" dirty="0"/>
              <a:t>7.3.a:  Develop the use case package</a:t>
            </a:r>
          </a:p>
          <a:p>
            <a:r>
              <a:rPr lang="en-US" dirty="0"/>
              <a:t>7.3.b:  Develop the function model</a:t>
            </a:r>
            <a:endParaRPr lang="en-SG" dirty="0"/>
          </a:p>
        </p:txBody>
      </p:sp>
    </p:spTree>
    <p:extLst>
      <p:ext uri="{BB962C8B-B14F-4D97-AF65-F5344CB8AC3E}">
        <p14:creationId xmlns:p14="http://schemas.microsoft.com/office/powerpoint/2010/main" val="31490081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D2072224-FA48-BE41-923A-05E3F7BF5E92}"/>
              </a:ext>
            </a:extLst>
          </p:cNvPr>
          <p:cNvSpPr>
            <a:spLocks noGrp="1"/>
          </p:cNvSpPr>
          <p:nvPr>
            <p:ph type="title"/>
          </p:nvPr>
        </p:nvSpPr>
        <p:spPr>
          <a:xfrm>
            <a:off x="152400" y="-50889"/>
            <a:ext cx="8763000" cy="1200329"/>
          </a:xfrm>
        </p:spPr>
        <p:txBody>
          <a:bodyPr/>
          <a:lstStyle/>
          <a:p>
            <a:pPr eaLnBrk="1" hangingPunct="1"/>
            <a:r>
              <a:rPr lang="en-SG" altLang="en-US" dirty="0"/>
              <a:t>Discuss – Package Use Cases </a:t>
            </a:r>
            <a:br>
              <a:rPr lang="en-SG" altLang="en-US" dirty="0"/>
            </a:br>
            <a:r>
              <a:rPr lang="en-SG" altLang="en-US" dirty="0"/>
              <a:t>(5 mins)</a:t>
            </a:r>
          </a:p>
        </p:txBody>
      </p:sp>
      <p:sp>
        <p:nvSpPr>
          <p:cNvPr id="92163" name="Content Placeholder 2">
            <a:extLst>
              <a:ext uri="{FF2B5EF4-FFF2-40B4-BE49-F238E27FC236}">
                <a16:creationId xmlns:a16="http://schemas.microsoft.com/office/drawing/2014/main" id="{0E624211-55F4-2648-BD8F-DEAAAB9966D4}"/>
              </a:ext>
            </a:extLst>
          </p:cNvPr>
          <p:cNvSpPr>
            <a:spLocks noGrp="1"/>
          </p:cNvSpPr>
          <p:nvPr>
            <p:ph idx="1"/>
          </p:nvPr>
        </p:nvSpPr>
        <p:spPr>
          <a:xfrm>
            <a:off x="457200" y="1295400"/>
            <a:ext cx="8229600" cy="892175"/>
          </a:xfrm>
        </p:spPr>
        <p:txBody>
          <a:bodyPr/>
          <a:lstStyle/>
          <a:p>
            <a:pPr marL="514350" indent="-514350" eaLnBrk="1" hangingPunct="1">
              <a:buFontTx/>
              <a:buAutoNum type="arabicPeriod"/>
            </a:pPr>
            <a:r>
              <a:rPr lang="en-SG" altLang="en-US" sz="2600" dirty="0"/>
              <a:t>What are the main features of the StarMall to-be business process?</a:t>
            </a:r>
          </a:p>
        </p:txBody>
      </p:sp>
    </p:spTree>
    <p:extLst>
      <p:ext uri="{BB962C8B-B14F-4D97-AF65-F5344CB8AC3E}">
        <p14:creationId xmlns:p14="http://schemas.microsoft.com/office/powerpoint/2010/main" val="3673925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A39091CB-C02E-3049-8F39-2E27EE4268C8}"/>
              </a:ext>
            </a:extLst>
          </p:cNvPr>
          <p:cNvSpPr>
            <a:spLocks noGrp="1"/>
          </p:cNvSpPr>
          <p:nvPr>
            <p:ph type="title"/>
          </p:nvPr>
        </p:nvSpPr>
        <p:spPr>
          <a:xfrm>
            <a:off x="0" y="-86607"/>
            <a:ext cx="9067800" cy="1200329"/>
          </a:xfrm>
        </p:spPr>
        <p:txBody>
          <a:bodyPr/>
          <a:lstStyle/>
          <a:p>
            <a:pPr eaLnBrk="1" hangingPunct="1"/>
            <a:r>
              <a:rPr lang="en-US" altLang="en-US" dirty="0"/>
              <a:t>Activity 7.3a – Use Case Package</a:t>
            </a:r>
            <a:br>
              <a:rPr lang="en-US" altLang="en-US" dirty="0"/>
            </a:br>
            <a:r>
              <a:rPr lang="en-US" altLang="en-US" dirty="0"/>
              <a:t>(10 </a:t>
            </a:r>
            <a:r>
              <a:rPr lang="en-US" altLang="en-US" dirty="0" err="1"/>
              <a:t>mins</a:t>
            </a:r>
            <a:r>
              <a:rPr lang="en-US" altLang="en-US" dirty="0"/>
              <a:t>)</a:t>
            </a:r>
          </a:p>
        </p:txBody>
      </p:sp>
      <p:sp>
        <p:nvSpPr>
          <p:cNvPr id="94211" name="Rectangle 4">
            <a:extLst>
              <a:ext uri="{FF2B5EF4-FFF2-40B4-BE49-F238E27FC236}">
                <a16:creationId xmlns:a16="http://schemas.microsoft.com/office/drawing/2014/main" id="{5C7BC846-148B-AA48-8B09-21156919DE5F}"/>
              </a:ext>
            </a:extLst>
          </p:cNvPr>
          <p:cNvSpPr>
            <a:spLocks noChangeArrowheads="1"/>
          </p:cNvSpPr>
          <p:nvPr/>
        </p:nvSpPr>
        <p:spPr bwMode="auto">
          <a:xfrm>
            <a:off x="407194" y="1295400"/>
            <a:ext cx="2290762" cy="1527002"/>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solidFill>
                <a:srgbClr val="C69200"/>
              </a:solidFill>
              <a:latin typeface="Century Gothic" panose="020B0502020202020204" pitchFamily="34" charset="0"/>
            </a:endParaRPr>
          </a:p>
        </p:txBody>
      </p:sp>
      <p:sp>
        <p:nvSpPr>
          <p:cNvPr id="94212" name="Rectangle 14">
            <a:extLst>
              <a:ext uri="{FF2B5EF4-FFF2-40B4-BE49-F238E27FC236}">
                <a16:creationId xmlns:a16="http://schemas.microsoft.com/office/drawing/2014/main" id="{85A4CF9C-3285-7E4F-91C0-EADFA27A7DB1}"/>
              </a:ext>
            </a:extLst>
          </p:cNvPr>
          <p:cNvSpPr>
            <a:spLocks noChangeArrowheads="1"/>
          </p:cNvSpPr>
          <p:nvPr/>
        </p:nvSpPr>
        <p:spPr bwMode="auto">
          <a:xfrm>
            <a:off x="407194" y="3536950"/>
            <a:ext cx="2290762" cy="23780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solidFill>
                <a:srgbClr val="C69200"/>
              </a:solidFill>
              <a:latin typeface="Century Gothic" panose="020B0502020202020204" pitchFamily="34" charset="0"/>
            </a:endParaRPr>
          </a:p>
        </p:txBody>
      </p:sp>
      <p:sp>
        <p:nvSpPr>
          <p:cNvPr id="94213" name="Rectangle 15">
            <a:extLst>
              <a:ext uri="{FF2B5EF4-FFF2-40B4-BE49-F238E27FC236}">
                <a16:creationId xmlns:a16="http://schemas.microsoft.com/office/drawing/2014/main" id="{34739F2E-81AF-2741-B17C-ECE72A951C87}"/>
              </a:ext>
            </a:extLst>
          </p:cNvPr>
          <p:cNvSpPr>
            <a:spLocks noChangeArrowheads="1"/>
          </p:cNvSpPr>
          <p:nvPr/>
        </p:nvSpPr>
        <p:spPr bwMode="auto">
          <a:xfrm>
            <a:off x="3309541" y="1295400"/>
            <a:ext cx="2447925" cy="2540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solidFill>
                <a:srgbClr val="C69200"/>
              </a:solidFill>
              <a:latin typeface="Century Gothic" panose="020B0502020202020204" pitchFamily="34" charset="0"/>
            </a:endParaRPr>
          </a:p>
        </p:txBody>
      </p:sp>
      <p:sp>
        <p:nvSpPr>
          <p:cNvPr id="94214" name="Rectangle 16">
            <a:extLst>
              <a:ext uri="{FF2B5EF4-FFF2-40B4-BE49-F238E27FC236}">
                <a16:creationId xmlns:a16="http://schemas.microsoft.com/office/drawing/2014/main" id="{9F88514B-2216-0B44-B4B0-C7646498AED6}"/>
              </a:ext>
            </a:extLst>
          </p:cNvPr>
          <p:cNvSpPr>
            <a:spLocks noChangeArrowheads="1"/>
          </p:cNvSpPr>
          <p:nvPr/>
        </p:nvSpPr>
        <p:spPr bwMode="auto">
          <a:xfrm>
            <a:off x="6369050" y="1295401"/>
            <a:ext cx="2571750" cy="2540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solidFill>
                <a:srgbClr val="C69200"/>
              </a:solidFill>
              <a:latin typeface="Century Gothic" panose="020B0502020202020204" pitchFamily="34" charset="0"/>
            </a:endParaRPr>
          </a:p>
        </p:txBody>
      </p:sp>
      <p:sp>
        <p:nvSpPr>
          <p:cNvPr id="94215" name="Rectangle 17">
            <a:extLst>
              <a:ext uri="{FF2B5EF4-FFF2-40B4-BE49-F238E27FC236}">
                <a16:creationId xmlns:a16="http://schemas.microsoft.com/office/drawing/2014/main" id="{66D6E5F1-E94F-E64C-AFA6-466F9E585BF4}"/>
              </a:ext>
            </a:extLst>
          </p:cNvPr>
          <p:cNvSpPr>
            <a:spLocks noChangeArrowheads="1"/>
          </p:cNvSpPr>
          <p:nvPr/>
        </p:nvSpPr>
        <p:spPr bwMode="auto">
          <a:xfrm>
            <a:off x="6369050" y="4444999"/>
            <a:ext cx="2571750" cy="195262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solidFill>
                <a:srgbClr val="C69200"/>
              </a:solidFill>
              <a:latin typeface="Century Gothic" panose="020B0502020202020204" pitchFamily="34" charset="0"/>
            </a:endParaRPr>
          </a:p>
        </p:txBody>
      </p:sp>
      <p:sp>
        <p:nvSpPr>
          <p:cNvPr id="94216" name="TextBox 6">
            <a:extLst>
              <a:ext uri="{FF2B5EF4-FFF2-40B4-BE49-F238E27FC236}">
                <a16:creationId xmlns:a16="http://schemas.microsoft.com/office/drawing/2014/main" id="{40A086EF-9750-7646-8565-82D08926117A}"/>
              </a:ext>
            </a:extLst>
          </p:cNvPr>
          <p:cNvSpPr txBox="1">
            <a:spLocks noChangeArrowheads="1"/>
          </p:cNvSpPr>
          <p:nvPr/>
        </p:nvSpPr>
        <p:spPr bwMode="auto">
          <a:xfrm>
            <a:off x="66675" y="3001790"/>
            <a:ext cx="297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rgbClr val="3333FF"/>
                </a:solidFill>
                <a:latin typeface="Century Gothic" panose="020B0502020202020204" pitchFamily="34" charset="0"/>
              </a:rPr>
              <a:t>Verification Module</a:t>
            </a:r>
          </a:p>
        </p:txBody>
      </p:sp>
      <p:sp>
        <p:nvSpPr>
          <p:cNvPr id="94217" name="TextBox 20">
            <a:extLst>
              <a:ext uri="{FF2B5EF4-FFF2-40B4-BE49-F238E27FC236}">
                <a16:creationId xmlns:a16="http://schemas.microsoft.com/office/drawing/2014/main" id="{388FB7FF-F0D7-A44F-8AB0-17915AD302CB}"/>
              </a:ext>
            </a:extLst>
          </p:cNvPr>
          <p:cNvSpPr txBox="1">
            <a:spLocks noChangeArrowheads="1"/>
          </p:cNvSpPr>
          <p:nvPr/>
        </p:nvSpPr>
        <p:spPr bwMode="auto">
          <a:xfrm>
            <a:off x="2933303" y="3920835"/>
            <a:ext cx="3200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solidFill>
                  <a:srgbClr val="3333FF"/>
                </a:solidFill>
                <a:latin typeface="Century Gothic" panose="020B0502020202020204" pitchFamily="34" charset="0"/>
              </a:rPr>
              <a:t>Rental-Request </a:t>
            </a:r>
            <a:r>
              <a:rPr lang="en-US" altLang="en-US" sz="2000" dirty="0" err="1">
                <a:solidFill>
                  <a:srgbClr val="3333FF"/>
                </a:solidFill>
                <a:latin typeface="Century Gothic" panose="020B0502020202020204" pitchFamily="34" charset="0"/>
              </a:rPr>
              <a:t>Mgmt</a:t>
            </a:r>
            <a:endParaRPr lang="en-US" altLang="en-US" sz="2000" dirty="0">
              <a:solidFill>
                <a:srgbClr val="3333FF"/>
              </a:solidFill>
              <a:latin typeface="Century Gothic" panose="020B0502020202020204" pitchFamily="34" charset="0"/>
            </a:endParaRPr>
          </a:p>
        </p:txBody>
      </p:sp>
      <p:sp>
        <p:nvSpPr>
          <p:cNvPr id="94218" name="TextBox 21">
            <a:extLst>
              <a:ext uri="{FF2B5EF4-FFF2-40B4-BE49-F238E27FC236}">
                <a16:creationId xmlns:a16="http://schemas.microsoft.com/office/drawing/2014/main" id="{87807F59-A48C-BD4C-8B2C-F958A7D3E933}"/>
              </a:ext>
            </a:extLst>
          </p:cNvPr>
          <p:cNvSpPr txBox="1">
            <a:spLocks noChangeArrowheads="1"/>
          </p:cNvSpPr>
          <p:nvPr/>
        </p:nvSpPr>
        <p:spPr bwMode="auto">
          <a:xfrm>
            <a:off x="310357" y="6094413"/>
            <a:ext cx="2484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rgbClr val="3333FF"/>
                </a:solidFill>
                <a:latin typeface="Century Gothic" panose="020B0502020202020204" pitchFamily="34" charset="0"/>
              </a:rPr>
              <a:t>Communication Mgmt</a:t>
            </a:r>
          </a:p>
        </p:txBody>
      </p:sp>
      <p:sp>
        <p:nvSpPr>
          <p:cNvPr id="94219" name="TextBox 22">
            <a:extLst>
              <a:ext uri="{FF2B5EF4-FFF2-40B4-BE49-F238E27FC236}">
                <a16:creationId xmlns:a16="http://schemas.microsoft.com/office/drawing/2014/main" id="{85A4D80E-163A-EF41-B28F-54CB1DCD54BE}"/>
              </a:ext>
            </a:extLst>
          </p:cNvPr>
          <p:cNvSpPr txBox="1">
            <a:spLocks noChangeArrowheads="1"/>
          </p:cNvSpPr>
          <p:nvPr/>
        </p:nvSpPr>
        <p:spPr bwMode="auto">
          <a:xfrm>
            <a:off x="6092825" y="3933825"/>
            <a:ext cx="3124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rgbClr val="3333FF"/>
                </a:solidFill>
                <a:latin typeface="Century Gothic" panose="020B0502020202020204" pitchFamily="34" charset="0"/>
              </a:rPr>
              <a:t>Reservation Module</a:t>
            </a:r>
          </a:p>
        </p:txBody>
      </p:sp>
      <p:sp>
        <p:nvSpPr>
          <p:cNvPr id="94220" name="TextBox 23">
            <a:extLst>
              <a:ext uri="{FF2B5EF4-FFF2-40B4-BE49-F238E27FC236}">
                <a16:creationId xmlns:a16="http://schemas.microsoft.com/office/drawing/2014/main" id="{95E3B032-907D-A842-AD22-04832049EAE8}"/>
              </a:ext>
            </a:extLst>
          </p:cNvPr>
          <p:cNvSpPr txBox="1">
            <a:spLocks noChangeArrowheads="1"/>
          </p:cNvSpPr>
          <p:nvPr/>
        </p:nvSpPr>
        <p:spPr bwMode="auto">
          <a:xfrm>
            <a:off x="6016625" y="6437312"/>
            <a:ext cx="3276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solidFill>
                  <a:srgbClr val="3333FF"/>
                </a:solidFill>
                <a:latin typeface="Century Gothic" panose="020B0502020202020204" pitchFamily="34" charset="0"/>
              </a:rPr>
              <a:t>Integration Module IMS</a:t>
            </a:r>
          </a:p>
        </p:txBody>
      </p:sp>
      <p:sp>
        <p:nvSpPr>
          <p:cNvPr id="94221" name="Rectangle 17">
            <a:extLst>
              <a:ext uri="{FF2B5EF4-FFF2-40B4-BE49-F238E27FC236}">
                <a16:creationId xmlns:a16="http://schemas.microsoft.com/office/drawing/2014/main" id="{E0622015-A482-424B-8C80-4C774A15B444}"/>
              </a:ext>
            </a:extLst>
          </p:cNvPr>
          <p:cNvSpPr>
            <a:spLocks noChangeArrowheads="1"/>
          </p:cNvSpPr>
          <p:nvPr/>
        </p:nvSpPr>
        <p:spPr bwMode="auto">
          <a:xfrm>
            <a:off x="3309540" y="4445000"/>
            <a:ext cx="2447925" cy="1952624"/>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solidFill>
                <a:srgbClr val="C69200"/>
              </a:solidFill>
              <a:latin typeface="Century Gothic" panose="020B0502020202020204" pitchFamily="34" charset="0"/>
            </a:endParaRPr>
          </a:p>
        </p:txBody>
      </p:sp>
      <p:sp>
        <p:nvSpPr>
          <p:cNvPr id="94222" name="TextBox 23">
            <a:extLst>
              <a:ext uri="{FF2B5EF4-FFF2-40B4-BE49-F238E27FC236}">
                <a16:creationId xmlns:a16="http://schemas.microsoft.com/office/drawing/2014/main" id="{B5B52B4B-1296-664C-A975-99952798221C}"/>
              </a:ext>
            </a:extLst>
          </p:cNvPr>
          <p:cNvSpPr txBox="1">
            <a:spLocks noChangeArrowheads="1"/>
          </p:cNvSpPr>
          <p:nvPr/>
        </p:nvSpPr>
        <p:spPr bwMode="auto">
          <a:xfrm>
            <a:off x="2978547" y="6453763"/>
            <a:ext cx="320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rgbClr val="3333FF"/>
                </a:solidFill>
                <a:latin typeface="Century Gothic" panose="020B0502020202020204" pitchFamily="34" charset="0"/>
              </a:rPr>
              <a:t>Integration Module RAS</a:t>
            </a:r>
          </a:p>
        </p:txBody>
      </p:sp>
    </p:spTree>
    <p:extLst>
      <p:ext uri="{BB962C8B-B14F-4D97-AF65-F5344CB8AC3E}">
        <p14:creationId xmlns:p14="http://schemas.microsoft.com/office/powerpoint/2010/main" val="1300305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B047BF42-249D-884D-B149-D674B092BB83}"/>
              </a:ext>
            </a:extLst>
          </p:cNvPr>
          <p:cNvSpPr>
            <a:spLocks noGrp="1"/>
          </p:cNvSpPr>
          <p:nvPr>
            <p:ph type="title"/>
          </p:nvPr>
        </p:nvSpPr>
        <p:spPr>
          <a:xfrm>
            <a:off x="0" y="10666"/>
            <a:ext cx="7924800" cy="1077218"/>
          </a:xfrm>
        </p:spPr>
        <p:txBody>
          <a:bodyPr/>
          <a:lstStyle/>
          <a:p>
            <a:pPr eaLnBrk="1" hangingPunct="1"/>
            <a:r>
              <a:rPr lang="en-SG" altLang="en-US" dirty="0"/>
              <a:t>Activity 7.3b– Function Model</a:t>
            </a:r>
            <a:br>
              <a:rPr lang="en-SG" altLang="en-US" dirty="0"/>
            </a:br>
            <a:r>
              <a:rPr lang="en-SG" altLang="en-US" dirty="0"/>
              <a:t>(10 mins)</a:t>
            </a:r>
          </a:p>
        </p:txBody>
      </p:sp>
      <p:graphicFrame>
        <p:nvGraphicFramePr>
          <p:cNvPr id="6" name="Table 5">
            <a:extLst>
              <a:ext uri="{FF2B5EF4-FFF2-40B4-BE49-F238E27FC236}">
                <a16:creationId xmlns:a16="http://schemas.microsoft.com/office/drawing/2014/main" id="{8B9BA997-59F0-494C-AD84-D01BA5662C58}"/>
              </a:ext>
            </a:extLst>
          </p:cNvPr>
          <p:cNvGraphicFramePr>
            <a:graphicFrameLocks noGrp="1"/>
          </p:cNvGraphicFramePr>
          <p:nvPr>
            <p:extLst>
              <p:ext uri="{D42A27DB-BD31-4B8C-83A1-F6EECF244321}">
                <p14:modId xmlns:p14="http://schemas.microsoft.com/office/powerpoint/2010/main" val="1849130814"/>
              </p:ext>
            </p:extLst>
          </p:nvPr>
        </p:nvGraphicFramePr>
        <p:xfrm>
          <a:off x="76200" y="989013"/>
          <a:ext cx="8910639" cy="6030446"/>
        </p:xfrm>
        <a:graphic>
          <a:graphicData uri="http://schemas.openxmlformats.org/drawingml/2006/table">
            <a:tbl>
              <a:tblPr/>
              <a:tblGrid>
                <a:gridCol w="1524109">
                  <a:extLst>
                    <a:ext uri="{9D8B030D-6E8A-4147-A177-3AD203B41FA5}">
                      <a16:colId xmlns:a16="http://schemas.microsoft.com/office/drawing/2014/main" val="3612780166"/>
                    </a:ext>
                  </a:extLst>
                </a:gridCol>
                <a:gridCol w="2895807">
                  <a:extLst>
                    <a:ext uri="{9D8B030D-6E8A-4147-A177-3AD203B41FA5}">
                      <a16:colId xmlns:a16="http://schemas.microsoft.com/office/drawing/2014/main" val="3829116189"/>
                    </a:ext>
                  </a:extLst>
                </a:gridCol>
                <a:gridCol w="1524109">
                  <a:extLst>
                    <a:ext uri="{9D8B030D-6E8A-4147-A177-3AD203B41FA5}">
                      <a16:colId xmlns:a16="http://schemas.microsoft.com/office/drawing/2014/main" val="1568758588"/>
                    </a:ext>
                  </a:extLst>
                </a:gridCol>
                <a:gridCol w="2966614">
                  <a:extLst>
                    <a:ext uri="{9D8B030D-6E8A-4147-A177-3AD203B41FA5}">
                      <a16:colId xmlns:a16="http://schemas.microsoft.com/office/drawing/2014/main" val="349417994"/>
                    </a:ext>
                  </a:extLst>
                </a:gridCol>
              </a:tblGrid>
              <a:tr h="518178">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Function</a:t>
                      </a:r>
                      <a:endParaRPr kumimoji="0" lang="en-GB" altLang="en-US" sz="1400" b="1" i="0" u="none" strike="noStrike" cap="none" normalizeH="0" baseline="0" dirty="0">
                        <a:ln>
                          <a:noFill/>
                        </a:ln>
                        <a:solidFill>
                          <a:schemeClr val="tx1"/>
                        </a:solidFill>
                        <a:effectLst/>
                        <a:latin typeface="Times New Roman" pitchFamily="18" charset="0"/>
                        <a:ea typeface="Times New Roman" pitchFamily="18" charset="0"/>
                        <a:cs typeface="Arial" pitchFamily="34" charset="0"/>
                      </a:endParaRPr>
                    </a:p>
                  </a:txBody>
                  <a:tcPr marL="91447" marR="91447" marT="45717" marB="45717"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Use Case</a:t>
                      </a:r>
                      <a:endParaRPr kumimoji="0" lang="en-GB" altLang="en-US" sz="1400" b="1" i="0" u="none" strike="noStrike" cap="none" normalizeH="0" baseline="0" dirty="0">
                        <a:ln>
                          <a:noFill/>
                        </a:ln>
                        <a:solidFill>
                          <a:schemeClr val="tx1"/>
                        </a:solidFill>
                        <a:effectLst/>
                        <a:latin typeface="Times New Roman" pitchFamily="18" charset="0"/>
                        <a:ea typeface="Times New Roman" pitchFamily="18" charset="0"/>
                        <a:cs typeface="Arial" pitchFamily="34" charset="0"/>
                      </a:endParaRPr>
                    </a:p>
                  </a:txBody>
                  <a:tcPr marL="91447" marR="91447"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New / Existing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To be modified</a:t>
                      </a:r>
                      <a:endParaRPr kumimoji="0" lang="en-GB" altLang="en-US" sz="14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marL="91447" marR="91447"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a:ln>
                            <a:noFill/>
                          </a:ln>
                          <a:solidFill>
                            <a:schemeClr val="tx1"/>
                          </a:solidFill>
                          <a:effectLst/>
                          <a:latin typeface="Tahoma" pitchFamily="34" charset="0"/>
                          <a:ea typeface="Times New Roman" pitchFamily="18" charset="0"/>
                          <a:cs typeface="Tahoma" pitchFamily="34" charset="0"/>
                        </a:rPr>
                        <a:t>System/Comments</a:t>
                      </a:r>
                    </a:p>
                  </a:txBody>
                  <a:tcPr marL="91447" marR="91447"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1767288"/>
                  </a:ext>
                </a:extLst>
              </a:tr>
              <a:tr h="336588">
                <a:tc rowSpan="3">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rPr>
                        <a:t>Rental Request Management</a:t>
                      </a:r>
                    </a:p>
                  </a:txBody>
                  <a:tcPr marL="91447" marR="91447" marT="45717" marB="45717"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itchFamily="34" charset="0"/>
                          <a:ea typeface="Times New Roman" pitchFamily="18" charset="0"/>
                          <a:cs typeface="Arial" pitchFamily="34" charset="0"/>
                        </a:rPr>
                        <a:t>Enter customer requirements in RAS</a:t>
                      </a:r>
                      <a:endParaRPr kumimoji="0" lang="en-GB" altLang="en-US" sz="13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RAS – Currently done manually</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4942958"/>
                  </a:ext>
                </a:extLst>
              </a:tr>
              <a:tr h="487696">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b="0"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chemeClr val="tx1"/>
                          </a:solidFill>
                          <a:effectLst/>
                          <a:latin typeface="Arial" pitchFamily="34" charset="0"/>
                          <a:ea typeface="Times New Roman" pitchFamily="18" charset="0"/>
                          <a:cs typeface="Arial" pitchFamily="34" charset="0"/>
                        </a:rPr>
                        <a:t>Update rental application rejection in RAS</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RAS – Currently done manually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5992960"/>
                  </a:ext>
                </a:extLst>
              </a:tr>
              <a:tr h="423155">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b="0"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rPr>
                        <a:t>View rental requirements in RAS</a:t>
                      </a:r>
                      <a:endParaRPr kumimoji="0" lang="en-GB"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rgbClr val="0000FF"/>
                          </a:solidFill>
                          <a:effectLst/>
                          <a:latin typeface="Century Gothic" panose="020B0502020202020204" pitchFamily="34" charset="0"/>
                          <a:ea typeface="Times New Roman" pitchFamily="18" charset="0"/>
                          <a:cs typeface="Arial" pitchFamily="34" charset="0"/>
                        </a:rPr>
                        <a:t>RAS – Currently done manually</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4567351"/>
                  </a:ext>
                </a:extLst>
              </a:tr>
              <a:tr h="411480">
                <a:tc rowSpan="3">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rPr>
                        <a:t>Reservation Module</a:t>
                      </a:r>
                    </a:p>
                  </a:txBody>
                  <a:tcPr marL="91447" marR="91447" marT="45717" marB="45717"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rPr>
                        <a:t>View industrial spaces in RAS</a:t>
                      </a:r>
                      <a:endParaRPr kumimoji="0" lang="en-GB"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56373077"/>
                  </a:ext>
                </a:extLst>
              </a:tr>
              <a:tr h="336588">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b="0"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rPr>
                        <a:t>Reserve customer selection in RAS</a:t>
                      </a:r>
                      <a:endParaRPr kumimoji="0" lang="en-GB"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RAS – Was done using IMS</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93042963"/>
                  </a:ext>
                </a:extLst>
              </a:tr>
              <a:tr h="336588">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b="0"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rPr>
                        <a:t>Update RAS of customer rejection</a:t>
                      </a:r>
                      <a:endParaRPr kumimoji="0" lang="en-GB"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RAS – Currently done manually</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2665269"/>
                  </a:ext>
                </a:extLst>
              </a:tr>
              <a:tr h="336588">
                <a:tc rowSpan="3">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rPr>
                        <a:t>Communications Management</a:t>
                      </a:r>
                    </a:p>
                  </a:txBody>
                  <a:tcPr marL="91447" marR="91447" marT="45717" marB="45717"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rPr>
                        <a:t>Send customer request SMS to MO</a:t>
                      </a:r>
                      <a:endParaRPr kumimoji="0" lang="en-GB"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09633102"/>
                  </a:ext>
                </a:extLst>
              </a:tr>
              <a:tr h="336588">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b="0"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rPr>
                        <a:t>Send customer request email to MO</a:t>
                      </a:r>
                      <a:endParaRPr kumimoji="0" lang="en-GB"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644371"/>
                  </a:ext>
                </a:extLst>
              </a:tr>
              <a:tr h="487696">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b="0"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rPr>
                        <a:t>Send customer application approval request email to LM</a:t>
                      </a:r>
                      <a:endParaRPr kumimoji="0" lang="en-GB"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RAS – Currently done manually</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2420053"/>
                  </a:ext>
                </a:extLst>
              </a:tr>
              <a:tr h="370733">
                <a:tc rowSpan="2">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rPr>
                        <a:t>Integration Module RAS</a:t>
                      </a:r>
                    </a:p>
                  </a:txBody>
                  <a:tcPr marL="91447" marR="91447" marT="45717" marB="45717"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300">
                          <a:solidFill>
                            <a:schemeClr val="tx1"/>
                          </a:solidFill>
                        </a:rPr>
                        <a:t>Send match request to IMS</a:t>
                      </a:r>
                      <a:endParaRPr lang="en-SG" sz="1300">
                        <a:solidFill>
                          <a:schemeClr val="tx1"/>
                        </a:solidFill>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166049"/>
                  </a:ext>
                </a:extLst>
              </a:tr>
              <a:tr h="336588">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a:ln>
                          <a:noFill/>
                        </a:ln>
                        <a:solidFill>
                          <a:schemeClr val="tx1"/>
                        </a:solidFill>
                        <a:effectLst/>
                        <a:latin typeface="Arial" panose="020B0604020202020204" pitchFamily="34" charset="0"/>
                        <a:ea typeface="Times New Roman" pitchFamily="18" charset="0"/>
                        <a:cs typeface="Arial" panose="020B0604020202020204" pitchFamily="34" charset="0"/>
                      </a:endParaRPr>
                    </a:p>
                  </a:txBody>
                  <a:tcPr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300">
                          <a:solidFill>
                            <a:schemeClr val="tx1"/>
                          </a:solidFill>
                        </a:rPr>
                        <a:t>Send customer selection to IMS</a:t>
                      </a:r>
                      <a:endParaRPr lang="en-SG" sz="1300">
                        <a:solidFill>
                          <a:schemeClr val="tx1"/>
                        </a:solidFill>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RAS – System Integration</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72299939"/>
                  </a:ext>
                </a:extLst>
              </a:tr>
              <a:tr h="487696">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rPr>
                        <a:t>Verification Module</a:t>
                      </a:r>
                    </a:p>
                  </a:txBody>
                  <a:tcPr marL="91447" marR="91447" marT="45717" marB="45717"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rPr>
                        <a:t>Verify customer's UEN in </a:t>
                      </a:r>
                      <a:r>
                        <a:rPr kumimoji="0" lang="en-US" altLang="en-US" sz="1300" b="0" i="0" u="none" strike="noStrike" cap="none" normalizeH="0" baseline="0" err="1">
                          <a:ln>
                            <a:noFill/>
                          </a:ln>
                          <a:solidFill>
                            <a:schemeClr val="tx1"/>
                          </a:solidFill>
                          <a:effectLst/>
                          <a:latin typeface="Arial" pitchFamily="34" charset="0"/>
                          <a:ea typeface="Times New Roman" pitchFamily="18" charset="0"/>
                          <a:cs typeface="Arial" pitchFamily="34" charset="0"/>
                        </a:rPr>
                        <a:t>Gov</a:t>
                      </a:r>
                      <a:r>
                        <a:rPr kumimoji="0" lang="en-US"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rPr>
                        <a:t> website</a:t>
                      </a:r>
                      <a:endParaRPr kumimoji="0" lang="en-GB"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rgbClr val="0000FF"/>
                          </a:solidFill>
                          <a:effectLst/>
                          <a:latin typeface="Century Gothic" panose="020B0502020202020204" pitchFamily="34" charset="0"/>
                          <a:ea typeface="Times New Roman" pitchFamily="18" charset="0"/>
                          <a:cs typeface="Arial" pitchFamily="34" charset="0"/>
                        </a:rPr>
                        <a:t>Existing</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External Website from Government</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77987160"/>
                  </a:ext>
                </a:extLst>
              </a:tr>
              <a:tr h="487696">
                <a:tc rowSpan="2">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rPr>
                        <a:t>Integration Module IMS</a:t>
                      </a:r>
                    </a:p>
                  </a:txBody>
                  <a:tcPr marL="91447" marR="91447" marT="45717" marB="45717"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eaLnBrk="1" hangingPunct="1">
                        <a:defRPr/>
                      </a:pPr>
                      <a:r>
                        <a:rPr lang="en-US" sz="1300">
                          <a:solidFill>
                            <a:schemeClr val="tx1"/>
                          </a:solidFill>
                        </a:rPr>
                        <a:t>Update customer selection sent by RAS</a:t>
                      </a:r>
                      <a:endParaRPr lang="en-SG" sz="1300">
                        <a:solidFill>
                          <a:schemeClr val="tx1"/>
                        </a:solidFill>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err="1">
                          <a:ln>
                            <a:noFill/>
                          </a:ln>
                          <a:solidFill>
                            <a:srgbClr val="0000FF"/>
                          </a:solidFill>
                          <a:effectLst/>
                          <a:latin typeface="Century Gothic" panose="020B0502020202020204" pitchFamily="34" charset="0"/>
                          <a:ea typeface="Times New Roman" pitchFamily="18" charset="0"/>
                          <a:cs typeface="Arial" pitchFamily="34" charset="0"/>
                        </a:rPr>
                        <a:t>Tobe</a:t>
                      </a: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 modified</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IMS – Currently interactive use case. System integration</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8414764"/>
                  </a:ext>
                </a:extLst>
              </a:tr>
              <a:tr h="336588">
                <a:tc vMerge="1">
                  <a:txBody>
                    <a:bodyPr/>
                    <a:lstStyle/>
                    <a:p>
                      <a:endParaRPr lang="en-SG"/>
                    </a:p>
                  </a:txBody>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eaLnBrk="1" hangingPunct="1">
                        <a:defRPr/>
                      </a:pPr>
                      <a:r>
                        <a:rPr lang="en-US" sz="1300">
                          <a:solidFill>
                            <a:schemeClr val="tx1"/>
                          </a:solidFill>
                        </a:rPr>
                        <a:t>Send match results to RAS</a:t>
                      </a:r>
                      <a:endParaRPr lang="en-SG" sz="1300">
                        <a:solidFill>
                          <a:schemeClr val="tx1"/>
                        </a:solidFill>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IMS – System integration</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8142989"/>
                  </a:ext>
                </a:extLst>
              </a:tr>
            </a:tbl>
          </a:graphicData>
        </a:graphic>
      </p:graphicFrame>
    </p:spTree>
    <p:extLst>
      <p:ext uri="{BB962C8B-B14F-4D97-AF65-F5344CB8AC3E}">
        <p14:creationId xmlns:p14="http://schemas.microsoft.com/office/powerpoint/2010/main" val="391501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0E4A-47E8-4EDB-8CA0-49090D5E839A}"/>
              </a:ext>
            </a:extLst>
          </p:cNvPr>
          <p:cNvSpPr>
            <a:spLocks noGrp="1"/>
          </p:cNvSpPr>
          <p:nvPr>
            <p:ph type="title"/>
          </p:nvPr>
        </p:nvSpPr>
        <p:spPr/>
        <p:txBody>
          <a:bodyPr/>
          <a:lstStyle/>
          <a:p>
            <a:r>
              <a:rPr lang="en-SG"/>
              <a:t>Process Solutioning Big Picture</a:t>
            </a:r>
          </a:p>
        </p:txBody>
      </p:sp>
      <p:graphicFrame>
        <p:nvGraphicFramePr>
          <p:cNvPr id="4" name="Content Placeholder 4">
            <a:extLst>
              <a:ext uri="{FF2B5EF4-FFF2-40B4-BE49-F238E27FC236}">
                <a16:creationId xmlns:a16="http://schemas.microsoft.com/office/drawing/2014/main" id="{2F79EDBE-A5A1-4929-82EC-8AE6A7A0DA5B}"/>
              </a:ext>
            </a:extLst>
          </p:cNvPr>
          <p:cNvGraphicFramePr>
            <a:graphicFrameLocks/>
          </p:cNvGraphicFramePr>
          <p:nvPr>
            <p:extLst>
              <p:ext uri="{D42A27DB-BD31-4B8C-83A1-F6EECF244321}">
                <p14:modId xmlns:p14="http://schemas.microsoft.com/office/powerpoint/2010/main" val="1141896284"/>
              </p:ext>
            </p:extLst>
          </p:nvPr>
        </p:nvGraphicFramePr>
        <p:xfrm>
          <a:off x="0" y="1143000"/>
          <a:ext cx="91440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CF32549-65F5-49B0-800F-765BACDBC8C8}"/>
              </a:ext>
            </a:extLst>
          </p:cNvPr>
          <p:cNvSpPr/>
          <p:nvPr/>
        </p:nvSpPr>
        <p:spPr>
          <a:xfrm>
            <a:off x="2316163" y="2009775"/>
            <a:ext cx="1319212" cy="8096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SG" b="1">
                <a:solidFill>
                  <a:schemeClr val="tx1"/>
                </a:solidFill>
                <a:latin typeface="Century Gothic" panose="020B0502020202020204" pitchFamily="34" charset="0"/>
              </a:rPr>
              <a:t>Use Case Model</a:t>
            </a:r>
          </a:p>
        </p:txBody>
      </p:sp>
      <p:sp>
        <p:nvSpPr>
          <p:cNvPr id="6" name="Rectangle 5">
            <a:extLst>
              <a:ext uri="{FF2B5EF4-FFF2-40B4-BE49-F238E27FC236}">
                <a16:creationId xmlns:a16="http://schemas.microsoft.com/office/drawing/2014/main" id="{583840F4-B2B5-4914-A935-FC26905E5483}"/>
              </a:ext>
            </a:extLst>
          </p:cNvPr>
          <p:cNvSpPr/>
          <p:nvPr/>
        </p:nvSpPr>
        <p:spPr>
          <a:xfrm>
            <a:off x="4048654" y="2009775"/>
            <a:ext cx="1319212" cy="8096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SG" b="1" dirty="0">
                <a:solidFill>
                  <a:schemeClr val="tx1"/>
                </a:solidFill>
                <a:latin typeface="Century Gothic" panose="020B0502020202020204" pitchFamily="34" charset="0"/>
              </a:rPr>
              <a:t>Use Case Packages </a:t>
            </a:r>
          </a:p>
        </p:txBody>
      </p:sp>
      <p:sp>
        <p:nvSpPr>
          <p:cNvPr id="7" name="Rectangle 6">
            <a:extLst>
              <a:ext uri="{FF2B5EF4-FFF2-40B4-BE49-F238E27FC236}">
                <a16:creationId xmlns:a16="http://schemas.microsoft.com/office/drawing/2014/main" id="{2B759449-E5B7-49DC-BBEB-0794E435A7C1}"/>
              </a:ext>
            </a:extLst>
          </p:cNvPr>
          <p:cNvSpPr/>
          <p:nvPr/>
        </p:nvSpPr>
        <p:spPr>
          <a:xfrm>
            <a:off x="3970867" y="5199063"/>
            <a:ext cx="1474787" cy="10382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SG" b="1">
                <a:solidFill>
                  <a:schemeClr val="tx1"/>
                </a:solidFill>
                <a:latin typeface="Century Gothic" panose="020B0502020202020204" pitchFamily="34" charset="0"/>
              </a:rPr>
              <a:t>Application Model</a:t>
            </a:r>
          </a:p>
        </p:txBody>
      </p:sp>
      <p:sp>
        <p:nvSpPr>
          <p:cNvPr id="8" name="Rectangle 7">
            <a:extLst>
              <a:ext uri="{FF2B5EF4-FFF2-40B4-BE49-F238E27FC236}">
                <a16:creationId xmlns:a16="http://schemas.microsoft.com/office/drawing/2014/main" id="{1C4F5C26-75F9-41D7-9E12-FBA6FECFE9E9}"/>
              </a:ext>
            </a:extLst>
          </p:cNvPr>
          <p:cNvSpPr/>
          <p:nvPr/>
        </p:nvSpPr>
        <p:spPr>
          <a:xfrm>
            <a:off x="5781146" y="5210175"/>
            <a:ext cx="1274763" cy="10382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SG" b="1">
                <a:solidFill>
                  <a:schemeClr val="tx1"/>
                </a:solidFill>
                <a:latin typeface="Century Gothic" panose="020B0502020202020204" pitchFamily="34" charset="0"/>
              </a:rPr>
              <a:t>Risk</a:t>
            </a:r>
            <a:r>
              <a:rPr lang="en-SG">
                <a:solidFill>
                  <a:schemeClr val="tx1"/>
                </a:solidFill>
                <a:latin typeface="Century Gothic" panose="020B0502020202020204" pitchFamily="34" charset="0"/>
              </a:rPr>
              <a:t> </a:t>
            </a:r>
            <a:r>
              <a:rPr lang="en-SG" b="1">
                <a:solidFill>
                  <a:schemeClr val="tx1"/>
                </a:solidFill>
                <a:latin typeface="Century Gothic" panose="020B0502020202020204" pitchFamily="34" charset="0"/>
              </a:rPr>
              <a:t>Model</a:t>
            </a:r>
          </a:p>
        </p:txBody>
      </p:sp>
      <p:sp>
        <p:nvSpPr>
          <p:cNvPr id="9" name="Rectangle 8">
            <a:extLst>
              <a:ext uri="{FF2B5EF4-FFF2-40B4-BE49-F238E27FC236}">
                <a16:creationId xmlns:a16="http://schemas.microsoft.com/office/drawing/2014/main" id="{3AF81E77-D506-4DD4-B2B6-77DDCCDFA532}"/>
              </a:ext>
            </a:extLst>
          </p:cNvPr>
          <p:cNvSpPr/>
          <p:nvPr/>
        </p:nvSpPr>
        <p:spPr>
          <a:xfrm>
            <a:off x="7391400" y="5210175"/>
            <a:ext cx="1304925" cy="10382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SG" b="1">
                <a:solidFill>
                  <a:schemeClr val="tx1"/>
                </a:solidFill>
                <a:latin typeface="Century Gothic" panose="020B0502020202020204" pitchFamily="34" charset="0"/>
              </a:rPr>
              <a:t>Cost Model</a:t>
            </a:r>
          </a:p>
        </p:txBody>
      </p:sp>
      <p:sp>
        <p:nvSpPr>
          <p:cNvPr id="10" name="Rectangle 9">
            <a:extLst>
              <a:ext uri="{FF2B5EF4-FFF2-40B4-BE49-F238E27FC236}">
                <a16:creationId xmlns:a16="http://schemas.microsoft.com/office/drawing/2014/main" id="{47A7CE06-66CC-496E-9350-574F20C70C58}"/>
              </a:ext>
            </a:extLst>
          </p:cNvPr>
          <p:cNvSpPr/>
          <p:nvPr/>
        </p:nvSpPr>
        <p:spPr>
          <a:xfrm>
            <a:off x="2360613" y="5199063"/>
            <a:ext cx="1274762" cy="10382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SG" b="1">
                <a:solidFill>
                  <a:schemeClr val="tx1"/>
                </a:solidFill>
                <a:latin typeface="Century Gothic" panose="020B0502020202020204" pitchFamily="34" charset="0"/>
              </a:rPr>
              <a:t>Solution Overview Model</a:t>
            </a:r>
          </a:p>
        </p:txBody>
      </p:sp>
      <p:sp>
        <p:nvSpPr>
          <p:cNvPr id="11" name="Rectangle 10">
            <a:extLst>
              <a:ext uri="{FF2B5EF4-FFF2-40B4-BE49-F238E27FC236}">
                <a16:creationId xmlns:a16="http://schemas.microsoft.com/office/drawing/2014/main" id="{1E053EF0-9E84-42BD-9392-1F6B93424EF3}"/>
              </a:ext>
            </a:extLst>
          </p:cNvPr>
          <p:cNvSpPr/>
          <p:nvPr/>
        </p:nvSpPr>
        <p:spPr>
          <a:xfrm>
            <a:off x="5670090" y="2009774"/>
            <a:ext cx="1319212" cy="8096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SG" b="1" dirty="0">
                <a:solidFill>
                  <a:schemeClr val="tx1"/>
                </a:solidFill>
                <a:latin typeface="Century Gothic" panose="020B0502020202020204" pitchFamily="34" charset="0"/>
              </a:rPr>
              <a:t>Function Model</a:t>
            </a:r>
          </a:p>
        </p:txBody>
      </p:sp>
    </p:spTree>
    <p:extLst>
      <p:ext uri="{BB962C8B-B14F-4D97-AF65-F5344CB8AC3E}">
        <p14:creationId xmlns:p14="http://schemas.microsoft.com/office/powerpoint/2010/main" val="342375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9E28FC90-702C-3D4D-B172-E936342D59D0}"/>
              </a:ext>
            </a:extLst>
          </p:cNvPr>
          <p:cNvSpPr>
            <a:spLocks noGrp="1"/>
          </p:cNvSpPr>
          <p:nvPr>
            <p:ph type="title"/>
          </p:nvPr>
        </p:nvSpPr>
        <p:spPr>
          <a:xfrm>
            <a:off x="381000" y="257175"/>
            <a:ext cx="6553200" cy="584200"/>
          </a:xfrm>
        </p:spPr>
        <p:txBody>
          <a:bodyPr/>
          <a:lstStyle/>
          <a:p>
            <a:pPr eaLnBrk="1" hangingPunct="1"/>
            <a:r>
              <a:rPr lang="en-SG" altLang="en-US"/>
              <a:t>Need for Function Model</a:t>
            </a:r>
          </a:p>
        </p:txBody>
      </p:sp>
      <p:sp>
        <p:nvSpPr>
          <p:cNvPr id="101379" name="Content Placeholder 2">
            <a:extLst>
              <a:ext uri="{FF2B5EF4-FFF2-40B4-BE49-F238E27FC236}">
                <a16:creationId xmlns:a16="http://schemas.microsoft.com/office/drawing/2014/main" id="{432666C0-2F21-6A4D-8D24-F9ACF306251B}"/>
              </a:ext>
            </a:extLst>
          </p:cNvPr>
          <p:cNvSpPr>
            <a:spLocks noGrp="1"/>
          </p:cNvSpPr>
          <p:nvPr>
            <p:ph idx="1"/>
          </p:nvPr>
        </p:nvSpPr>
        <p:spPr>
          <a:xfrm>
            <a:off x="457200" y="1143000"/>
            <a:ext cx="8229600" cy="5534025"/>
          </a:xfrm>
        </p:spPr>
        <p:txBody>
          <a:bodyPr/>
          <a:lstStyle/>
          <a:p>
            <a:pPr eaLnBrk="1" hangingPunct="1"/>
            <a:r>
              <a:rPr lang="en-US" altLang="en-US" sz="2600"/>
              <a:t>You can use use-case packages to </a:t>
            </a:r>
            <a:r>
              <a:rPr lang="en-US" altLang="en-US" sz="2600" b="1"/>
              <a:t>reflect </a:t>
            </a:r>
            <a:r>
              <a:rPr lang="en-US" altLang="en-US" sz="2600"/>
              <a:t>order, configuration, or delivery units in the finished system.</a:t>
            </a:r>
          </a:p>
          <a:p>
            <a:pPr eaLnBrk="1" hangingPunct="1"/>
            <a:r>
              <a:rPr lang="en-US" altLang="en-US" sz="2600" b="1"/>
              <a:t>Allocation of resources </a:t>
            </a:r>
            <a:r>
              <a:rPr lang="en-US" altLang="en-US" sz="2600"/>
              <a:t>and the competence of different development teams may require that the project be divided among different groups</a:t>
            </a:r>
          </a:p>
          <a:p>
            <a:pPr eaLnBrk="1" hangingPunct="1"/>
            <a:r>
              <a:rPr lang="en-US" altLang="en-US" sz="2600"/>
              <a:t>In some applications, certain information should be </a:t>
            </a:r>
            <a:r>
              <a:rPr lang="en-US" altLang="en-US" sz="2600" b="1"/>
              <a:t>accessible</a:t>
            </a:r>
            <a:r>
              <a:rPr lang="en-US" altLang="en-US" sz="2600"/>
              <a:t> to only a few people. Use-case packages let you </a:t>
            </a:r>
            <a:r>
              <a:rPr lang="en-US" altLang="en-US" sz="2600" b="1"/>
              <a:t>preserve secrecy </a:t>
            </a:r>
            <a:r>
              <a:rPr lang="en-US" altLang="en-US" sz="2600"/>
              <a:t>in areas where it is needed.</a:t>
            </a:r>
          </a:p>
          <a:p>
            <a:pPr eaLnBrk="1" hangingPunct="1"/>
            <a:r>
              <a:rPr lang="en-US" altLang="en-US" sz="2600"/>
              <a:t>Use-case packages ensure that changes from a particular user type will affect only the parts of the system that </a:t>
            </a:r>
            <a:r>
              <a:rPr lang="en-US" altLang="en-US" sz="2600" b="1"/>
              <a:t>correspond</a:t>
            </a:r>
            <a:r>
              <a:rPr lang="en-US" altLang="en-US" sz="2600"/>
              <a:t> to that user type.</a:t>
            </a:r>
            <a:endParaRPr lang="en-SG" altLang="en-US" sz="2600"/>
          </a:p>
        </p:txBody>
      </p:sp>
    </p:spTree>
    <p:extLst>
      <p:ext uri="{BB962C8B-B14F-4D97-AF65-F5344CB8AC3E}">
        <p14:creationId xmlns:p14="http://schemas.microsoft.com/office/powerpoint/2010/main" val="4051478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D736194D-8C8E-864B-B6F5-E6D1E5BB87C2}"/>
              </a:ext>
            </a:extLst>
          </p:cNvPr>
          <p:cNvSpPr>
            <a:spLocks noGrp="1"/>
          </p:cNvSpPr>
          <p:nvPr>
            <p:ph type="title"/>
          </p:nvPr>
        </p:nvSpPr>
        <p:spPr>
          <a:xfrm>
            <a:off x="419100" y="3136900"/>
            <a:ext cx="8305800" cy="584200"/>
          </a:xfrm>
        </p:spPr>
        <p:txBody>
          <a:bodyPr/>
          <a:lstStyle/>
          <a:p>
            <a:pPr eaLnBrk="1" hangingPunct="1"/>
            <a:r>
              <a:rPr lang="en-SG" altLang="en-US"/>
              <a:t>BPAS Teaching Case Part 3 - Review</a:t>
            </a:r>
          </a:p>
        </p:txBody>
      </p:sp>
    </p:spTree>
    <p:extLst>
      <p:ext uri="{BB962C8B-B14F-4D97-AF65-F5344CB8AC3E}">
        <p14:creationId xmlns:p14="http://schemas.microsoft.com/office/powerpoint/2010/main" val="1706202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DA4FA0-37E1-A54F-AFA7-54BE309B91CF}"/>
              </a:ext>
            </a:extLst>
          </p:cNvPr>
          <p:cNvSpPr>
            <a:spLocks noGrp="1"/>
          </p:cNvSpPr>
          <p:nvPr>
            <p:ph type="title"/>
          </p:nvPr>
        </p:nvSpPr>
        <p:spPr/>
        <p:txBody>
          <a:bodyPr/>
          <a:lstStyle/>
          <a:p>
            <a:r>
              <a:rPr lang="en-US"/>
              <a:t>Class Reflection</a:t>
            </a:r>
          </a:p>
        </p:txBody>
      </p:sp>
      <p:sp>
        <p:nvSpPr>
          <p:cNvPr id="5" name="Text Placeholder 4">
            <a:extLst>
              <a:ext uri="{FF2B5EF4-FFF2-40B4-BE49-F238E27FC236}">
                <a16:creationId xmlns:a16="http://schemas.microsoft.com/office/drawing/2014/main" id="{F7DD13C9-D378-3F45-A5E6-3D66B53DB853}"/>
              </a:ext>
            </a:extLst>
          </p:cNvPr>
          <p:cNvSpPr>
            <a:spLocks noGrp="1"/>
          </p:cNvSpPr>
          <p:nvPr>
            <p:ph type="body" sz="quarter" idx="11"/>
          </p:nvPr>
        </p:nvSpPr>
        <p:spPr>
          <a:xfrm>
            <a:off x="2109946" y="1472409"/>
            <a:ext cx="2462054" cy="461665"/>
          </a:xfrm>
        </p:spPr>
        <p:txBody>
          <a:bodyPr/>
          <a:lstStyle/>
          <a:p>
            <a:r>
              <a:rPr lang="en-US"/>
              <a:t>Individual</a:t>
            </a:r>
          </a:p>
        </p:txBody>
      </p:sp>
      <p:sp>
        <p:nvSpPr>
          <p:cNvPr id="6" name="Text Placeholder 5">
            <a:extLst>
              <a:ext uri="{FF2B5EF4-FFF2-40B4-BE49-F238E27FC236}">
                <a16:creationId xmlns:a16="http://schemas.microsoft.com/office/drawing/2014/main" id="{17684687-6BA9-B347-A8BF-22EE1B0C85D3}"/>
              </a:ext>
            </a:extLst>
          </p:cNvPr>
          <p:cNvSpPr>
            <a:spLocks noGrp="1"/>
          </p:cNvSpPr>
          <p:nvPr>
            <p:ph type="body" sz="quarter" idx="12"/>
          </p:nvPr>
        </p:nvSpPr>
        <p:spPr>
          <a:xfrm>
            <a:off x="5806822" y="1410854"/>
            <a:ext cx="822578" cy="584775"/>
          </a:xfrm>
        </p:spPr>
        <p:txBody>
          <a:bodyPr/>
          <a:lstStyle/>
          <a:p>
            <a:pPr algn="ctr"/>
            <a:r>
              <a:rPr lang="en-US"/>
              <a:t>5</a:t>
            </a:r>
          </a:p>
        </p:txBody>
      </p:sp>
      <p:sp>
        <p:nvSpPr>
          <p:cNvPr id="7" name="Content Placeholder 6">
            <a:extLst>
              <a:ext uri="{FF2B5EF4-FFF2-40B4-BE49-F238E27FC236}">
                <a16:creationId xmlns:a16="http://schemas.microsoft.com/office/drawing/2014/main" id="{3EDAC50D-DE59-F04E-A696-E6A21D43492B}"/>
              </a:ext>
            </a:extLst>
          </p:cNvPr>
          <p:cNvSpPr>
            <a:spLocks noGrp="1"/>
          </p:cNvSpPr>
          <p:nvPr>
            <p:ph sz="quarter" idx="13"/>
          </p:nvPr>
        </p:nvSpPr>
        <p:spPr>
          <a:xfrm>
            <a:off x="2109947" y="2428001"/>
            <a:ext cx="6824192" cy="904863"/>
          </a:xfrm>
        </p:spPr>
        <p:txBody>
          <a:bodyPr/>
          <a:lstStyle/>
          <a:p>
            <a:r>
              <a:rPr lang="en-US" b="1" dirty="0">
                <a:latin typeface="Century Gothic"/>
              </a:rPr>
              <a:t>Module 7: Business Process Solutioning</a:t>
            </a:r>
          </a:p>
          <a:p>
            <a:r>
              <a:rPr lang="en-US" b="1" dirty="0">
                <a:latin typeface="Century Gothic"/>
              </a:rPr>
              <a:t>– IT Requirements</a:t>
            </a:r>
            <a:endParaRPr lang="en-US" b="1" dirty="0"/>
          </a:p>
        </p:txBody>
      </p:sp>
      <p:sp>
        <p:nvSpPr>
          <p:cNvPr id="8" name="Content Placeholder 7">
            <a:extLst>
              <a:ext uri="{FF2B5EF4-FFF2-40B4-BE49-F238E27FC236}">
                <a16:creationId xmlns:a16="http://schemas.microsoft.com/office/drawing/2014/main" id="{05A9B8F8-154B-6A4A-A9FC-02FFAC448B38}"/>
              </a:ext>
            </a:extLst>
          </p:cNvPr>
          <p:cNvSpPr>
            <a:spLocks noGrp="1"/>
          </p:cNvSpPr>
          <p:nvPr>
            <p:ph sz="quarter" idx="14"/>
          </p:nvPr>
        </p:nvSpPr>
        <p:spPr>
          <a:xfrm>
            <a:off x="2098848" y="3696116"/>
            <a:ext cx="6664151" cy="1717393"/>
          </a:xfrm>
        </p:spPr>
        <p:txBody>
          <a:bodyPr/>
          <a:lstStyle/>
          <a:p>
            <a:pPr marL="0" indent="0">
              <a:buNone/>
            </a:pPr>
            <a:r>
              <a:rPr lang="en-US" dirty="0">
                <a:latin typeface="Century Gothic"/>
              </a:rPr>
              <a:t>Reflect about the class</a:t>
            </a:r>
            <a:endParaRPr lang="en-US" dirty="0"/>
          </a:p>
          <a:p>
            <a:pPr marL="0" indent="0">
              <a:buNone/>
            </a:pPr>
            <a:endParaRPr lang="en-US" dirty="0"/>
          </a:p>
          <a:p>
            <a:r>
              <a:rPr lang="en-US" dirty="0">
                <a:latin typeface="Century Gothic"/>
              </a:rPr>
              <a:t>Answer the questions at the Google Form </a:t>
            </a:r>
            <a:r>
              <a:rPr lang="en-SG" dirty="0">
                <a:latin typeface="Century Gothic"/>
                <a:hlinkClick r:id="rId3"/>
              </a:rPr>
              <a:t>https://smu.sg/IS210Reflect</a:t>
            </a:r>
            <a:r>
              <a:rPr lang="en-SG" dirty="0">
                <a:latin typeface="Century Gothic"/>
              </a:rPr>
              <a:t>  </a:t>
            </a:r>
            <a:endParaRPr lang="en-US" dirty="0"/>
          </a:p>
        </p:txBody>
      </p:sp>
    </p:spTree>
    <p:extLst>
      <p:ext uri="{BB962C8B-B14F-4D97-AF65-F5344CB8AC3E}">
        <p14:creationId xmlns:p14="http://schemas.microsoft.com/office/powerpoint/2010/main" val="71013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8850E7-8375-4AF6-A545-D0BEC4195791}"/>
              </a:ext>
            </a:extLst>
          </p:cNvPr>
          <p:cNvSpPr>
            <a:spLocks noGrp="1"/>
          </p:cNvSpPr>
          <p:nvPr>
            <p:ph type="title"/>
          </p:nvPr>
        </p:nvSpPr>
        <p:spPr/>
        <p:txBody>
          <a:bodyPr/>
          <a:lstStyle/>
          <a:p>
            <a:r>
              <a:rPr lang="en-SG" dirty="0"/>
              <a:t>IT Functional Requirements</a:t>
            </a:r>
          </a:p>
        </p:txBody>
      </p:sp>
    </p:spTree>
    <p:extLst>
      <p:ext uri="{BB962C8B-B14F-4D97-AF65-F5344CB8AC3E}">
        <p14:creationId xmlns:p14="http://schemas.microsoft.com/office/powerpoint/2010/main" val="3768522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C4BF-D84D-453A-84A1-F91B42566487}"/>
              </a:ext>
            </a:extLst>
          </p:cNvPr>
          <p:cNvSpPr>
            <a:spLocks noGrp="1"/>
          </p:cNvSpPr>
          <p:nvPr>
            <p:ph type="title"/>
          </p:nvPr>
        </p:nvSpPr>
        <p:spPr/>
        <p:txBody>
          <a:bodyPr/>
          <a:lstStyle/>
          <a:p>
            <a:r>
              <a:rPr lang="en-SG"/>
              <a:t>IT Solution Requirements</a:t>
            </a:r>
          </a:p>
        </p:txBody>
      </p:sp>
      <p:graphicFrame>
        <p:nvGraphicFramePr>
          <p:cNvPr id="4" name="Content Placeholder 4">
            <a:extLst>
              <a:ext uri="{FF2B5EF4-FFF2-40B4-BE49-F238E27FC236}">
                <a16:creationId xmlns:a16="http://schemas.microsoft.com/office/drawing/2014/main" id="{78350818-774C-423A-9A2A-5FA8DC1019DD}"/>
              </a:ext>
            </a:extLst>
          </p:cNvPr>
          <p:cNvGraphicFramePr>
            <a:graphicFrameLocks/>
          </p:cNvGraphicFramePr>
          <p:nvPr>
            <p:extLst>
              <p:ext uri="{D42A27DB-BD31-4B8C-83A1-F6EECF244321}">
                <p14:modId xmlns:p14="http://schemas.microsoft.com/office/powerpoint/2010/main" val="23812844"/>
              </p:ext>
            </p:extLst>
          </p:nvPr>
        </p:nvGraphicFramePr>
        <p:xfrm>
          <a:off x="0" y="1143000"/>
          <a:ext cx="91440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loud Callout 3">
            <a:extLst>
              <a:ext uri="{FF2B5EF4-FFF2-40B4-BE49-F238E27FC236}">
                <a16:creationId xmlns:a16="http://schemas.microsoft.com/office/drawing/2014/main" id="{D0B3985E-4E55-4D7E-9EDA-4A88F8D01714}"/>
              </a:ext>
            </a:extLst>
          </p:cNvPr>
          <p:cNvSpPr/>
          <p:nvPr/>
        </p:nvSpPr>
        <p:spPr>
          <a:xfrm>
            <a:off x="3816927" y="827230"/>
            <a:ext cx="3962400" cy="2006600"/>
          </a:xfrm>
          <a:prstGeom prst="cloudCallout">
            <a:avLst>
              <a:gd name="adj1" fmla="val -83832"/>
              <a:gd name="adj2" fmla="val 66354"/>
            </a:avLst>
          </a:prstGeom>
          <a:pattFill prst="pct5">
            <a:fgClr>
              <a:schemeClr val="lt1"/>
            </a:fgClr>
            <a:bgClr>
              <a:schemeClr val="bg1"/>
            </a:bgClr>
          </a:pattFill>
        </p:spPr>
        <p:style>
          <a:lnRef idx="2">
            <a:schemeClr val="accent3"/>
          </a:lnRef>
          <a:fillRef idx="1">
            <a:schemeClr val="lt1"/>
          </a:fillRef>
          <a:effectRef idx="0">
            <a:schemeClr val="accent3"/>
          </a:effectRef>
          <a:fontRef idx="minor">
            <a:schemeClr val="dk1"/>
          </a:fontRef>
        </p:style>
        <p:txBody>
          <a:bodyPr anchor="ctr"/>
          <a:lstStyle/>
          <a:p>
            <a:pPr algn="ctr">
              <a:defRPr/>
            </a:pPr>
            <a:r>
              <a:rPr lang="en-US" b="1">
                <a:solidFill>
                  <a:srgbClr val="00B0F0"/>
                </a:solidFill>
                <a:latin typeface="Century Gothic" panose="020B0502020202020204" pitchFamily="34" charset="0"/>
              </a:rPr>
              <a:t>Developing the Functional requirements is the focus.</a:t>
            </a:r>
          </a:p>
        </p:txBody>
      </p:sp>
    </p:spTree>
    <p:extLst>
      <p:ext uri="{BB962C8B-B14F-4D97-AF65-F5344CB8AC3E}">
        <p14:creationId xmlns:p14="http://schemas.microsoft.com/office/powerpoint/2010/main" val="171406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C4BF-D84D-453A-84A1-F91B42566487}"/>
              </a:ext>
            </a:extLst>
          </p:cNvPr>
          <p:cNvSpPr>
            <a:spLocks noGrp="1"/>
          </p:cNvSpPr>
          <p:nvPr>
            <p:ph type="title"/>
          </p:nvPr>
        </p:nvSpPr>
        <p:spPr/>
        <p:txBody>
          <a:bodyPr/>
          <a:lstStyle/>
          <a:p>
            <a:r>
              <a:rPr lang="en-SG"/>
              <a:t>IT Solution Requirements</a:t>
            </a:r>
          </a:p>
        </p:txBody>
      </p:sp>
      <p:graphicFrame>
        <p:nvGraphicFramePr>
          <p:cNvPr id="4" name="Content Placeholder 4">
            <a:extLst>
              <a:ext uri="{FF2B5EF4-FFF2-40B4-BE49-F238E27FC236}">
                <a16:creationId xmlns:a16="http://schemas.microsoft.com/office/drawing/2014/main" id="{78350818-774C-423A-9A2A-5FA8DC1019DD}"/>
              </a:ext>
            </a:extLst>
          </p:cNvPr>
          <p:cNvGraphicFramePr>
            <a:graphicFrameLocks/>
          </p:cNvGraphicFramePr>
          <p:nvPr/>
        </p:nvGraphicFramePr>
        <p:xfrm>
          <a:off x="0" y="1143000"/>
          <a:ext cx="91440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7D80FC69-9E7D-4BC6-BEEA-8E6DF2B48F7B}"/>
              </a:ext>
            </a:extLst>
          </p:cNvPr>
          <p:cNvSpPr/>
          <p:nvPr/>
        </p:nvSpPr>
        <p:spPr>
          <a:xfrm>
            <a:off x="2975769" y="4883049"/>
            <a:ext cx="1319212" cy="8096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SG" b="1" dirty="0">
                <a:solidFill>
                  <a:schemeClr val="tx1"/>
                </a:solidFill>
                <a:latin typeface="Century Gothic" panose="020B0502020202020204" pitchFamily="34" charset="0"/>
              </a:rPr>
              <a:t>Use Case Model</a:t>
            </a:r>
          </a:p>
        </p:txBody>
      </p:sp>
      <p:sp>
        <p:nvSpPr>
          <p:cNvPr id="7" name="Rectangle 6">
            <a:extLst>
              <a:ext uri="{FF2B5EF4-FFF2-40B4-BE49-F238E27FC236}">
                <a16:creationId xmlns:a16="http://schemas.microsoft.com/office/drawing/2014/main" id="{52E479FC-4BBD-48CB-8B53-53A61298EA0E}"/>
              </a:ext>
            </a:extLst>
          </p:cNvPr>
          <p:cNvSpPr/>
          <p:nvPr/>
        </p:nvSpPr>
        <p:spPr>
          <a:xfrm>
            <a:off x="7270750" y="4883049"/>
            <a:ext cx="1319212" cy="8096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SG" b="1">
                <a:solidFill>
                  <a:schemeClr val="tx1"/>
                </a:solidFill>
                <a:latin typeface="Century Gothic" panose="020B0502020202020204" pitchFamily="34" charset="0"/>
              </a:rPr>
              <a:t>Function Model</a:t>
            </a:r>
          </a:p>
        </p:txBody>
      </p:sp>
      <p:sp>
        <p:nvSpPr>
          <p:cNvPr id="8" name="Rectangle 7">
            <a:extLst>
              <a:ext uri="{FF2B5EF4-FFF2-40B4-BE49-F238E27FC236}">
                <a16:creationId xmlns:a16="http://schemas.microsoft.com/office/drawing/2014/main" id="{9B3F912C-ECC8-4662-B622-47CC4077E6C1}"/>
              </a:ext>
            </a:extLst>
          </p:cNvPr>
          <p:cNvSpPr/>
          <p:nvPr/>
        </p:nvSpPr>
        <p:spPr>
          <a:xfrm>
            <a:off x="5123259" y="4883048"/>
            <a:ext cx="1319212" cy="8096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SG" b="1">
                <a:solidFill>
                  <a:schemeClr val="tx1"/>
                </a:solidFill>
                <a:latin typeface="Century Gothic" panose="020B0502020202020204" pitchFamily="34" charset="0"/>
              </a:rPr>
              <a:t>Use Case Packages</a:t>
            </a:r>
          </a:p>
        </p:txBody>
      </p:sp>
    </p:spTree>
    <p:extLst>
      <p:ext uri="{BB962C8B-B14F-4D97-AF65-F5344CB8AC3E}">
        <p14:creationId xmlns:p14="http://schemas.microsoft.com/office/powerpoint/2010/main" val="147958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FFAB42-2CF7-4C1E-8D1A-E8859C0F58A0}"/>
              </a:ext>
            </a:extLst>
          </p:cNvPr>
          <p:cNvSpPr>
            <a:spLocks noGrp="1"/>
          </p:cNvSpPr>
          <p:nvPr>
            <p:ph type="title"/>
          </p:nvPr>
        </p:nvSpPr>
        <p:spPr/>
        <p:txBody>
          <a:bodyPr/>
          <a:lstStyle/>
          <a:p>
            <a:r>
              <a:rPr lang="en-SG"/>
              <a:t>Functional Requirements</a:t>
            </a:r>
          </a:p>
        </p:txBody>
      </p:sp>
      <p:graphicFrame>
        <p:nvGraphicFramePr>
          <p:cNvPr id="4" name="Content Placeholder 4">
            <a:extLst>
              <a:ext uri="{FF2B5EF4-FFF2-40B4-BE49-F238E27FC236}">
                <a16:creationId xmlns:a16="http://schemas.microsoft.com/office/drawing/2014/main" id="{FE0275EA-DDDB-4769-A333-11D3EA5B6314}"/>
              </a:ext>
            </a:extLst>
          </p:cNvPr>
          <p:cNvGraphicFramePr>
            <a:graphicFrameLocks/>
          </p:cNvGraphicFramePr>
          <p:nvPr>
            <p:extLst>
              <p:ext uri="{D42A27DB-BD31-4B8C-83A1-F6EECF244321}">
                <p14:modId xmlns:p14="http://schemas.microsoft.com/office/powerpoint/2010/main" val="667704801"/>
              </p:ext>
            </p:extLst>
          </p:nvPr>
        </p:nvGraphicFramePr>
        <p:xfrm>
          <a:off x="0" y="3276600"/>
          <a:ext cx="91440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3154433"/>
      </p:ext>
    </p:extLst>
  </p:cSld>
  <p:clrMapOvr>
    <a:masterClrMapping/>
  </p:clrMapOvr>
</p:sld>
</file>

<file path=ppt/theme/theme1.xml><?xml version="1.0" encoding="utf-8"?>
<a:theme xmlns:a="http://schemas.openxmlformats.org/drawingml/2006/main" name="BPAS Theme">
  <a:themeElements>
    <a:clrScheme name="Custom 3">
      <a:dk1>
        <a:srgbClr val="000000"/>
      </a:dk1>
      <a:lt1>
        <a:srgbClr val="FFFFFF"/>
      </a:lt1>
      <a:dk2>
        <a:srgbClr val="000000"/>
      </a:dk2>
      <a:lt2>
        <a:srgbClr val="808080"/>
      </a:lt2>
      <a:accent1>
        <a:srgbClr val="FF0000"/>
      </a:accent1>
      <a:accent2>
        <a:srgbClr val="92D050"/>
      </a:accent2>
      <a:accent3>
        <a:srgbClr val="00B0F0"/>
      </a:accent3>
      <a:accent4>
        <a:srgbClr val="FFFF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IS-AY201920-T1-Template" id="{A22C02A9-3783-6845-9A78-2EE62B0DDC67}" vid="{3A737879-5283-EC46-A531-5BE36870130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6AD1B51FFACD45B62528B91A79C429" ma:contentTypeVersion="10" ma:contentTypeDescription="Create a new document." ma:contentTypeScope="" ma:versionID="e828ba0faaf2cc806423a5a5c0c62d95">
  <xsd:schema xmlns:xsd="http://www.w3.org/2001/XMLSchema" xmlns:xs="http://www.w3.org/2001/XMLSchema" xmlns:p="http://schemas.microsoft.com/office/2006/metadata/properties" xmlns:ns2="1b6a39ee-1380-4096-9882-8248104ba7f7" xmlns:ns3="4604cec2-e769-4190-9d56-5d48f74b6442" targetNamespace="http://schemas.microsoft.com/office/2006/metadata/properties" ma:root="true" ma:fieldsID="69378bfb00cc8fac5b4194b015c4ef7e" ns2:_="" ns3:_="">
    <xsd:import namespace="1b6a39ee-1380-4096-9882-8248104ba7f7"/>
    <xsd:import namespace="4604cec2-e769-4190-9d56-5d48f74b644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6a39ee-1380-4096-9882-8248104ba7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04cec2-e769-4190-9d56-5d48f74b644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DE40A8-7A70-4222-8F7D-F8FB932132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6a39ee-1380-4096-9882-8248104ba7f7"/>
    <ds:schemaRef ds:uri="4604cec2-e769-4190-9d56-5d48f74b64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B1DB1B-81A8-48E0-ADD1-DFE955906CCA}">
  <ds:schemaRefs>
    <ds:schemaRef ds:uri="http://schemas.microsoft.com/sharepoint/v3/contenttype/forms"/>
  </ds:schemaRefs>
</ds:datastoreItem>
</file>

<file path=customXml/itemProps3.xml><?xml version="1.0" encoding="utf-8"?>
<ds:datastoreItem xmlns:ds="http://schemas.openxmlformats.org/officeDocument/2006/customXml" ds:itemID="{9E08A09D-A9B8-414C-AB45-086243956482}">
  <ds:schemaRefs>
    <ds:schemaRef ds:uri="http://schemas.microsoft.com/office/2006/metadata/properties"/>
    <ds:schemaRef ds:uri="http://purl.org/dc/elements/1.1/"/>
    <ds:schemaRef ds:uri="1b6a39ee-1380-4096-9882-8248104ba7f7"/>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4604cec2-e769-4190-9d56-5d48f74b6442"/>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BPAS Theme</Template>
  <TotalTime>6370</TotalTime>
  <Words>3181</Words>
  <Application>Microsoft Office PowerPoint</Application>
  <PresentationFormat>On-screen Show (4:3)</PresentationFormat>
  <Paragraphs>537</Paragraphs>
  <Slides>52</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Century Gothic</vt:lpstr>
      <vt:lpstr>Helvetica Neue Light</vt:lpstr>
      <vt:lpstr>Tahoma</vt:lpstr>
      <vt:lpstr>Times New Roman</vt:lpstr>
      <vt:lpstr>Wingdings</vt:lpstr>
      <vt:lpstr>Zapf Dingbats</vt:lpstr>
      <vt:lpstr>BPAS Theme</vt:lpstr>
      <vt:lpstr>Module 7: Business Process Solutioning IT Requirements</vt:lpstr>
      <vt:lpstr>Learning Objectives</vt:lpstr>
      <vt:lpstr>The Learning Journey</vt:lpstr>
      <vt:lpstr>Model and Analyse</vt:lpstr>
      <vt:lpstr>Process Solutioning Big Picture</vt:lpstr>
      <vt:lpstr>IT Functional Requirements</vt:lpstr>
      <vt:lpstr>IT Solution Requirements</vt:lpstr>
      <vt:lpstr>IT Solution Requirements</vt:lpstr>
      <vt:lpstr>Functional Requirements</vt:lpstr>
      <vt:lpstr>Functional Requirements for Business Processes</vt:lpstr>
      <vt:lpstr>Functional Requirements Methodology</vt:lpstr>
      <vt:lpstr>Background</vt:lpstr>
      <vt:lpstr>Unified Modeling Language</vt:lpstr>
      <vt:lpstr>UML – Use Case Diagram</vt:lpstr>
      <vt:lpstr>Use case Models</vt:lpstr>
      <vt:lpstr>Scenario Example -1</vt:lpstr>
      <vt:lpstr>Scenario Example -2</vt:lpstr>
      <vt:lpstr>Use Case Model Components</vt:lpstr>
      <vt:lpstr>Actor</vt:lpstr>
      <vt:lpstr>Finding Actors</vt:lpstr>
      <vt:lpstr>Actor for Medical Booking System</vt:lpstr>
      <vt:lpstr>Use Cases</vt:lpstr>
      <vt:lpstr>Finding Use cases</vt:lpstr>
      <vt:lpstr>Use Case for Medical Booking System</vt:lpstr>
      <vt:lpstr>Relationship</vt:lpstr>
      <vt:lpstr>Summary of use case model</vt:lpstr>
      <vt:lpstr>7.1 Use case model activity</vt:lpstr>
      <vt:lpstr>Use Case - Summary</vt:lpstr>
      <vt:lpstr>Use Case Model</vt:lpstr>
      <vt:lpstr>Identifying Actors from Workflow</vt:lpstr>
      <vt:lpstr>Identifying Use Cases from Workflow</vt:lpstr>
      <vt:lpstr>Example - Identifying Actors and Use Cases</vt:lpstr>
      <vt:lpstr>Example Solution- Use Case Model</vt:lpstr>
      <vt:lpstr>Possible use cases out of workflow</vt:lpstr>
      <vt:lpstr>Rules to create use cases from workflow</vt:lpstr>
      <vt:lpstr>7.2 – StarMall use case model</vt:lpstr>
      <vt:lpstr>StarMall To-be Workflow Model</vt:lpstr>
      <vt:lpstr>Discuss 7.2a - Use case Model</vt:lpstr>
      <vt:lpstr>Use Case packages</vt:lpstr>
      <vt:lpstr>Use case Packages</vt:lpstr>
      <vt:lpstr>Rules for packaging</vt:lpstr>
      <vt:lpstr>Use case model to Use Case Package</vt:lpstr>
      <vt:lpstr>Function Model</vt:lpstr>
      <vt:lpstr>Function Model</vt:lpstr>
      <vt:lpstr>Function Model Template</vt:lpstr>
      <vt:lpstr>7.3 – StarMall Function Model</vt:lpstr>
      <vt:lpstr>Discuss – Package Use Cases  (5 mins)</vt:lpstr>
      <vt:lpstr>Activity 7.3a – Use Case Package (10 mins)</vt:lpstr>
      <vt:lpstr>Activity 7.3b– Function Model (10 mins)</vt:lpstr>
      <vt:lpstr>Need for Function Model</vt:lpstr>
      <vt:lpstr>BPAS Teaching Case Part 3 - Review</vt:lpstr>
      <vt:lpstr>Class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Business and IT Alignment Business Process Management</dc:title>
  <dc:creator>Rafael J. Barros</dc:creator>
  <cp:lastModifiedBy>Stephen Pang</cp:lastModifiedBy>
  <cp:revision>277</cp:revision>
  <cp:lastPrinted>2018-08-23T09:54:14Z</cp:lastPrinted>
  <dcterms:created xsi:type="dcterms:W3CDTF">2019-08-13T05:42:43Z</dcterms:created>
  <dcterms:modified xsi:type="dcterms:W3CDTF">2020-10-11T15:17:12Z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756f9c-e3e7-4810-90da-ea6bfb97c434_Enabled">
    <vt:lpwstr>True</vt:lpwstr>
  </property>
  <property fmtid="{D5CDD505-2E9C-101B-9397-08002B2CF9AE}" pid="3" name="MSIP_Label_1e756f9c-e3e7-4810-90da-ea6bfb97c434_SiteId">
    <vt:lpwstr>c98a79ca-5a9a-4791-a243-f06afd67464d</vt:lpwstr>
  </property>
  <property fmtid="{D5CDD505-2E9C-101B-9397-08002B2CF9AE}" pid="4" name="MSIP_Label_1e756f9c-e3e7-4810-90da-ea6bfb97c434_Owner">
    <vt:lpwstr>rafaelbarros@smu.edu.sg</vt:lpwstr>
  </property>
  <property fmtid="{D5CDD505-2E9C-101B-9397-08002B2CF9AE}" pid="5" name="MSIP_Label_1e756f9c-e3e7-4810-90da-ea6bfb97c434_SetDate">
    <vt:lpwstr>2019-07-01T02:54:47.8447286Z</vt:lpwstr>
  </property>
  <property fmtid="{D5CDD505-2E9C-101B-9397-08002B2CF9AE}" pid="6" name="MSIP_Label_1e756f9c-e3e7-4810-90da-ea6bfb97c434_Name">
    <vt:lpwstr>Unrestricted</vt:lpwstr>
  </property>
  <property fmtid="{D5CDD505-2E9C-101B-9397-08002B2CF9AE}" pid="7" name="MSIP_Label_1e756f9c-e3e7-4810-90da-ea6bfb97c434_Application">
    <vt:lpwstr>Microsoft Azure Information Protection</vt:lpwstr>
  </property>
  <property fmtid="{D5CDD505-2E9C-101B-9397-08002B2CF9AE}" pid="8" name="MSIP_Label_1e756f9c-e3e7-4810-90da-ea6bfb97c434_ActionId">
    <vt:lpwstr>7f0aec2c-5cf2-4623-aef5-ad22aabec0b6</vt:lpwstr>
  </property>
  <property fmtid="{D5CDD505-2E9C-101B-9397-08002B2CF9AE}" pid="9" name="MSIP_Label_1e756f9c-e3e7-4810-90da-ea6bfb97c434_Extended_MSFT_Method">
    <vt:lpwstr>Manual</vt:lpwstr>
  </property>
  <property fmtid="{D5CDD505-2E9C-101B-9397-08002B2CF9AE}" pid="10" name="Sensitivity">
    <vt:lpwstr>Unrestricted</vt:lpwstr>
  </property>
  <property fmtid="{D5CDD505-2E9C-101B-9397-08002B2CF9AE}" pid="11" name="ContentTypeId">
    <vt:lpwstr>0x0101000C6AD1B51FFACD45B62528B91A79C429</vt:lpwstr>
  </property>
</Properties>
</file>