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1" r:id="rId4"/>
  </p:sldMasterIdLst>
  <p:notesMasterIdLst>
    <p:notesMasterId r:id="rId18"/>
  </p:notesMasterIdLst>
  <p:handoutMasterIdLst>
    <p:handoutMasterId r:id="rId19"/>
  </p:handoutMasterIdLst>
  <p:sldIdLst>
    <p:sldId id="271" r:id="rId5"/>
    <p:sldId id="837" r:id="rId6"/>
    <p:sldId id="811" r:id="rId7"/>
    <p:sldId id="838" r:id="rId8"/>
    <p:sldId id="816" r:id="rId9"/>
    <p:sldId id="505" r:id="rId10"/>
    <p:sldId id="841" r:id="rId11"/>
    <p:sldId id="842" r:id="rId12"/>
    <p:sldId id="544" r:id="rId13"/>
    <p:sldId id="839" r:id="rId14"/>
    <p:sldId id="824" r:id="rId15"/>
    <p:sldId id="830" r:id="rId16"/>
    <p:sldId id="835" r:id="rId17"/>
  </p:sldIdLst>
  <p:sldSz cx="9144000" cy="6858000" type="screen4x3"/>
  <p:notesSz cx="6858000" cy="271462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M Eng Kit" initials="LEK" lastIdx="95" clrIdx="0">
    <p:extLst>
      <p:ext uri="{19B8F6BF-5375-455C-9EA6-DF929625EA0E}">
        <p15:presenceInfo xmlns:p15="http://schemas.microsoft.com/office/powerpoint/2012/main" userId="S-1-5-21-701957773-1426065679-1648912389-15421" providerId="AD"/>
      </p:ext>
    </p:extLst>
  </p:cmAuthor>
  <p:cmAuthor id="2" name="Fiona LEE" initials="FL" lastIdx="3" clrIdx="1">
    <p:extLst>
      <p:ext uri="{19B8F6BF-5375-455C-9EA6-DF929625EA0E}">
        <p15:presenceInfo xmlns:p15="http://schemas.microsoft.com/office/powerpoint/2012/main" userId="S::fionalee@smu.edu.sg::a0cb864d-d503-4870-b2ae-c4b79b4d5179" providerId="AD"/>
      </p:ext>
    </p:extLst>
  </p:cmAuthor>
  <p:cmAuthor id="3" name="Swapna GOTTIPATI" initials="SG" lastIdx="40" clrIdx="2">
    <p:extLst>
      <p:ext uri="{19B8F6BF-5375-455C-9EA6-DF929625EA0E}">
        <p15:presenceInfo xmlns:p15="http://schemas.microsoft.com/office/powerpoint/2012/main" userId="S-1-5-21-701957773-1426065679-1648912389-9408" providerId="AD"/>
      </p:ext>
    </p:extLst>
  </p:cmAuthor>
  <p:cmAuthor id="4" name="Rafael J. BARROS" initials="RB" lastIdx="7" clrIdx="3">
    <p:extLst>
      <p:ext uri="{19B8F6BF-5375-455C-9EA6-DF929625EA0E}">
        <p15:presenceInfo xmlns:p15="http://schemas.microsoft.com/office/powerpoint/2012/main" userId="S::rafaelbarros@smu.edu.sg::560daf46-2681-46c5-8c64-77f2119c68f1" providerId="AD"/>
      </p:ext>
    </p:extLst>
  </p:cmAuthor>
  <p:cmAuthor id="5" name="KE Ping Fan" initials="KF" lastIdx="1" clrIdx="4">
    <p:extLst>
      <p:ext uri="{19B8F6BF-5375-455C-9EA6-DF929625EA0E}">
        <p15:presenceInfo xmlns:p15="http://schemas.microsoft.com/office/powerpoint/2012/main" userId="S::pfke@smu.edu.sg::17c938a1-a37c-4ac1-a36c-591fc496be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F60"/>
    <a:srgbClr val="008F00"/>
    <a:srgbClr val="3FAE29"/>
    <a:srgbClr val="1388D8"/>
    <a:srgbClr val="44A2DD"/>
    <a:srgbClr val="102B72"/>
    <a:srgbClr val="FF0000"/>
    <a:srgbClr val="28BC6B"/>
    <a:srgbClr val="6B9AD3"/>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CF73F1-876B-9AC8-EB0D-6ECB366ADF35}" v="351" dt="2019-09-19T23:32:46.572"/>
    <p1510:client id="{41C5325C-4829-5154-407F-51AFBB28D9AE}" v="1" dt="2020-09-22T06:32:45.231"/>
    <p1510:client id="{6331107E-0213-499B-6CD6-2BE40C47448F}" v="4" dt="2019-09-19T23:00:34.695"/>
    <p1510:client id="{90216F8C-8509-F9B4-3844-9DF10E8D295B}" v="5" dt="2020-09-22T13:26:28.590"/>
    <p1510:client id="{9B51F740-02C4-34B9-D1B2-356127D29BBE}" v="93" dt="2019-09-19T03:26:27.662"/>
    <p1510:client id="{ABFC8BD4-151B-887E-477E-C0A34DC3F4BD}" v="5" dt="2020-09-22T05:44:55.560"/>
    <p1510:client id="{FA2FC9D5-A24F-4FEB-A2FB-8CFA0D2B40B6}" v="346" dt="2019-09-19T03:06:11.8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46"/>
    <p:restoredTop sz="94015" autoAdjust="0"/>
  </p:normalViewPr>
  <p:slideViewPr>
    <p:cSldViewPr snapToGrid="0">
      <p:cViewPr varScale="1">
        <p:scale>
          <a:sx n="61" d="100"/>
          <a:sy n="61" d="100"/>
        </p:scale>
        <p:origin x="1722" y="78"/>
      </p:cViewPr>
      <p:guideLst>
        <p:guide orient="horz" pos="2160"/>
        <p:guide pos="2880"/>
      </p:guideLst>
    </p:cSldViewPr>
  </p:slideViewPr>
  <p:notesTextViewPr>
    <p:cViewPr>
      <p:scale>
        <a:sx n="125" d="100"/>
        <a:sy n="125" d="100"/>
      </p:scale>
      <p:origin x="0" y="-12"/>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72"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 Ping Fan" userId="S::pfke@smu.edu.sg::17c938a1-a37c-4ac1-a36c-591fc496be15" providerId="AD" clId="Web-{41C5325C-4829-5154-407F-51AFBB28D9AE}"/>
    <pc:docChg chg="">
      <pc:chgData name="KE Ping Fan" userId="S::pfke@smu.edu.sg::17c938a1-a37c-4ac1-a36c-591fc496be15" providerId="AD" clId="Web-{41C5325C-4829-5154-407F-51AFBB28D9AE}" dt="2020-09-22T06:32:45.231" v="0"/>
      <pc:docMkLst>
        <pc:docMk/>
      </pc:docMkLst>
      <pc:sldChg chg="addCm">
        <pc:chgData name="KE Ping Fan" userId="S::pfke@smu.edu.sg::17c938a1-a37c-4ac1-a36c-591fc496be15" providerId="AD" clId="Web-{41C5325C-4829-5154-407F-51AFBB28D9AE}" dt="2020-09-22T06:32:45.231" v="0"/>
        <pc:sldMkLst>
          <pc:docMk/>
          <pc:sldMk cId="2694895203" sldId="743"/>
        </pc:sldMkLst>
      </pc:sldChg>
    </pc:docChg>
  </pc:docChgLst>
  <pc:docChgLst>
    <pc:chgData name="Rafael J. BARROS" userId="S::rafaelbarros@smu.edu.sg::560daf46-2681-46c5-8c64-77f2119c68f1" providerId="AD" clId="Web-{37CF73F1-876B-9AC8-EB0D-6ECB366ADF35}"/>
    <pc:docChg chg="modSld">
      <pc:chgData name="Rafael J. BARROS" userId="S::rafaelbarros@smu.edu.sg::560daf46-2681-46c5-8c64-77f2119c68f1" providerId="AD" clId="Web-{37CF73F1-876B-9AC8-EB0D-6ECB366ADF35}" dt="2019-09-19T23:32:44.353" v="346"/>
      <pc:docMkLst>
        <pc:docMk/>
      </pc:docMkLst>
      <pc:sldChg chg="modSp delCm">
        <pc:chgData name="Rafael J. BARROS" userId="S::rafaelbarros@smu.edu.sg::560daf46-2681-46c5-8c64-77f2119c68f1" providerId="AD" clId="Web-{37CF73F1-876B-9AC8-EB0D-6ECB366ADF35}" dt="2019-09-19T23:17:22.936" v="185" actId="20577"/>
        <pc:sldMkLst>
          <pc:docMk/>
          <pc:sldMk cId="2063199562" sldId="485"/>
        </pc:sldMkLst>
        <pc:spChg chg="mod">
          <ac:chgData name="Rafael J. BARROS" userId="S::rafaelbarros@smu.edu.sg::560daf46-2681-46c5-8c64-77f2119c68f1" providerId="AD" clId="Web-{37CF73F1-876B-9AC8-EB0D-6ECB366ADF35}" dt="2019-09-19T23:17:22.936" v="185" actId="20577"/>
          <ac:spMkLst>
            <pc:docMk/>
            <pc:sldMk cId="2063199562" sldId="485"/>
            <ac:spMk id="54275" creationId="{4E34398D-770A-9641-96F2-5C3F25EDF208}"/>
          </ac:spMkLst>
        </pc:spChg>
      </pc:sldChg>
      <pc:sldChg chg="modSp delCm">
        <pc:chgData name="Rafael J. BARROS" userId="S::rafaelbarros@smu.edu.sg::560daf46-2681-46c5-8c64-77f2119c68f1" providerId="AD" clId="Web-{37CF73F1-876B-9AC8-EB0D-6ECB366ADF35}" dt="2019-09-19T23:19:27.970" v="190" actId="20577"/>
        <pc:sldMkLst>
          <pc:docMk/>
          <pc:sldMk cId="207004464" sldId="501"/>
        </pc:sldMkLst>
        <pc:spChg chg="mod">
          <ac:chgData name="Rafael J. BARROS" userId="S::rafaelbarros@smu.edu.sg::560daf46-2681-46c5-8c64-77f2119c68f1" providerId="AD" clId="Web-{37CF73F1-876B-9AC8-EB0D-6ECB366ADF35}" dt="2019-09-19T23:19:27.970" v="190" actId="20577"/>
          <ac:spMkLst>
            <pc:docMk/>
            <pc:sldMk cId="207004464" sldId="501"/>
            <ac:spMk id="62470" creationId="{760D2417-DF58-4049-9595-830558E7CC49}"/>
          </ac:spMkLst>
        </pc:spChg>
      </pc:sldChg>
      <pc:sldChg chg="delCm">
        <pc:chgData name="Rafael J. BARROS" userId="S::rafaelbarros@smu.edu.sg::560daf46-2681-46c5-8c64-77f2119c68f1" providerId="AD" clId="Web-{37CF73F1-876B-9AC8-EB0D-6ECB366ADF35}" dt="2019-09-19T23:03:45.153" v="0"/>
        <pc:sldMkLst>
          <pc:docMk/>
          <pc:sldMk cId="2117224613" sldId="725"/>
        </pc:sldMkLst>
      </pc:sldChg>
      <pc:sldChg chg="modSp delCm">
        <pc:chgData name="Rafael J. BARROS" userId="S::rafaelbarros@smu.edu.sg::560daf46-2681-46c5-8c64-77f2119c68f1" providerId="AD" clId="Web-{37CF73F1-876B-9AC8-EB0D-6ECB366ADF35}" dt="2019-09-19T23:07:16.406" v="115" actId="20577"/>
        <pc:sldMkLst>
          <pc:docMk/>
          <pc:sldMk cId="3758992537" sldId="740"/>
        </pc:sldMkLst>
        <pc:spChg chg="mod">
          <ac:chgData name="Rafael J. BARROS" userId="S::rafaelbarros@smu.edu.sg::560daf46-2681-46c5-8c64-77f2119c68f1" providerId="AD" clId="Web-{37CF73F1-876B-9AC8-EB0D-6ECB366ADF35}" dt="2019-09-19T23:07:16.406" v="115" actId="20577"/>
          <ac:spMkLst>
            <pc:docMk/>
            <pc:sldMk cId="3758992537" sldId="740"/>
            <ac:spMk id="37891" creationId="{82BB0765-73FB-7E46-A79D-81A4EBF779FD}"/>
          </ac:spMkLst>
        </pc:spChg>
      </pc:sldChg>
      <pc:sldChg chg="modSp delCm">
        <pc:chgData name="Rafael J. BARROS" userId="S::rafaelbarros@smu.edu.sg::560daf46-2681-46c5-8c64-77f2119c68f1" providerId="AD" clId="Web-{37CF73F1-876B-9AC8-EB0D-6ECB366ADF35}" dt="2019-09-19T23:08:45.703" v="140" actId="20577"/>
        <pc:sldMkLst>
          <pc:docMk/>
          <pc:sldMk cId="2392898707" sldId="741"/>
        </pc:sldMkLst>
        <pc:spChg chg="mod">
          <ac:chgData name="Rafael J. BARROS" userId="S::rafaelbarros@smu.edu.sg::560daf46-2681-46c5-8c64-77f2119c68f1" providerId="AD" clId="Web-{37CF73F1-876B-9AC8-EB0D-6ECB366ADF35}" dt="2019-09-19T23:08:45.703" v="140" actId="20577"/>
          <ac:spMkLst>
            <pc:docMk/>
            <pc:sldMk cId="2392898707" sldId="741"/>
            <ac:spMk id="41986" creationId="{1B2AB8F9-5450-EE45-9F0A-E5E8B8C95690}"/>
          </ac:spMkLst>
        </pc:spChg>
      </pc:sldChg>
      <pc:sldChg chg="delCm">
        <pc:chgData name="Rafael J. BARROS" userId="S::rafaelbarros@smu.edu.sg::560daf46-2681-46c5-8c64-77f2119c68f1" providerId="AD" clId="Web-{37CF73F1-876B-9AC8-EB0D-6ECB366ADF35}" dt="2019-09-19T23:15:30.149" v="151"/>
        <pc:sldMkLst>
          <pc:docMk/>
          <pc:sldMk cId="371920950" sldId="742"/>
        </pc:sldMkLst>
      </pc:sldChg>
      <pc:sldChg chg="modSp delCm">
        <pc:chgData name="Rafael J. BARROS" userId="S::rafaelbarros@smu.edu.sg::560daf46-2681-46c5-8c64-77f2119c68f1" providerId="AD" clId="Web-{37CF73F1-876B-9AC8-EB0D-6ECB366ADF35}" dt="2019-09-19T23:08:27" v="136" actId="20577"/>
        <pc:sldMkLst>
          <pc:docMk/>
          <pc:sldMk cId="3102103509" sldId="745"/>
        </pc:sldMkLst>
        <pc:spChg chg="mod">
          <ac:chgData name="Rafael J. BARROS" userId="S::rafaelbarros@smu.edu.sg::560daf46-2681-46c5-8c64-77f2119c68f1" providerId="AD" clId="Web-{37CF73F1-876B-9AC8-EB0D-6ECB366ADF35}" dt="2019-09-19T23:08:27" v="136" actId="20577"/>
          <ac:spMkLst>
            <pc:docMk/>
            <pc:sldMk cId="3102103509" sldId="745"/>
            <ac:spMk id="39939" creationId="{B28622D6-4261-8745-891A-7C42B73689CF}"/>
          </ac:spMkLst>
        </pc:spChg>
      </pc:sldChg>
      <pc:sldChg chg="delCm">
        <pc:chgData name="Rafael J. BARROS" userId="S::rafaelbarros@smu.edu.sg::560daf46-2681-46c5-8c64-77f2119c68f1" providerId="AD" clId="Web-{37CF73F1-876B-9AC8-EB0D-6ECB366ADF35}" dt="2019-09-19T23:15:13.299" v="150"/>
        <pc:sldMkLst>
          <pc:docMk/>
          <pc:sldMk cId="2641023360" sldId="746"/>
        </pc:sldMkLst>
      </pc:sldChg>
      <pc:sldChg chg="modSp delCm modNotes">
        <pc:chgData name="Rafael J. BARROS" userId="S::rafaelbarros@smu.edu.sg::560daf46-2681-46c5-8c64-77f2119c68f1" providerId="AD" clId="Web-{37CF73F1-876B-9AC8-EB0D-6ECB366ADF35}" dt="2019-09-19T23:25:20.426" v="239" actId="20577"/>
        <pc:sldMkLst>
          <pc:docMk/>
          <pc:sldMk cId="2535263610" sldId="747"/>
        </pc:sldMkLst>
        <pc:spChg chg="mod">
          <ac:chgData name="Rafael J. BARROS" userId="S::rafaelbarros@smu.edu.sg::560daf46-2681-46c5-8c64-77f2119c68f1" providerId="AD" clId="Web-{37CF73F1-876B-9AC8-EB0D-6ECB366ADF35}" dt="2019-09-19T23:25:20.426" v="239" actId="20577"/>
          <ac:spMkLst>
            <pc:docMk/>
            <pc:sldMk cId="2535263610" sldId="747"/>
            <ac:spMk id="68611" creationId="{57E4B10F-E29E-9C44-B4AD-CA8E9FD7AB84}"/>
          </ac:spMkLst>
        </pc:spChg>
      </pc:sldChg>
      <pc:sldChg chg="modSp delCm">
        <pc:chgData name="Rafael J. BARROS" userId="S::rafaelbarros@smu.edu.sg::560daf46-2681-46c5-8c64-77f2119c68f1" providerId="AD" clId="Web-{37CF73F1-876B-9AC8-EB0D-6ECB366ADF35}" dt="2019-09-19T23:12:47.595" v="148" actId="20577"/>
        <pc:sldMkLst>
          <pc:docMk/>
          <pc:sldMk cId="4011760609" sldId="748"/>
        </pc:sldMkLst>
        <pc:spChg chg="mod">
          <ac:chgData name="Rafael J. BARROS" userId="S::rafaelbarros@smu.edu.sg::560daf46-2681-46c5-8c64-77f2119c68f1" providerId="AD" clId="Web-{37CF73F1-876B-9AC8-EB0D-6ECB366ADF35}" dt="2019-09-19T23:12:47.595" v="148" actId="20577"/>
          <ac:spMkLst>
            <pc:docMk/>
            <pc:sldMk cId="4011760609" sldId="748"/>
            <ac:spMk id="45059" creationId="{1875A5B8-69FC-CD43-9BB6-A0A6467C391E}"/>
          </ac:spMkLst>
        </pc:spChg>
      </pc:sldChg>
      <pc:sldChg chg="modSp">
        <pc:chgData name="Rafael J. BARROS" userId="S::rafaelbarros@smu.edu.sg::560daf46-2681-46c5-8c64-77f2119c68f1" providerId="AD" clId="Web-{37CF73F1-876B-9AC8-EB0D-6ECB366ADF35}" dt="2019-09-19T23:15:49.138" v="154" actId="20577"/>
        <pc:sldMkLst>
          <pc:docMk/>
          <pc:sldMk cId="607992689" sldId="753"/>
        </pc:sldMkLst>
        <pc:spChg chg="mod">
          <ac:chgData name="Rafael J. BARROS" userId="S::rafaelbarros@smu.edu.sg::560daf46-2681-46c5-8c64-77f2119c68f1" providerId="AD" clId="Web-{37CF73F1-876B-9AC8-EB0D-6ECB366ADF35}" dt="2019-09-19T23:15:49.138" v="154" actId="20577"/>
          <ac:spMkLst>
            <pc:docMk/>
            <pc:sldMk cId="607992689" sldId="753"/>
            <ac:spMk id="50179" creationId="{02D0C82D-71B5-914A-8681-AD01D7BF287E}"/>
          </ac:spMkLst>
        </pc:spChg>
      </pc:sldChg>
      <pc:sldChg chg="delCm">
        <pc:chgData name="Rafael J. BARROS" userId="S::rafaelbarros@smu.edu.sg::560daf46-2681-46c5-8c64-77f2119c68f1" providerId="AD" clId="Web-{37CF73F1-876B-9AC8-EB0D-6ECB366ADF35}" dt="2019-09-19T23:30:29.477" v="283"/>
        <pc:sldMkLst>
          <pc:docMk/>
          <pc:sldMk cId="3673925927" sldId="770"/>
        </pc:sldMkLst>
      </pc:sldChg>
      <pc:sldChg chg="modSp delCm">
        <pc:chgData name="Rafael J. BARROS" userId="S::rafaelbarros@smu.edu.sg::560daf46-2681-46c5-8c64-77f2119c68f1" providerId="AD" clId="Web-{37CF73F1-876B-9AC8-EB0D-6ECB366ADF35}" dt="2019-09-19T23:20:00.470" v="197" actId="20577"/>
        <pc:sldMkLst>
          <pc:docMk/>
          <pc:sldMk cId="3222716922" sldId="813"/>
        </pc:sldMkLst>
        <pc:spChg chg="mod">
          <ac:chgData name="Rafael J. BARROS" userId="S::rafaelbarros@smu.edu.sg::560daf46-2681-46c5-8c64-77f2119c68f1" providerId="AD" clId="Web-{37CF73F1-876B-9AC8-EB0D-6ECB366ADF35}" dt="2019-09-19T23:20:00.470" v="197" actId="20577"/>
          <ac:spMkLst>
            <pc:docMk/>
            <pc:sldMk cId="3222716922" sldId="813"/>
            <ac:spMk id="53251" creationId="{1149146A-AEAB-7246-9B2A-504A835B4BF5}"/>
          </ac:spMkLst>
        </pc:spChg>
      </pc:sldChg>
      <pc:sldChg chg="modSp delCm">
        <pc:chgData name="Rafael J. BARROS" userId="S::rafaelbarros@smu.edu.sg::560daf46-2681-46c5-8c64-77f2119c68f1" providerId="AD" clId="Web-{37CF73F1-876B-9AC8-EB0D-6ECB366ADF35}" dt="2019-09-19T23:29:47.099" v="282"/>
        <pc:sldMkLst>
          <pc:docMk/>
          <pc:sldMk cId="2492411296" sldId="820"/>
        </pc:sldMkLst>
        <pc:spChg chg="mod">
          <ac:chgData name="Rafael J. BARROS" userId="S::rafaelbarros@smu.edu.sg::560daf46-2681-46c5-8c64-77f2119c68f1" providerId="AD" clId="Web-{37CF73F1-876B-9AC8-EB0D-6ECB366ADF35}" dt="2019-09-19T23:29:42.162" v="280" actId="1076"/>
          <ac:spMkLst>
            <pc:docMk/>
            <pc:sldMk cId="2492411296" sldId="820"/>
            <ac:spMk id="82947" creationId="{71E12930-3C70-5248-B420-447A5FBF2710}"/>
          </ac:spMkLst>
        </pc:spChg>
      </pc:sldChg>
      <pc:sldChg chg="delCm">
        <pc:chgData name="Rafael J. BARROS" userId="S::rafaelbarros@smu.edu.sg::560daf46-2681-46c5-8c64-77f2119c68f1" providerId="AD" clId="Web-{37CF73F1-876B-9AC8-EB0D-6ECB366ADF35}" dt="2019-09-19T23:16:08.091" v="157"/>
        <pc:sldMkLst>
          <pc:docMk/>
          <pc:sldMk cId="3854243866" sldId="837"/>
        </pc:sldMkLst>
      </pc:sldChg>
      <pc:sldChg chg="modSp">
        <pc:chgData name="Rafael J. BARROS" userId="S::rafaelbarros@smu.edu.sg::560daf46-2681-46c5-8c64-77f2119c68f1" providerId="AD" clId="Web-{37CF73F1-876B-9AC8-EB0D-6ECB366ADF35}" dt="2019-09-19T23:25:41.848" v="246" actId="1076"/>
        <pc:sldMkLst>
          <pc:docMk/>
          <pc:sldMk cId="4080699365" sldId="838"/>
        </pc:sldMkLst>
        <pc:spChg chg="mod">
          <ac:chgData name="Rafael J. BARROS" userId="S::rafaelbarros@smu.edu.sg::560daf46-2681-46c5-8c64-77f2119c68f1" providerId="AD" clId="Web-{37CF73F1-876B-9AC8-EB0D-6ECB366ADF35}" dt="2019-09-19T23:25:33.613" v="241" actId="20577"/>
          <ac:spMkLst>
            <pc:docMk/>
            <pc:sldMk cId="4080699365" sldId="838"/>
            <ac:spMk id="5" creationId="{EE6AE2FF-97AE-4455-A466-D2BE0BED2825}"/>
          </ac:spMkLst>
        </pc:spChg>
        <pc:grpChg chg="mod">
          <ac:chgData name="Rafael J. BARROS" userId="S::rafaelbarros@smu.edu.sg::560daf46-2681-46c5-8c64-77f2119c68f1" providerId="AD" clId="Web-{37CF73F1-876B-9AC8-EB0D-6ECB366ADF35}" dt="2019-09-19T23:25:41.848" v="246" actId="1076"/>
          <ac:grpSpMkLst>
            <pc:docMk/>
            <pc:sldMk cId="4080699365" sldId="838"/>
            <ac:grpSpMk id="7" creationId="{6163172D-DCBF-4D79-83FA-D4F8F07C9CDC}"/>
          </ac:grpSpMkLst>
        </pc:grpChg>
      </pc:sldChg>
      <pc:sldChg chg="modNotes">
        <pc:chgData name="Rafael J. BARROS" userId="S::rafaelbarros@smu.edu.sg::560daf46-2681-46c5-8c64-77f2119c68f1" providerId="AD" clId="Web-{37CF73F1-876B-9AC8-EB0D-6ECB366ADF35}" dt="2019-09-19T23:32:44.353" v="346"/>
        <pc:sldMkLst>
          <pc:docMk/>
          <pc:sldMk cId="3149008125" sldId="839"/>
        </pc:sldMkLst>
      </pc:sldChg>
    </pc:docChg>
  </pc:docChgLst>
  <pc:docChgLst>
    <pc:chgData name="Rafael J. BARROS" userId="S::rafaelbarros@smu.edu.sg::560daf46-2681-46c5-8c64-77f2119c68f1" providerId="AD" clId="Web-{9B51F740-02C4-34B9-D1B2-356127D29BBE}"/>
    <pc:docChg chg="modSld">
      <pc:chgData name="Rafael J. BARROS" userId="S::rafaelbarros@smu.edu.sg::560daf46-2681-46c5-8c64-77f2119c68f1" providerId="AD" clId="Web-{9B51F740-02C4-34B9-D1B2-356127D29BBE}" dt="2019-09-19T03:26:27.662" v="92"/>
      <pc:docMkLst>
        <pc:docMk/>
      </pc:docMkLst>
      <pc:sldChg chg="modNotes">
        <pc:chgData name="Rafael J. BARROS" userId="S::rafaelbarros@smu.edu.sg::560daf46-2681-46c5-8c64-77f2119c68f1" providerId="AD" clId="Web-{9B51F740-02C4-34B9-D1B2-356127D29BBE}" dt="2019-09-19T03:26:27.662" v="92"/>
        <pc:sldMkLst>
          <pc:docMk/>
          <pc:sldMk cId="1066229962" sldId="271"/>
        </pc:sldMkLst>
      </pc:sldChg>
    </pc:docChg>
  </pc:docChgLst>
  <pc:docChgLst>
    <pc:chgData name="Rafael J. BARROS" userId="S::rafaelbarros@smu.edu.sg::560daf46-2681-46c5-8c64-77f2119c68f1" providerId="AD" clId="Web-{6331107E-0213-499B-6CD6-2BE40C47448F}"/>
    <pc:docChg chg="modSld">
      <pc:chgData name="Rafael J. BARROS" userId="S::rafaelbarros@smu.edu.sg::560daf46-2681-46c5-8c64-77f2119c68f1" providerId="AD" clId="Web-{6331107E-0213-499B-6CD6-2BE40C47448F}" dt="2019-09-19T23:00:34.695" v="3" actId="1076"/>
      <pc:docMkLst>
        <pc:docMk/>
      </pc:docMkLst>
      <pc:sldChg chg="modSp">
        <pc:chgData name="Rafael J. BARROS" userId="S::rafaelbarros@smu.edu.sg::560daf46-2681-46c5-8c64-77f2119c68f1" providerId="AD" clId="Web-{6331107E-0213-499B-6CD6-2BE40C47448F}" dt="2019-09-19T23:00:34.695" v="3" actId="1076"/>
        <pc:sldMkLst>
          <pc:docMk/>
          <pc:sldMk cId="1941320317" sldId="798"/>
        </pc:sldMkLst>
        <pc:spChg chg="mod">
          <ac:chgData name="Rafael J. BARROS" userId="S::rafaelbarros@smu.edu.sg::560daf46-2681-46c5-8c64-77f2119c68f1" providerId="AD" clId="Web-{6331107E-0213-499B-6CD6-2BE40C47448F}" dt="2019-09-19T23:00:34.695" v="3" actId="1076"/>
          <ac:spMkLst>
            <pc:docMk/>
            <pc:sldMk cId="1941320317" sldId="798"/>
            <ac:spMk id="3" creationId="{1E417110-9302-45C5-8282-902D9A2759E5}"/>
          </ac:spMkLst>
        </pc:spChg>
      </pc:sldChg>
    </pc:docChg>
  </pc:docChgLst>
  <pc:docChgLst>
    <pc:chgData name="KE Ping Fan" userId="S::pfke@smu.edu.sg::17c938a1-a37c-4ac1-a36c-591fc496be15" providerId="AD" clId="Web-{ABFC8BD4-151B-887E-477E-C0A34DC3F4BD}"/>
    <pc:docChg chg="modSld">
      <pc:chgData name="KE Ping Fan" userId="S::pfke@smu.edu.sg::17c938a1-a37c-4ac1-a36c-591fc496be15" providerId="AD" clId="Web-{ABFC8BD4-151B-887E-477E-C0A34DC3F4BD}" dt="2020-09-22T05:44:55.560" v="4" actId="20577"/>
      <pc:docMkLst>
        <pc:docMk/>
      </pc:docMkLst>
      <pc:sldChg chg="modSp">
        <pc:chgData name="KE Ping Fan" userId="S::pfke@smu.edu.sg::17c938a1-a37c-4ac1-a36c-591fc496be15" providerId="AD" clId="Web-{ABFC8BD4-151B-887E-477E-C0A34DC3F4BD}" dt="2020-09-22T05:44:55.560" v="4" actId="20577"/>
        <pc:sldMkLst>
          <pc:docMk/>
          <pc:sldMk cId="1521132054" sldId="281"/>
        </pc:sldMkLst>
        <pc:graphicFrameChg chg="modGraphic">
          <ac:chgData name="KE Ping Fan" userId="S::pfke@smu.edu.sg::17c938a1-a37c-4ac1-a36c-591fc496be15" providerId="AD" clId="Web-{ABFC8BD4-151B-887E-477E-C0A34DC3F4BD}" dt="2020-09-22T05:44:55.560" v="4" actId="20577"/>
          <ac:graphicFrameMkLst>
            <pc:docMk/>
            <pc:sldMk cId="1521132054" sldId="281"/>
            <ac:graphicFrameMk id="5" creationId="{3577B8E3-1788-41FC-A3F0-B8D2FDEC3A36}"/>
          </ac:graphicFrameMkLst>
        </pc:graphicFrameChg>
      </pc:sldChg>
    </pc:docChg>
  </pc:docChgLst>
  <pc:docChgLst>
    <pc:chgData name="Rafael J. BARROS" userId="560daf46-2681-46c5-8c64-77f2119c68f1" providerId="ADAL" clId="{82BB8027-C5F8-4D59-8ABE-4E63F6694A01}"/>
    <pc:docChg chg="modSld">
      <pc:chgData name="Rafael J. BARROS" userId="560daf46-2681-46c5-8c64-77f2119c68f1" providerId="ADAL" clId="{82BB8027-C5F8-4D59-8ABE-4E63F6694A01}" dt="2019-09-20T00:08:34.830" v="3" actId="20577"/>
      <pc:docMkLst>
        <pc:docMk/>
      </pc:docMkLst>
      <pc:sldChg chg="modSp">
        <pc:chgData name="Rafael J. BARROS" userId="560daf46-2681-46c5-8c64-77f2119c68f1" providerId="ADAL" clId="{82BB8027-C5F8-4D59-8ABE-4E63F6694A01}" dt="2019-09-20T00:08:34.830" v="3" actId="20577"/>
        <pc:sldMkLst>
          <pc:docMk/>
          <pc:sldMk cId="1066229962" sldId="271"/>
        </pc:sldMkLst>
        <pc:spChg chg="mod">
          <ac:chgData name="Rafael J. BARROS" userId="560daf46-2681-46c5-8c64-77f2119c68f1" providerId="ADAL" clId="{82BB8027-C5F8-4D59-8ABE-4E63F6694A01}" dt="2019-09-20T00:08:34.830" v="3" actId="20577"/>
          <ac:spMkLst>
            <pc:docMk/>
            <pc:sldMk cId="1066229962" sldId="271"/>
            <ac:spMk id="7" creationId="{00000000-0000-0000-0000-000000000000}"/>
          </ac:spMkLst>
        </pc:spChg>
      </pc:sldChg>
    </pc:docChg>
  </pc:docChgLst>
  <pc:docChgLst>
    <pc:chgData name="KE Ping Fan" userId="S::pfke@smu.edu.sg::17c938a1-a37c-4ac1-a36c-591fc496be15" providerId="AD" clId="Web-{90216F8C-8509-F9B4-3844-9DF10E8D295B}"/>
    <pc:docChg chg="modSld">
      <pc:chgData name="KE Ping Fan" userId="S::pfke@smu.edu.sg::17c938a1-a37c-4ac1-a36c-591fc496be15" providerId="AD" clId="Web-{90216F8C-8509-F9B4-3844-9DF10E8D295B}" dt="2020-09-22T13:26:27.606" v="3" actId="20577"/>
      <pc:docMkLst>
        <pc:docMk/>
      </pc:docMkLst>
      <pc:sldChg chg="modSp">
        <pc:chgData name="KE Ping Fan" userId="S::pfke@smu.edu.sg::17c938a1-a37c-4ac1-a36c-591fc496be15" providerId="AD" clId="Web-{90216F8C-8509-F9B4-3844-9DF10E8D295B}" dt="2020-09-22T13:26:27.606" v="3" actId="20577"/>
        <pc:sldMkLst>
          <pc:docMk/>
          <pc:sldMk cId="1521132054" sldId="281"/>
        </pc:sldMkLst>
        <pc:graphicFrameChg chg="modGraphic">
          <ac:chgData name="KE Ping Fan" userId="S::pfke@smu.edu.sg::17c938a1-a37c-4ac1-a36c-591fc496be15" providerId="AD" clId="Web-{90216F8C-8509-F9B4-3844-9DF10E8D295B}" dt="2020-09-22T13:26:27.606" v="3" actId="20577"/>
          <ac:graphicFrameMkLst>
            <pc:docMk/>
            <pc:sldMk cId="1521132054" sldId="281"/>
            <ac:graphicFrameMk id="5" creationId="{3577B8E3-1788-41FC-A3F0-B8D2FDEC3A36}"/>
          </ac:graphicFrameMkLst>
        </pc:graphicFrameChg>
      </pc:sldChg>
    </pc:docChg>
  </pc:docChgLst>
  <pc:docChgLst>
    <pc:chgData name="Rafael J. Barros" userId="b1de768cb1c342db" providerId="LiveId" clId="{7CDB0720-7993-49A7-BFE1-207697796694}"/>
    <pc:docChg chg="custSel addSld delSld modSld">
      <pc:chgData name="Rafael J. Barros" userId="b1de768cb1c342db" providerId="LiveId" clId="{7CDB0720-7993-49A7-BFE1-207697796694}" dt="2019-09-19T03:06:45.185" v="1462" actId="20577"/>
      <pc:docMkLst>
        <pc:docMk/>
      </pc:docMkLst>
      <pc:sldChg chg="addSp delSp modSp modNotesTx">
        <pc:chgData name="Rafael J. Barros" userId="b1de768cb1c342db" providerId="LiveId" clId="{7CDB0720-7993-49A7-BFE1-207697796694}" dt="2019-09-19T03:06:45.185" v="1462" actId="20577"/>
        <pc:sldMkLst>
          <pc:docMk/>
          <pc:sldMk cId="1066229962" sldId="271"/>
        </pc:sldMkLst>
        <pc:spChg chg="mod">
          <ac:chgData name="Rafael J. Barros" userId="b1de768cb1c342db" providerId="LiveId" clId="{7CDB0720-7993-49A7-BFE1-207697796694}" dt="2019-09-19T02:08:00.185" v="33" actId="20577"/>
          <ac:spMkLst>
            <pc:docMk/>
            <pc:sldMk cId="1066229962" sldId="271"/>
            <ac:spMk id="7" creationId="{00000000-0000-0000-0000-000000000000}"/>
          </ac:spMkLst>
        </pc:spChg>
        <pc:grpChg chg="add del">
          <ac:chgData name="Rafael J. Barros" userId="b1de768cb1c342db" providerId="LiveId" clId="{7CDB0720-7993-49A7-BFE1-207697796694}" dt="2019-09-19T03:06:00.972" v="1445"/>
          <ac:grpSpMkLst>
            <pc:docMk/>
            <pc:sldMk cId="1066229962" sldId="271"/>
            <ac:grpSpMk id="9" creationId="{9B1755A3-60D8-422F-ACD0-9D0E0A4D6119}"/>
          </ac:grpSpMkLst>
        </pc:grpChg>
        <pc:inkChg chg="add del">
          <ac:chgData name="Rafael J. Barros" userId="b1de768cb1c342db" providerId="LiveId" clId="{7CDB0720-7993-49A7-BFE1-207697796694}" dt="2019-09-19T02:05:31.196" v="2"/>
          <ac:inkMkLst>
            <pc:docMk/>
            <pc:sldMk cId="1066229962" sldId="271"/>
            <ac:inkMk id="2" creationId="{2866A921-3902-4C32-BEAC-818FE6836DDA}"/>
          </ac:inkMkLst>
        </pc:inkChg>
        <pc:inkChg chg="add del">
          <ac:chgData name="Rafael J. Barros" userId="b1de768cb1c342db" providerId="LiveId" clId="{7CDB0720-7993-49A7-BFE1-207697796694}" dt="2019-09-19T02:05:31.196" v="2"/>
          <ac:inkMkLst>
            <pc:docMk/>
            <pc:sldMk cId="1066229962" sldId="271"/>
            <ac:inkMk id="3" creationId="{B1E2955D-7042-43C4-9CBF-D1E674FC1321}"/>
          </ac:inkMkLst>
        </pc:inkChg>
        <pc:inkChg chg="add del">
          <ac:chgData name="Rafael J. Barros" userId="b1de768cb1c342db" providerId="LiveId" clId="{7CDB0720-7993-49A7-BFE1-207697796694}" dt="2019-09-19T02:05:33.042" v="4"/>
          <ac:inkMkLst>
            <pc:docMk/>
            <pc:sldMk cId="1066229962" sldId="271"/>
            <ac:inkMk id="4" creationId="{1BC28CC4-E30D-4CFF-9E63-192B0549E035}"/>
          </ac:inkMkLst>
        </pc:inkChg>
        <pc:inkChg chg="add del">
          <ac:chgData name="Rafael J. Barros" userId="b1de768cb1c342db" providerId="LiveId" clId="{7CDB0720-7993-49A7-BFE1-207697796694}" dt="2019-09-19T02:05:33.042" v="4"/>
          <ac:inkMkLst>
            <pc:docMk/>
            <pc:sldMk cId="1066229962" sldId="271"/>
            <ac:inkMk id="5" creationId="{30D38582-FE4F-4234-BA1B-DD224F9FE4D0}"/>
          </ac:inkMkLst>
        </pc:inkChg>
        <pc:inkChg chg="add del">
          <ac:chgData name="Rafael J. Barros" userId="b1de768cb1c342db" providerId="LiveId" clId="{7CDB0720-7993-49A7-BFE1-207697796694}" dt="2019-09-19T02:05:38.070" v="5"/>
          <ac:inkMkLst>
            <pc:docMk/>
            <pc:sldMk cId="1066229962" sldId="271"/>
            <ac:inkMk id="6" creationId="{2403090D-F102-472F-BC63-B33062182068}"/>
          </ac:inkMkLst>
        </pc:inkChg>
      </pc:sldChg>
      <pc:sldChg chg="modSp add">
        <pc:chgData name="Rafael J. Barros" userId="b1de768cb1c342db" providerId="LiveId" clId="{7CDB0720-7993-49A7-BFE1-207697796694}" dt="2019-09-19T02:13:19.004" v="383" actId="1036"/>
        <pc:sldMkLst>
          <pc:docMk/>
          <pc:sldMk cId="1521132054" sldId="281"/>
        </pc:sldMkLst>
        <pc:picChg chg="mod">
          <ac:chgData name="Rafael J. Barros" userId="b1de768cb1c342db" providerId="LiveId" clId="{7CDB0720-7993-49A7-BFE1-207697796694}" dt="2019-09-19T02:13:19.004" v="383" actId="1036"/>
          <ac:picMkLst>
            <pc:docMk/>
            <pc:sldMk cId="1521132054" sldId="281"/>
            <ac:picMk id="4" creationId="{8AD20BDD-0B0E-B94B-8845-C9700734E3A4}"/>
          </ac:picMkLst>
        </pc:picChg>
        <pc:picChg chg="mod">
          <ac:chgData name="Rafael J. Barros" userId="b1de768cb1c342db" providerId="LiveId" clId="{7CDB0720-7993-49A7-BFE1-207697796694}" dt="2019-09-19T02:13:19.004" v="383" actId="1036"/>
          <ac:picMkLst>
            <pc:docMk/>
            <pc:sldMk cId="1521132054" sldId="281"/>
            <ac:picMk id="18" creationId="{68F3A21A-5328-2F4B-B384-51C553276BBE}"/>
          </ac:picMkLst>
        </pc:picChg>
      </pc:sldChg>
      <pc:sldChg chg="del">
        <pc:chgData name="Rafael J. Barros" userId="b1de768cb1c342db" providerId="LiveId" clId="{7CDB0720-7993-49A7-BFE1-207697796694}" dt="2019-09-19T02:21:11.590" v="462" actId="47"/>
        <pc:sldMkLst>
          <pc:docMk/>
          <pc:sldMk cId="4076162373" sldId="360"/>
        </pc:sldMkLst>
      </pc:sldChg>
      <pc:sldChg chg="del">
        <pc:chgData name="Rafael J. Barros" userId="b1de768cb1c342db" providerId="LiveId" clId="{7CDB0720-7993-49A7-BFE1-207697796694}" dt="2019-09-19T02:21:11.590" v="462" actId="47"/>
        <pc:sldMkLst>
          <pc:docMk/>
          <pc:sldMk cId="3043395643" sldId="364"/>
        </pc:sldMkLst>
      </pc:sldChg>
      <pc:sldChg chg="del">
        <pc:chgData name="Rafael J. Barros" userId="b1de768cb1c342db" providerId="LiveId" clId="{7CDB0720-7993-49A7-BFE1-207697796694}" dt="2019-09-19T02:21:11.590" v="462" actId="47"/>
        <pc:sldMkLst>
          <pc:docMk/>
          <pc:sldMk cId="1394224825" sldId="365"/>
        </pc:sldMkLst>
      </pc:sldChg>
      <pc:sldChg chg="del">
        <pc:chgData name="Rafael J. Barros" userId="b1de768cb1c342db" providerId="LiveId" clId="{7CDB0720-7993-49A7-BFE1-207697796694}" dt="2019-09-19T02:21:11.590" v="462" actId="47"/>
        <pc:sldMkLst>
          <pc:docMk/>
          <pc:sldMk cId="4273141367" sldId="401"/>
        </pc:sldMkLst>
      </pc:sldChg>
      <pc:sldChg chg="del">
        <pc:chgData name="Rafael J. Barros" userId="b1de768cb1c342db" providerId="LiveId" clId="{7CDB0720-7993-49A7-BFE1-207697796694}" dt="2019-09-19T02:21:11.590" v="462" actId="47"/>
        <pc:sldMkLst>
          <pc:docMk/>
          <pc:sldMk cId="3071532854" sldId="402"/>
        </pc:sldMkLst>
      </pc:sldChg>
      <pc:sldChg chg="del">
        <pc:chgData name="Rafael J. Barros" userId="b1de768cb1c342db" providerId="LiveId" clId="{7CDB0720-7993-49A7-BFE1-207697796694}" dt="2019-09-19T02:21:11.590" v="462" actId="47"/>
        <pc:sldMkLst>
          <pc:docMk/>
          <pc:sldMk cId="388930152" sldId="408"/>
        </pc:sldMkLst>
      </pc:sldChg>
      <pc:sldChg chg="del">
        <pc:chgData name="Rafael J. Barros" userId="b1de768cb1c342db" providerId="LiveId" clId="{7CDB0720-7993-49A7-BFE1-207697796694}" dt="2019-09-19T02:21:11.590" v="462" actId="47"/>
        <pc:sldMkLst>
          <pc:docMk/>
          <pc:sldMk cId="106765153" sldId="438"/>
        </pc:sldMkLst>
      </pc:sldChg>
      <pc:sldChg chg="del">
        <pc:chgData name="Rafael J. Barros" userId="b1de768cb1c342db" providerId="LiveId" clId="{7CDB0720-7993-49A7-BFE1-207697796694}" dt="2019-09-19T02:21:11.590" v="462" actId="47"/>
        <pc:sldMkLst>
          <pc:docMk/>
          <pc:sldMk cId="27909116" sldId="447"/>
        </pc:sldMkLst>
      </pc:sldChg>
      <pc:sldChg chg="del">
        <pc:chgData name="Rafael J. Barros" userId="b1de768cb1c342db" providerId="LiveId" clId="{7CDB0720-7993-49A7-BFE1-207697796694}" dt="2019-09-19T02:21:11.590" v="462" actId="47"/>
        <pc:sldMkLst>
          <pc:docMk/>
          <pc:sldMk cId="4179395195" sldId="462"/>
        </pc:sldMkLst>
      </pc:sldChg>
      <pc:sldChg chg="del">
        <pc:chgData name="Rafael J. Barros" userId="b1de768cb1c342db" providerId="LiveId" clId="{7CDB0720-7993-49A7-BFE1-207697796694}" dt="2019-09-19T02:21:11.590" v="462" actId="47"/>
        <pc:sldMkLst>
          <pc:docMk/>
          <pc:sldMk cId="1601146419" sldId="474"/>
        </pc:sldMkLst>
      </pc:sldChg>
      <pc:sldChg chg="delSp add">
        <pc:chgData name="Rafael J. Barros" userId="b1de768cb1c342db" providerId="LiveId" clId="{7CDB0720-7993-49A7-BFE1-207697796694}" dt="2019-09-19T03:02:08.585" v="1432" actId="478"/>
        <pc:sldMkLst>
          <pc:docMk/>
          <pc:sldMk cId="2063199562" sldId="485"/>
        </pc:sldMkLst>
        <pc:spChg chg="del">
          <ac:chgData name="Rafael J. Barros" userId="b1de768cb1c342db" providerId="LiveId" clId="{7CDB0720-7993-49A7-BFE1-207697796694}" dt="2019-09-19T03:02:08.585" v="1432" actId="478"/>
          <ac:spMkLst>
            <pc:docMk/>
            <pc:sldMk cId="2063199562" sldId="485"/>
            <ac:spMk id="54276" creationId="{6730E6E8-7AB4-3145-BAD3-859491A50531}"/>
          </ac:spMkLst>
        </pc:spChg>
      </pc:sldChg>
      <pc:sldChg chg="delSp add">
        <pc:chgData name="Rafael J. Barros" userId="b1de768cb1c342db" providerId="LiveId" clId="{7CDB0720-7993-49A7-BFE1-207697796694}" dt="2019-09-19T03:04:21.955" v="1441" actId="478"/>
        <pc:sldMkLst>
          <pc:docMk/>
          <pc:sldMk cId="207004464" sldId="501"/>
        </pc:sldMkLst>
        <pc:spChg chg="del">
          <ac:chgData name="Rafael J. Barros" userId="b1de768cb1c342db" providerId="LiveId" clId="{7CDB0720-7993-49A7-BFE1-207697796694}" dt="2019-09-19T03:04:21.955" v="1441" actId="478"/>
          <ac:spMkLst>
            <pc:docMk/>
            <pc:sldMk cId="207004464" sldId="501"/>
            <ac:spMk id="8" creationId="{CB3FA1AD-9AB9-4D52-99FF-627726A4A1AD}"/>
          </ac:spMkLst>
        </pc:spChg>
        <pc:spChg chg="del">
          <ac:chgData name="Rafael J. Barros" userId="b1de768cb1c342db" providerId="LiveId" clId="{7CDB0720-7993-49A7-BFE1-207697796694}" dt="2019-09-19T03:04:21.955" v="1441" actId="478"/>
          <ac:spMkLst>
            <pc:docMk/>
            <pc:sldMk cId="207004464" sldId="501"/>
            <ac:spMk id="62468" creationId="{3432C9F5-758D-6540-BF6A-3C00C0439173}"/>
          </ac:spMkLst>
        </pc:spChg>
      </pc:sldChg>
      <pc:sldChg chg="delSp modSp add">
        <pc:chgData name="Rafael J. Barros" userId="b1de768cb1c342db" providerId="LiveId" clId="{7CDB0720-7993-49A7-BFE1-207697796694}" dt="2019-09-19T02:40:44.755" v="864" actId="478"/>
        <pc:sldMkLst>
          <pc:docMk/>
          <pc:sldMk cId="3770091612" sldId="502"/>
        </pc:sldMkLst>
        <pc:spChg chg="mod">
          <ac:chgData name="Rafael J. Barros" userId="b1de768cb1c342db" providerId="LiveId" clId="{7CDB0720-7993-49A7-BFE1-207697796694}" dt="2019-09-19T02:40:37.153" v="863" actId="1036"/>
          <ac:spMkLst>
            <pc:docMk/>
            <pc:sldMk cId="3770091612" sldId="502"/>
            <ac:spMk id="8" creationId="{DC37E9A4-8ABC-6641-AD56-E042CFBDC1DD}"/>
          </ac:spMkLst>
        </pc:spChg>
        <pc:spChg chg="del mod">
          <ac:chgData name="Rafael J. Barros" userId="b1de768cb1c342db" providerId="LiveId" clId="{7CDB0720-7993-49A7-BFE1-207697796694}" dt="2019-09-19T02:40:44.755" v="864" actId="478"/>
          <ac:spMkLst>
            <pc:docMk/>
            <pc:sldMk cId="3770091612" sldId="502"/>
            <ac:spMk id="64515" creationId="{7B2C6A12-37AD-F44A-9FDE-B29338AAC6FD}"/>
          </ac:spMkLst>
        </pc:spChg>
      </pc:sldChg>
      <pc:sldChg chg="delSp add">
        <pc:chgData name="Rafael J. Barros" userId="b1de768cb1c342db" providerId="LiveId" clId="{7CDB0720-7993-49A7-BFE1-207697796694}" dt="2019-09-19T02:51:33.978" v="1104" actId="478"/>
        <pc:sldMkLst>
          <pc:docMk/>
          <pc:sldMk cId="3758918993" sldId="505"/>
        </pc:sldMkLst>
        <pc:spChg chg="del">
          <ac:chgData name="Rafael J. Barros" userId="b1de768cb1c342db" providerId="LiveId" clId="{7CDB0720-7993-49A7-BFE1-207697796694}" dt="2019-09-19T02:51:33.978" v="1104" actId="478"/>
          <ac:spMkLst>
            <pc:docMk/>
            <pc:sldMk cId="3758918993" sldId="505"/>
            <ac:spMk id="74755" creationId="{00EF63E8-6016-EB49-8691-3CF3E80E5773}"/>
          </ac:spMkLst>
        </pc:spChg>
      </pc:sldChg>
      <pc:sldChg chg="delSp add">
        <pc:chgData name="Rafael J. Barros" userId="b1de768cb1c342db" providerId="LiveId" clId="{7CDB0720-7993-49A7-BFE1-207697796694}" dt="2019-09-19T02:41:09.371" v="865" actId="478"/>
        <pc:sldMkLst>
          <pc:docMk/>
          <pc:sldMk cId="3054477675" sldId="523"/>
        </pc:sldMkLst>
        <pc:spChg chg="del">
          <ac:chgData name="Rafael J. Barros" userId="b1de768cb1c342db" providerId="LiveId" clId="{7CDB0720-7993-49A7-BFE1-207697796694}" dt="2019-09-19T02:41:09.371" v="865" actId="478"/>
          <ac:spMkLst>
            <pc:docMk/>
            <pc:sldMk cId="3054477675" sldId="523"/>
            <ac:spMk id="66564" creationId="{9D1D7AE3-15A9-0F4E-901F-B83E2DF36E9C}"/>
          </ac:spMkLst>
        </pc:spChg>
      </pc:sldChg>
      <pc:sldChg chg="modSp add">
        <pc:chgData name="Rafael J. Barros" userId="b1de768cb1c342db" providerId="LiveId" clId="{7CDB0720-7993-49A7-BFE1-207697796694}" dt="2019-09-19T02:42:14.027" v="881" actId="1035"/>
        <pc:sldMkLst>
          <pc:docMk/>
          <pc:sldMk cId="1893125061" sldId="544"/>
        </pc:sldMkLst>
        <pc:spChg chg="mod">
          <ac:chgData name="Rafael J. Barros" userId="b1de768cb1c342db" providerId="LiveId" clId="{7CDB0720-7993-49A7-BFE1-207697796694}" dt="2019-09-19T02:42:14.027" v="881" actId="1035"/>
          <ac:spMkLst>
            <pc:docMk/>
            <pc:sldMk cId="1893125061" sldId="544"/>
            <ac:spMk id="2" creationId="{29DFA0B1-B4F5-264B-AE6D-8EDA72C7521D}"/>
          </ac:spMkLst>
        </pc:spChg>
        <pc:spChg chg="mod">
          <ac:chgData name="Rafael J. Barros" userId="b1de768cb1c342db" providerId="LiveId" clId="{7CDB0720-7993-49A7-BFE1-207697796694}" dt="2019-09-19T02:42:14.027" v="881" actId="1035"/>
          <ac:spMkLst>
            <pc:docMk/>
            <pc:sldMk cId="1893125061" sldId="544"/>
            <ac:spMk id="10" creationId="{098A1897-6C45-924E-BF50-AA8FB34882A9}"/>
          </ac:spMkLst>
        </pc:spChg>
        <pc:spChg chg="mod">
          <ac:chgData name="Rafael J. Barros" userId="b1de768cb1c342db" providerId="LiveId" clId="{7CDB0720-7993-49A7-BFE1-207697796694}" dt="2019-09-19T02:42:14.027" v="881" actId="1035"/>
          <ac:spMkLst>
            <pc:docMk/>
            <pc:sldMk cId="1893125061" sldId="544"/>
            <ac:spMk id="12" creationId="{52E309BA-49A1-B845-9F02-ECFD6C7A11A4}"/>
          </ac:spMkLst>
        </pc:spChg>
        <pc:picChg chg="mod">
          <ac:chgData name="Rafael J. Barros" userId="b1de768cb1c342db" providerId="LiveId" clId="{7CDB0720-7993-49A7-BFE1-207697796694}" dt="2019-09-19T02:41:52.753" v="871" actId="1036"/>
          <ac:picMkLst>
            <pc:docMk/>
            <pc:sldMk cId="1893125061" sldId="544"/>
            <ac:picMk id="76803" creationId="{09B549FE-9924-FB42-AD7D-D3DBF037EF99}"/>
          </ac:picMkLst>
        </pc:picChg>
        <pc:cxnChg chg="mod">
          <ac:chgData name="Rafael J. Barros" userId="b1de768cb1c342db" providerId="LiveId" clId="{7CDB0720-7993-49A7-BFE1-207697796694}" dt="2019-09-19T02:42:14.027" v="881" actId="1035"/>
          <ac:cxnSpMkLst>
            <pc:docMk/>
            <pc:sldMk cId="1893125061" sldId="544"/>
            <ac:cxnSpMk id="6" creationId="{4D90FBE9-AE5C-D241-BD14-F28AF60F1DD9}"/>
          </ac:cxnSpMkLst>
        </pc:cxnChg>
        <pc:cxnChg chg="mod">
          <ac:chgData name="Rafael J. Barros" userId="b1de768cb1c342db" providerId="LiveId" clId="{7CDB0720-7993-49A7-BFE1-207697796694}" dt="2019-09-19T02:42:14.027" v="881" actId="1035"/>
          <ac:cxnSpMkLst>
            <pc:docMk/>
            <pc:sldMk cId="1893125061" sldId="544"/>
            <ac:cxnSpMk id="11" creationId="{7CC049F6-8319-9345-AA66-B84F634D6421}"/>
          </ac:cxnSpMkLst>
        </pc:cxnChg>
        <pc:cxnChg chg="mod">
          <ac:chgData name="Rafael J. Barros" userId="b1de768cb1c342db" providerId="LiveId" clId="{7CDB0720-7993-49A7-BFE1-207697796694}" dt="2019-09-19T02:42:14.027" v="881" actId="1035"/>
          <ac:cxnSpMkLst>
            <pc:docMk/>
            <pc:sldMk cId="1893125061" sldId="544"/>
            <ac:cxnSpMk id="13" creationId="{A5872032-3D10-A74E-95F0-8ED763E962C6}"/>
          </ac:cxnSpMkLst>
        </pc:cxnChg>
      </pc:sldChg>
      <pc:sldChg chg="delSp add">
        <pc:chgData name="Rafael J. Barros" userId="b1de768cb1c342db" providerId="LiveId" clId="{7CDB0720-7993-49A7-BFE1-207697796694}" dt="2019-09-19T02:56:05.002" v="1145" actId="478"/>
        <pc:sldMkLst>
          <pc:docMk/>
          <pc:sldMk cId="2600839466" sldId="554"/>
        </pc:sldMkLst>
        <pc:spChg chg="del">
          <ac:chgData name="Rafael J. Barros" userId="b1de768cb1c342db" providerId="LiveId" clId="{7CDB0720-7993-49A7-BFE1-207697796694}" dt="2019-09-19T02:56:05.002" v="1145" actId="478"/>
          <ac:spMkLst>
            <pc:docMk/>
            <pc:sldMk cId="2600839466" sldId="554"/>
            <ac:spMk id="88067" creationId="{21BC747F-A07D-1E44-B7C6-710F6C419B37}"/>
          </ac:spMkLst>
        </pc:spChg>
      </pc:sldChg>
      <pc:sldChg chg="modSp modNotesTx">
        <pc:chgData name="Rafael J. Barros" userId="b1de768cb1c342db" providerId="LiveId" clId="{7CDB0720-7993-49A7-BFE1-207697796694}" dt="2019-09-19T02:12:22.235" v="360" actId="20577"/>
        <pc:sldMkLst>
          <pc:docMk/>
          <pc:sldMk cId="604901603" sldId="698"/>
        </pc:sldMkLst>
        <pc:spChg chg="mod">
          <ac:chgData name="Rafael J. Barros" userId="b1de768cb1c342db" providerId="LiveId" clId="{7CDB0720-7993-49A7-BFE1-207697796694}" dt="2019-09-19T02:09:37.711" v="114" actId="20577"/>
          <ac:spMkLst>
            <pc:docMk/>
            <pc:sldMk cId="604901603" sldId="698"/>
            <ac:spMk id="5" creationId="{BE9B3428-0960-E44C-BD9C-63F67671DB78}"/>
          </ac:spMkLst>
        </pc:spChg>
        <pc:spChg chg="mod">
          <ac:chgData name="Rafael J. Barros" userId="b1de768cb1c342db" providerId="LiveId" clId="{7CDB0720-7993-49A7-BFE1-207697796694}" dt="2019-09-19T02:11:06.587" v="235" actId="20577"/>
          <ac:spMkLst>
            <pc:docMk/>
            <pc:sldMk cId="604901603" sldId="698"/>
            <ac:spMk id="6" creationId="{61BCC9CA-8713-784E-955A-35456F5E8A19}"/>
          </ac:spMkLst>
        </pc:spChg>
      </pc:sldChg>
      <pc:sldChg chg="modSp">
        <pc:chgData name="Rafael J. Barros" userId="b1de768cb1c342db" providerId="LiveId" clId="{7CDB0720-7993-49A7-BFE1-207697796694}" dt="2019-09-19T02:54:07.696" v="1139" actId="20577"/>
        <pc:sldMkLst>
          <pc:docMk/>
          <pc:sldMk cId="710139463" sldId="700"/>
        </pc:sldMkLst>
        <pc:spChg chg="mod">
          <ac:chgData name="Rafael J. Barros" userId="b1de768cb1c342db" providerId="LiveId" clId="{7CDB0720-7993-49A7-BFE1-207697796694}" dt="2019-09-19T02:54:07.696" v="1139" actId="20577"/>
          <ac:spMkLst>
            <pc:docMk/>
            <pc:sldMk cId="710139463" sldId="700"/>
            <ac:spMk id="7" creationId="{3EDAC50D-DE59-F04E-A696-E6A21D43492B}"/>
          </ac:spMkLst>
        </pc:spChg>
      </pc:sldChg>
      <pc:sldChg chg="del">
        <pc:chgData name="Rafael J. Barros" userId="b1de768cb1c342db" providerId="LiveId" clId="{7CDB0720-7993-49A7-BFE1-207697796694}" dt="2019-09-19T02:21:11.590" v="462" actId="47"/>
        <pc:sldMkLst>
          <pc:docMk/>
          <pc:sldMk cId="2693328411" sldId="704"/>
        </pc:sldMkLst>
      </pc:sldChg>
      <pc:sldChg chg="del">
        <pc:chgData name="Rafael J. Barros" userId="b1de768cb1c342db" providerId="LiveId" clId="{7CDB0720-7993-49A7-BFE1-207697796694}" dt="2019-09-19T02:21:11.590" v="462" actId="47"/>
        <pc:sldMkLst>
          <pc:docMk/>
          <pc:sldMk cId="1979500434" sldId="705"/>
        </pc:sldMkLst>
      </pc:sldChg>
      <pc:sldChg chg="delSp add">
        <pc:chgData name="Rafael J. Barros" userId="b1de768cb1c342db" providerId="LiveId" clId="{7CDB0720-7993-49A7-BFE1-207697796694}" dt="2019-09-19T02:30:53.201" v="739" actId="478"/>
        <pc:sldMkLst>
          <pc:docMk/>
          <pc:sldMk cId="3220865881" sldId="724"/>
        </pc:sldMkLst>
        <pc:spChg chg="del">
          <ac:chgData name="Rafael J. Barros" userId="b1de768cb1c342db" providerId="LiveId" clId="{7CDB0720-7993-49A7-BFE1-207697796694}" dt="2019-09-19T02:30:53.201" v="739" actId="478"/>
          <ac:spMkLst>
            <pc:docMk/>
            <pc:sldMk cId="3220865881" sldId="724"/>
            <ac:spMk id="34820" creationId="{46CC2953-DB36-654F-AC44-AC31A6AE8FEB}"/>
          </ac:spMkLst>
        </pc:spChg>
      </pc:sldChg>
      <pc:sldChg chg="delSp modSp add">
        <pc:chgData name="Rafael J. Barros" userId="b1de768cb1c342db" providerId="LiveId" clId="{7CDB0720-7993-49A7-BFE1-207697796694}" dt="2019-09-19T02:31:39.098" v="742" actId="1076"/>
        <pc:sldMkLst>
          <pc:docMk/>
          <pc:sldMk cId="2117224613" sldId="725"/>
        </pc:sldMkLst>
        <pc:spChg chg="mod">
          <ac:chgData name="Rafael J. Barros" userId="b1de768cb1c342db" providerId="LiveId" clId="{7CDB0720-7993-49A7-BFE1-207697796694}" dt="2019-09-19T02:31:39.098" v="742" actId="1076"/>
          <ac:spMkLst>
            <pc:docMk/>
            <pc:sldMk cId="2117224613" sldId="725"/>
            <ac:spMk id="24579" creationId="{CB4CF00C-4709-3B41-947E-66B89FC70556}"/>
          </ac:spMkLst>
        </pc:spChg>
        <pc:spChg chg="del">
          <ac:chgData name="Rafael J. Barros" userId="b1de768cb1c342db" providerId="LiveId" clId="{7CDB0720-7993-49A7-BFE1-207697796694}" dt="2019-09-19T02:31:05.111" v="740" actId="478"/>
          <ac:spMkLst>
            <pc:docMk/>
            <pc:sldMk cId="2117224613" sldId="725"/>
            <ac:spMk id="36868" creationId="{02736E9D-854E-0B4E-852E-2C29785E9ECA}"/>
          </ac:spMkLst>
        </pc:spChg>
      </pc:sldChg>
      <pc:sldChg chg="modSp add">
        <pc:chgData name="Rafael J. Barros" userId="b1de768cb1c342db" providerId="LiveId" clId="{7CDB0720-7993-49A7-BFE1-207697796694}" dt="2019-09-19T02:31:12.033" v="741" actId="20577"/>
        <pc:sldMkLst>
          <pc:docMk/>
          <pc:sldMk cId="3758992537" sldId="740"/>
        </pc:sldMkLst>
        <pc:spChg chg="mod">
          <ac:chgData name="Rafael J. Barros" userId="b1de768cb1c342db" providerId="LiveId" clId="{7CDB0720-7993-49A7-BFE1-207697796694}" dt="2019-09-19T02:31:12.033" v="741" actId="20577"/>
          <ac:spMkLst>
            <pc:docMk/>
            <pc:sldMk cId="3758992537" sldId="740"/>
            <ac:spMk id="37890" creationId="{A417ADF1-E762-EC40-8297-80537D767AB5}"/>
          </ac:spMkLst>
        </pc:spChg>
      </pc:sldChg>
      <pc:sldChg chg="add">
        <pc:chgData name="Rafael J. Barros" userId="b1de768cb1c342db" providerId="LiveId" clId="{7CDB0720-7993-49A7-BFE1-207697796694}" dt="2019-09-19T02:21:51.767" v="463"/>
        <pc:sldMkLst>
          <pc:docMk/>
          <pc:sldMk cId="2392898707" sldId="741"/>
        </pc:sldMkLst>
      </pc:sldChg>
      <pc:sldChg chg="add">
        <pc:chgData name="Rafael J. Barros" userId="b1de768cb1c342db" providerId="LiveId" clId="{7CDB0720-7993-49A7-BFE1-207697796694}" dt="2019-09-19T02:21:51.767" v="463"/>
        <pc:sldMkLst>
          <pc:docMk/>
          <pc:sldMk cId="371920950" sldId="742"/>
        </pc:sldMkLst>
      </pc:sldChg>
      <pc:sldChg chg="add">
        <pc:chgData name="Rafael J. Barros" userId="b1de768cb1c342db" providerId="LiveId" clId="{7CDB0720-7993-49A7-BFE1-207697796694}" dt="2019-09-19T02:21:51.767" v="463"/>
        <pc:sldMkLst>
          <pc:docMk/>
          <pc:sldMk cId="2694895203" sldId="743"/>
        </pc:sldMkLst>
      </pc:sldChg>
      <pc:sldChg chg="del">
        <pc:chgData name="Rafael J. Barros" userId="b1de768cb1c342db" providerId="LiveId" clId="{7CDB0720-7993-49A7-BFE1-207697796694}" dt="2019-09-19T02:21:11.590" v="462" actId="47"/>
        <pc:sldMkLst>
          <pc:docMk/>
          <pc:sldMk cId="1670344865" sldId="745"/>
        </pc:sldMkLst>
      </pc:sldChg>
      <pc:sldChg chg="delSp add">
        <pc:chgData name="Rafael J. Barros" userId="b1de768cb1c342db" providerId="LiveId" clId="{7CDB0720-7993-49A7-BFE1-207697796694}" dt="2019-09-19T03:02:53.566" v="1438" actId="478"/>
        <pc:sldMkLst>
          <pc:docMk/>
          <pc:sldMk cId="3102103509" sldId="745"/>
        </pc:sldMkLst>
        <pc:spChg chg="del">
          <ac:chgData name="Rafael J. Barros" userId="b1de768cb1c342db" providerId="LiveId" clId="{7CDB0720-7993-49A7-BFE1-207697796694}" dt="2019-09-19T03:02:53.566" v="1438" actId="478"/>
          <ac:spMkLst>
            <pc:docMk/>
            <pc:sldMk cId="3102103509" sldId="745"/>
            <ac:spMk id="39940" creationId="{8BC5B394-3BC1-2E46-8AEE-DC99970069FC}"/>
          </ac:spMkLst>
        </pc:spChg>
      </pc:sldChg>
      <pc:sldChg chg="delSp add">
        <pc:chgData name="Rafael J. Barros" userId="b1de768cb1c342db" providerId="LiveId" clId="{7CDB0720-7993-49A7-BFE1-207697796694}" dt="2019-09-19T03:02:39.667" v="1436" actId="478"/>
        <pc:sldMkLst>
          <pc:docMk/>
          <pc:sldMk cId="2641023360" sldId="746"/>
        </pc:sldMkLst>
        <pc:spChg chg="del">
          <ac:chgData name="Rafael J. Barros" userId="b1de768cb1c342db" providerId="LiveId" clId="{7CDB0720-7993-49A7-BFE1-207697796694}" dt="2019-09-19T03:02:39.667" v="1436" actId="478"/>
          <ac:spMkLst>
            <pc:docMk/>
            <pc:sldMk cId="2641023360" sldId="746"/>
            <ac:spMk id="44036" creationId="{1922D097-E5B3-F047-BAA9-3C8678BB1367}"/>
          </ac:spMkLst>
        </pc:spChg>
      </pc:sldChg>
      <pc:sldChg chg="delSp add">
        <pc:chgData name="Rafael J. Barros" userId="b1de768cb1c342db" providerId="LiveId" clId="{7CDB0720-7993-49A7-BFE1-207697796694}" dt="2019-09-19T02:41:13.432" v="866" actId="478"/>
        <pc:sldMkLst>
          <pc:docMk/>
          <pc:sldMk cId="2535263610" sldId="747"/>
        </pc:sldMkLst>
        <pc:spChg chg="del">
          <ac:chgData name="Rafael J. Barros" userId="b1de768cb1c342db" providerId="LiveId" clId="{7CDB0720-7993-49A7-BFE1-207697796694}" dt="2019-09-19T02:41:13.432" v="866" actId="478"/>
          <ac:spMkLst>
            <pc:docMk/>
            <pc:sldMk cId="2535263610" sldId="747"/>
            <ac:spMk id="68612" creationId="{D5F67E60-0091-DA4B-9514-10B196EB9D8C}"/>
          </ac:spMkLst>
        </pc:spChg>
      </pc:sldChg>
      <pc:sldChg chg="delSp add">
        <pc:chgData name="Rafael J. Barros" userId="b1de768cb1c342db" providerId="LiveId" clId="{7CDB0720-7993-49A7-BFE1-207697796694}" dt="2019-09-19T03:02:33.070" v="1435" actId="478"/>
        <pc:sldMkLst>
          <pc:docMk/>
          <pc:sldMk cId="4011760609" sldId="748"/>
        </pc:sldMkLst>
        <pc:spChg chg="del">
          <ac:chgData name="Rafael J. Barros" userId="b1de768cb1c342db" providerId="LiveId" clId="{7CDB0720-7993-49A7-BFE1-207697796694}" dt="2019-09-19T03:02:33.070" v="1435" actId="478"/>
          <ac:spMkLst>
            <pc:docMk/>
            <pc:sldMk cId="4011760609" sldId="748"/>
            <ac:spMk id="45060" creationId="{FB52564A-E5DF-2A44-9DCD-C2DB78110FF6}"/>
          </ac:spMkLst>
        </pc:spChg>
      </pc:sldChg>
      <pc:sldChg chg="delSp add">
        <pc:chgData name="Rafael J. Barros" userId="b1de768cb1c342db" providerId="LiveId" clId="{7CDB0720-7993-49A7-BFE1-207697796694}" dt="2019-09-19T03:02:47.390" v="1437" actId="478"/>
        <pc:sldMkLst>
          <pc:docMk/>
          <pc:sldMk cId="2036822314" sldId="749"/>
        </pc:sldMkLst>
        <pc:spChg chg="del">
          <ac:chgData name="Rafael J. Barros" userId="b1de768cb1c342db" providerId="LiveId" clId="{7CDB0720-7993-49A7-BFE1-207697796694}" dt="2019-09-19T03:02:47.390" v="1437" actId="478"/>
          <ac:spMkLst>
            <pc:docMk/>
            <pc:sldMk cId="2036822314" sldId="749"/>
            <ac:spMk id="40964" creationId="{135A88C4-F336-314B-9699-C217085FAF7D}"/>
          </ac:spMkLst>
        </pc:spChg>
      </pc:sldChg>
      <pc:sldChg chg="del">
        <pc:chgData name="Rafael J. Barros" userId="b1de768cb1c342db" providerId="LiveId" clId="{7CDB0720-7993-49A7-BFE1-207697796694}" dt="2019-09-19T02:21:11.590" v="462" actId="47"/>
        <pc:sldMkLst>
          <pc:docMk/>
          <pc:sldMk cId="2066073448" sldId="750"/>
        </pc:sldMkLst>
      </pc:sldChg>
      <pc:sldChg chg="del">
        <pc:chgData name="Rafael J. Barros" userId="b1de768cb1c342db" providerId="LiveId" clId="{7CDB0720-7993-49A7-BFE1-207697796694}" dt="2019-09-19T02:21:11.590" v="462" actId="47"/>
        <pc:sldMkLst>
          <pc:docMk/>
          <pc:sldMk cId="2877321777" sldId="752"/>
        </pc:sldMkLst>
      </pc:sldChg>
      <pc:sldChg chg="delSp add">
        <pc:chgData name="Rafael J. Barros" userId="b1de768cb1c342db" providerId="LiveId" clId="{7CDB0720-7993-49A7-BFE1-207697796694}" dt="2019-09-19T03:02:26.236" v="1434" actId="478"/>
        <pc:sldMkLst>
          <pc:docMk/>
          <pc:sldMk cId="607992689" sldId="753"/>
        </pc:sldMkLst>
        <pc:spChg chg="del">
          <ac:chgData name="Rafael J. Barros" userId="b1de768cb1c342db" providerId="LiveId" clId="{7CDB0720-7993-49A7-BFE1-207697796694}" dt="2019-09-19T03:02:26.236" v="1434" actId="478"/>
          <ac:spMkLst>
            <pc:docMk/>
            <pc:sldMk cId="607992689" sldId="753"/>
            <ac:spMk id="50180" creationId="{E8F31EF5-D101-D84B-BFB0-2F133EDA6D2A}"/>
          </ac:spMkLst>
        </pc:spChg>
      </pc:sldChg>
      <pc:sldChg chg="delSp add">
        <pc:chgData name="Rafael J. Barros" userId="b1de768cb1c342db" providerId="LiveId" clId="{7CDB0720-7993-49A7-BFE1-207697796694}" dt="2019-09-19T02:42:30.652" v="882" actId="478"/>
        <pc:sldMkLst>
          <pc:docMk/>
          <pc:sldMk cId="2345150368" sldId="758"/>
        </pc:sldMkLst>
        <pc:spChg chg="del">
          <ac:chgData name="Rafael J. Barros" userId="b1de768cb1c342db" providerId="LiveId" clId="{7CDB0720-7993-49A7-BFE1-207697796694}" dt="2019-09-19T02:42:30.652" v="882" actId="478"/>
          <ac:spMkLst>
            <pc:docMk/>
            <pc:sldMk cId="2345150368" sldId="758"/>
            <ac:spMk id="83971" creationId="{A1E14E1F-3D12-204F-8BDF-363FC949B245}"/>
          </ac:spMkLst>
        </pc:spChg>
      </pc:sldChg>
      <pc:sldChg chg="del">
        <pc:chgData name="Rafael J. Barros" userId="b1de768cb1c342db" providerId="LiveId" clId="{7CDB0720-7993-49A7-BFE1-207697796694}" dt="2019-09-19T02:21:11.590" v="462" actId="47"/>
        <pc:sldMkLst>
          <pc:docMk/>
          <pc:sldMk cId="2767554951" sldId="759"/>
        </pc:sldMkLst>
      </pc:sldChg>
      <pc:sldChg chg="del">
        <pc:chgData name="Rafael J. Barros" userId="b1de768cb1c342db" providerId="LiveId" clId="{7CDB0720-7993-49A7-BFE1-207697796694}" dt="2019-09-19T02:21:11.590" v="462" actId="47"/>
        <pc:sldMkLst>
          <pc:docMk/>
          <pc:sldMk cId="356599035" sldId="760"/>
        </pc:sldMkLst>
      </pc:sldChg>
      <pc:sldChg chg="del">
        <pc:chgData name="Rafael J. Barros" userId="b1de768cb1c342db" providerId="LiveId" clId="{7CDB0720-7993-49A7-BFE1-207697796694}" dt="2019-09-19T02:21:11.590" v="462" actId="47"/>
        <pc:sldMkLst>
          <pc:docMk/>
          <pc:sldMk cId="4055685109" sldId="762"/>
        </pc:sldMkLst>
      </pc:sldChg>
      <pc:sldChg chg="delSp add">
        <pc:chgData name="Rafael J. Barros" userId="b1de768cb1c342db" providerId="LiveId" clId="{7CDB0720-7993-49A7-BFE1-207697796694}" dt="2019-09-19T02:54:57.460" v="1141" actId="478"/>
        <pc:sldMkLst>
          <pc:docMk/>
          <pc:sldMk cId="4051478823" sldId="763"/>
        </pc:sldMkLst>
        <pc:spChg chg="del">
          <ac:chgData name="Rafael J. Barros" userId="b1de768cb1c342db" providerId="LiveId" clId="{7CDB0720-7993-49A7-BFE1-207697796694}" dt="2019-09-19T02:54:57.460" v="1141" actId="478"/>
          <ac:spMkLst>
            <pc:docMk/>
            <pc:sldMk cId="4051478823" sldId="763"/>
            <ac:spMk id="101380" creationId="{EBF53D6D-990B-7F47-B865-F6AAAE05CCE7}"/>
          </ac:spMkLst>
        </pc:spChg>
      </pc:sldChg>
      <pc:sldChg chg="del">
        <pc:chgData name="Rafael J. Barros" userId="b1de768cb1c342db" providerId="LiveId" clId="{7CDB0720-7993-49A7-BFE1-207697796694}" dt="2019-09-19T02:21:11.590" v="462" actId="47"/>
        <pc:sldMkLst>
          <pc:docMk/>
          <pc:sldMk cId="1000132231" sldId="770"/>
        </pc:sldMkLst>
      </pc:sldChg>
      <pc:sldChg chg="delSp modSp add">
        <pc:chgData name="Rafael J. Barros" userId="b1de768cb1c342db" providerId="LiveId" clId="{7CDB0720-7993-49A7-BFE1-207697796694}" dt="2019-09-19T03:01:03.728" v="1428" actId="478"/>
        <pc:sldMkLst>
          <pc:docMk/>
          <pc:sldMk cId="3673925927" sldId="770"/>
        </pc:sldMkLst>
        <pc:spChg chg="mod">
          <ac:chgData name="Rafael J. Barros" userId="b1de768cb1c342db" providerId="LiveId" clId="{7CDB0720-7993-49A7-BFE1-207697796694}" dt="2019-09-19T02:59:52.834" v="1382" actId="20577"/>
          <ac:spMkLst>
            <pc:docMk/>
            <pc:sldMk cId="3673925927" sldId="770"/>
            <ac:spMk id="92162" creationId="{D2072224-FA48-BE41-923A-05E3F7BF5E92}"/>
          </ac:spMkLst>
        </pc:spChg>
        <pc:spChg chg="del">
          <ac:chgData name="Rafael J. Barros" userId="b1de768cb1c342db" providerId="LiveId" clId="{7CDB0720-7993-49A7-BFE1-207697796694}" dt="2019-09-19T03:01:03.728" v="1428" actId="478"/>
          <ac:spMkLst>
            <pc:docMk/>
            <pc:sldMk cId="3673925927" sldId="770"/>
            <ac:spMk id="92164" creationId="{273CBDB1-1E8E-1140-A94B-D13A82C10D53}"/>
          </ac:spMkLst>
        </pc:spChg>
      </pc:sldChg>
      <pc:sldChg chg="del">
        <pc:chgData name="Rafael J. Barros" userId="b1de768cb1c342db" providerId="LiveId" clId="{7CDB0720-7993-49A7-BFE1-207697796694}" dt="2019-09-19T02:21:11.590" v="462" actId="47"/>
        <pc:sldMkLst>
          <pc:docMk/>
          <pc:sldMk cId="3019062342" sldId="771"/>
        </pc:sldMkLst>
      </pc:sldChg>
      <pc:sldChg chg="del">
        <pc:chgData name="Rafael J. Barros" userId="b1de768cb1c342db" providerId="LiveId" clId="{7CDB0720-7993-49A7-BFE1-207697796694}" dt="2019-09-19T02:21:11.590" v="462" actId="47"/>
        <pc:sldMkLst>
          <pc:docMk/>
          <pc:sldMk cId="817625329" sldId="772"/>
        </pc:sldMkLst>
      </pc:sldChg>
      <pc:sldChg chg="del">
        <pc:chgData name="Rafael J. Barros" userId="b1de768cb1c342db" providerId="LiveId" clId="{7CDB0720-7993-49A7-BFE1-207697796694}" dt="2019-09-19T02:21:11.590" v="462" actId="47"/>
        <pc:sldMkLst>
          <pc:docMk/>
          <pc:sldMk cId="2781214468" sldId="773"/>
        </pc:sldMkLst>
      </pc:sldChg>
      <pc:sldChg chg="del">
        <pc:chgData name="Rafael J. Barros" userId="b1de768cb1c342db" providerId="LiveId" clId="{7CDB0720-7993-49A7-BFE1-207697796694}" dt="2019-09-19T02:21:11.590" v="462" actId="47"/>
        <pc:sldMkLst>
          <pc:docMk/>
          <pc:sldMk cId="2138642526" sldId="774"/>
        </pc:sldMkLst>
      </pc:sldChg>
      <pc:sldChg chg="del">
        <pc:chgData name="Rafael J. Barros" userId="b1de768cb1c342db" providerId="LiveId" clId="{7CDB0720-7993-49A7-BFE1-207697796694}" dt="2019-09-19T02:21:11.590" v="462" actId="47"/>
        <pc:sldMkLst>
          <pc:docMk/>
          <pc:sldMk cId="2218796773" sldId="775"/>
        </pc:sldMkLst>
      </pc:sldChg>
      <pc:sldChg chg="del">
        <pc:chgData name="Rafael J. Barros" userId="b1de768cb1c342db" providerId="LiveId" clId="{7CDB0720-7993-49A7-BFE1-207697796694}" dt="2019-09-19T02:21:11.590" v="462" actId="47"/>
        <pc:sldMkLst>
          <pc:docMk/>
          <pc:sldMk cId="3287917808" sldId="776"/>
        </pc:sldMkLst>
      </pc:sldChg>
      <pc:sldChg chg="del">
        <pc:chgData name="Rafael J. Barros" userId="b1de768cb1c342db" providerId="LiveId" clId="{7CDB0720-7993-49A7-BFE1-207697796694}" dt="2019-09-19T02:21:11.590" v="462" actId="47"/>
        <pc:sldMkLst>
          <pc:docMk/>
          <pc:sldMk cId="3821138513" sldId="777"/>
        </pc:sldMkLst>
      </pc:sldChg>
      <pc:sldChg chg="del">
        <pc:chgData name="Rafael J. Barros" userId="b1de768cb1c342db" providerId="LiveId" clId="{7CDB0720-7993-49A7-BFE1-207697796694}" dt="2019-09-19T02:21:11.590" v="462" actId="47"/>
        <pc:sldMkLst>
          <pc:docMk/>
          <pc:sldMk cId="2055209862" sldId="779"/>
        </pc:sldMkLst>
      </pc:sldChg>
      <pc:sldChg chg="del">
        <pc:chgData name="Rafael J. Barros" userId="b1de768cb1c342db" providerId="LiveId" clId="{7CDB0720-7993-49A7-BFE1-207697796694}" dt="2019-09-19T02:21:11.590" v="462" actId="47"/>
        <pc:sldMkLst>
          <pc:docMk/>
          <pc:sldMk cId="1825643609" sldId="780"/>
        </pc:sldMkLst>
      </pc:sldChg>
      <pc:sldChg chg="del">
        <pc:chgData name="Rafael J. Barros" userId="b1de768cb1c342db" providerId="LiveId" clId="{7CDB0720-7993-49A7-BFE1-207697796694}" dt="2019-09-19T02:21:11.590" v="462" actId="47"/>
        <pc:sldMkLst>
          <pc:docMk/>
          <pc:sldMk cId="17562798" sldId="781"/>
        </pc:sldMkLst>
      </pc:sldChg>
      <pc:sldChg chg="del">
        <pc:chgData name="Rafael J. Barros" userId="b1de768cb1c342db" providerId="LiveId" clId="{7CDB0720-7993-49A7-BFE1-207697796694}" dt="2019-09-19T02:21:11.590" v="462" actId="47"/>
        <pc:sldMkLst>
          <pc:docMk/>
          <pc:sldMk cId="3734289175" sldId="782"/>
        </pc:sldMkLst>
      </pc:sldChg>
      <pc:sldChg chg="del">
        <pc:chgData name="Rafael J. Barros" userId="b1de768cb1c342db" providerId="LiveId" clId="{7CDB0720-7993-49A7-BFE1-207697796694}" dt="2019-09-19T02:21:11.590" v="462" actId="47"/>
        <pc:sldMkLst>
          <pc:docMk/>
          <pc:sldMk cId="705874794" sldId="784"/>
        </pc:sldMkLst>
      </pc:sldChg>
      <pc:sldChg chg="del">
        <pc:chgData name="Rafael J. Barros" userId="b1de768cb1c342db" providerId="LiveId" clId="{7CDB0720-7993-49A7-BFE1-207697796694}" dt="2019-09-19T02:21:11.590" v="462" actId="47"/>
        <pc:sldMkLst>
          <pc:docMk/>
          <pc:sldMk cId="1366800706" sldId="785"/>
        </pc:sldMkLst>
      </pc:sldChg>
      <pc:sldChg chg="del">
        <pc:chgData name="Rafael J. Barros" userId="b1de768cb1c342db" providerId="LiveId" clId="{7CDB0720-7993-49A7-BFE1-207697796694}" dt="2019-09-19T02:21:11.590" v="462" actId="47"/>
        <pc:sldMkLst>
          <pc:docMk/>
          <pc:sldMk cId="1075420336" sldId="786"/>
        </pc:sldMkLst>
      </pc:sldChg>
      <pc:sldChg chg="del">
        <pc:chgData name="Rafael J. Barros" userId="b1de768cb1c342db" providerId="LiveId" clId="{7CDB0720-7993-49A7-BFE1-207697796694}" dt="2019-09-19T02:21:11.590" v="462" actId="47"/>
        <pc:sldMkLst>
          <pc:docMk/>
          <pc:sldMk cId="2130684926" sldId="787"/>
        </pc:sldMkLst>
      </pc:sldChg>
      <pc:sldChg chg="del">
        <pc:chgData name="Rafael J. Barros" userId="b1de768cb1c342db" providerId="LiveId" clId="{7CDB0720-7993-49A7-BFE1-207697796694}" dt="2019-09-19T02:21:11.590" v="462" actId="47"/>
        <pc:sldMkLst>
          <pc:docMk/>
          <pc:sldMk cId="3619851319" sldId="788"/>
        </pc:sldMkLst>
      </pc:sldChg>
      <pc:sldChg chg="del">
        <pc:chgData name="Rafael J. Barros" userId="b1de768cb1c342db" providerId="LiveId" clId="{7CDB0720-7993-49A7-BFE1-207697796694}" dt="2019-09-19T02:21:11.590" v="462" actId="47"/>
        <pc:sldMkLst>
          <pc:docMk/>
          <pc:sldMk cId="2283554538" sldId="789"/>
        </pc:sldMkLst>
      </pc:sldChg>
      <pc:sldChg chg="del">
        <pc:chgData name="Rafael J. Barros" userId="b1de768cb1c342db" providerId="LiveId" clId="{7CDB0720-7993-49A7-BFE1-207697796694}" dt="2019-09-19T02:21:11.590" v="462" actId="47"/>
        <pc:sldMkLst>
          <pc:docMk/>
          <pc:sldMk cId="1305415836" sldId="790"/>
        </pc:sldMkLst>
      </pc:sldChg>
      <pc:sldChg chg="del">
        <pc:chgData name="Rafael J. Barros" userId="b1de768cb1c342db" providerId="LiveId" clId="{7CDB0720-7993-49A7-BFE1-207697796694}" dt="2019-09-19T02:21:11.590" v="462" actId="47"/>
        <pc:sldMkLst>
          <pc:docMk/>
          <pc:sldMk cId="401252507" sldId="791"/>
        </pc:sldMkLst>
      </pc:sldChg>
      <pc:sldChg chg="del">
        <pc:chgData name="Rafael J. Barros" userId="b1de768cb1c342db" providerId="LiveId" clId="{7CDB0720-7993-49A7-BFE1-207697796694}" dt="2019-09-19T02:21:11.590" v="462" actId="47"/>
        <pc:sldMkLst>
          <pc:docMk/>
          <pc:sldMk cId="3535224942" sldId="792"/>
        </pc:sldMkLst>
      </pc:sldChg>
      <pc:sldChg chg="del">
        <pc:chgData name="Rafael J. Barros" userId="b1de768cb1c342db" providerId="LiveId" clId="{7CDB0720-7993-49A7-BFE1-207697796694}" dt="2019-09-19T02:21:11.590" v="462" actId="47"/>
        <pc:sldMkLst>
          <pc:docMk/>
          <pc:sldMk cId="60066609" sldId="793"/>
        </pc:sldMkLst>
      </pc:sldChg>
      <pc:sldChg chg="del">
        <pc:chgData name="Rafael J. Barros" userId="b1de768cb1c342db" providerId="LiveId" clId="{7CDB0720-7993-49A7-BFE1-207697796694}" dt="2019-09-19T02:21:11.590" v="462" actId="47"/>
        <pc:sldMkLst>
          <pc:docMk/>
          <pc:sldMk cId="1749762134" sldId="794"/>
        </pc:sldMkLst>
      </pc:sldChg>
      <pc:sldChg chg="del">
        <pc:chgData name="Rafael J. Barros" userId="b1de768cb1c342db" providerId="LiveId" clId="{7CDB0720-7993-49A7-BFE1-207697796694}" dt="2019-09-19T02:21:11.590" v="462" actId="47"/>
        <pc:sldMkLst>
          <pc:docMk/>
          <pc:sldMk cId="3701913157" sldId="795"/>
        </pc:sldMkLst>
      </pc:sldChg>
      <pc:sldChg chg="add">
        <pc:chgData name="Rafael J. Barros" userId="b1de768cb1c342db" providerId="LiveId" clId="{7CDB0720-7993-49A7-BFE1-207697796694}" dt="2019-09-19T02:21:51.767" v="463"/>
        <pc:sldMkLst>
          <pc:docMk/>
          <pc:sldMk cId="3768522029" sldId="795"/>
        </pc:sldMkLst>
      </pc:sldChg>
      <pc:sldChg chg="modSp add">
        <pc:chgData name="Rafael J. Barros" userId="b1de768cb1c342db" providerId="LiveId" clId="{7CDB0720-7993-49A7-BFE1-207697796694}" dt="2019-09-19T02:27:34.072" v="570" actId="20577"/>
        <pc:sldMkLst>
          <pc:docMk/>
          <pc:sldMk cId="1714060590" sldId="796"/>
        </pc:sldMkLst>
        <pc:graphicFrameChg chg="mod">
          <ac:chgData name="Rafael J. Barros" userId="b1de768cb1c342db" providerId="LiveId" clId="{7CDB0720-7993-49A7-BFE1-207697796694}" dt="2019-09-19T02:27:34.072" v="570" actId="20577"/>
          <ac:graphicFrameMkLst>
            <pc:docMk/>
            <pc:sldMk cId="1714060590" sldId="796"/>
            <ac:graphicFrameMk id="4" creationId="{78350818-774C-423A-9A2A-5FA8DC1019DD}"/>
          </ac:graphicFrameMkLst>
        </pc:graphicFrameChg>
      </pc:sldChg>
      <pc:sldChg chg="del">
        <pc:chgData name="Rafael J. Barros" userId="b1de768cb1c342db" providerId="LiveId" clId="{7CDB0720-7993-49A7-BFE1-207697796694}" dt="2019-09-19T02:21:11.590" v="462" actId="47"/>
        <pc:sldMkLst>
          <pc:docMk/>
          <pc:sldMk cId="1826815562" sldId="796"/>
        </pc:sldMkLst>
      </pc:sldChg>
      <pc:sldChg chg="del">
        <pc:chgData name="Rafael J. Barros" userId="b1de768cb1c342db" providerId="LiveId" clId="{7CDB0720-7993-49A7-BFE1-207697796694}" dt="2019-09-19T02:21:11.590" v="462" actId="47"/>
        <pc:sldMkLst>
          <pc:docMk/>
          <pc:sldMk cId="497568570" sldId="797"/>
        </pc:sldMkLst>
      </pc:sldChg>
      <pc:sldChg chg="delSp modSp add modAnim">
        <pc:chgData name="Rafael J. Barros" userId="b1de768cb1c342db" providerId="LiveId" clId="{7CDB0720-7993-49A7-BFE1-207697796694}" dt="2019-09-19T02:28:48.830" v="618" actId="20577"/>
        <pc:sldMkLst>
          <pc:docMk/>
          <pc:sldMk cId="3443154433" sldId="797"/>
        </pc:sldMkLst>
        <pc:spChg chg="del">
          <ac:chgData name="Rafael J. Barros" userId="b1de768cb1c342db" providerId="LiveId" clId="{7CDB0720-7993-49A7-BFE1-207697796694}" dt="2019-09-19T02:28:03.452" v="572"/>
          <ac:spMkLst>
            <pc:docMk/>
            <pc:sldMk cId="3443154433" sldId="797"/>
            <ac:spMk id="5" creationId="{ABB017C4-43FC-4806-A83C-3F62DD57038D}"/>
          </ac:spMkLst>
        </pc:spChg>
        <pc:spChg chg="del">
          <ac:chgData name="Rafael J. Barros" userId="b1de768cb1c342db" providerId="LiveId" clId="{7CDB0720-7993-49A7-BFE1-207697796694}" dt="2019-09-19T02:28:03.452" v="572"/>
          <ac:spMkLst>
            <pc:docMk/>
            <pc:sldMk cId="3443154433" sldId="797"/>
            <ac:spMk id="6" creationId="{8DC2AD7F-966B-4C39-B51A-DD99C047822F}"/>
          </ac:spMkLst>
        </pc:spChg>
        <pc:spChg chg="del">
          <ac:chgData name="Rafael J. Barros" userId="b1de768cb1c342db" providerId="LiveId" clId="{7CDB0720-7993-49A7-BFE1-207697796694}" dt="2019-09-19T02:28:03.452" v="572"/>
          <ac:spMkLst>
            <pc:docMk/>
            <pc:sldMk cId="3443154433" sldId="797"/>
            <ac:spMk id="7" creationId="{1A93EB00-72B7-4FA6-BACC-2D2E0B1D8C30}"/>
          </ac:spMkLst>
        </pc:spChg>
        <pc:graphicFrameChg chg="mod">
          <ac:chgData name="Rafael J. Barros" userId="b1de768cb1c342db" providerId="LiveId" clId="{7CDB0720-7993-49A7-BFE1-207697796694}" dt="2019-09-19T02:28:48.830" v="618" actId="20577"/>
          <ac:graphicFrameMkLst>
            <pc:docMk/>
            <pc:sldMk cId="3443154433" sldId="797"/>
            <ac:graphicFrameMk id="4" creationId="{FE0275EA-DDDB-4769-A333-11D3EA5B6314}"/>
          </ac:graphicFrameMkLst>
        </pc:graphicFrameChg>
      </pc:sldChg>
      <pc:sldChg chg="add">
        <pc:chgData name="Rafael J. Barros" userId="b1de768cb1c342db" providerId="LiveId" clId="{7CDB0720-7993-49A7-BFE1-207697796694}" dt="2019-09-19T02:21:51.767" v="463"/>
        <pc:sldMkLst>
          <pc:docMk/>
          <pc:sldMk cId="1941320317" sldId="798"/>
        </pc:sldMkLst>
      </pc:sldChg>
      <pc:sldChg chg="del">
        <pc:chgData name="Rafael J. Barros" userId="b1de768cb1c342db" providerId="LiveId" clId="{7CDB0720-7993-49A7-BFE1-207697796694}" dt="2019-09-19T02:21:11.590" v="462" actId="47"/>
        <pc:sldMkLst>
          <pc:docMk/>
          <pc:sldMk cId="2271507303" sldId="798"/>
        </pc:sldMkLst>
      </pc:sldChg>
      <pc:sldChg chg="modSp add modNotesTx">
        <pc:chgData name="Rafael J. Barros" userId="b1de768cb1c342db" providerId="LiveId" clId="{7CDB0720-7993-49A7-BFE1-207697796694}" dt="2019-09-19T03:03:22.459" v="1439" actId="13822"/>
        <pc:sldMkLst>
          <pc:docMk/>
          <pc:sldMk cId="66974016" sldId="799"/>
        </pc:sldMkLst>
        <pc:spChg chg="mod">
          <ac:chgData name="Rafael J. Barros" userId="b1de768cb1c342db" providerId="LiveId" clId="{7CDB0720-7993-49A7-BFE1-207697796694}" dt="2019-09-19T03:03:22.459" v="1439" actId="13822"/>
          <ac:spMkLst>
            <pc:docMk/>
            <pc:sldMk cId="66974016" sldId="799"/>
            <ac:spMk id="21" creationId="{CF377059-10C3-4896-8F8E-B1D0E089F399}"/>
          </ac:spMkLst>
        </pc:spChg>
        <pc:spChg chg="mod">
          <ac:chgData name="Rafael J. Barros" userId="b1de768cb1c342db" providerId="LiveId" clId="{7CDB0720-7993-49A7-BFE1-207697796694}" dt="2019-09-19T03:03:22.459" v="1439" actId="13822"/>
          <ac:spMkLst>
            <pc:docMk/>
            <pc:sldMk cId="66974016" sldId="799"/>
            <ac:spMk id="22" creationId="{5BAE4ECB-41F4-40B2-80C0-240CB327BA69}"/>
          </ac:spMkLst>
        </pc:spChg>
        <pc:spChg chg="mod">
          <ac:chgData name="Rafael J. Barros" userId="b1de768cb1c342db" providerId="LiveId" clId="{7CDB0720-7993-49A7-BFE1-207697796694}" dt="2019-09-19T03:03:22.459" v="1439" actId="13822"/>
          <ac:spMkLst>
            <pc:docMk/>
            <pc:sldMk cId="66974016" sldId="799"/>
            <ac:spMk id="23" creationId="{EB170C15-0AC7-4622-A72A-DF4C38D984BB}"/>
          </ac:spMkLst>
        </pc:spChg>
      </pc:sldChg>
      <pc:sldChg chg="del">
        <pc:chgData name="Rafael J. Barros" userId="b1de768cb1c342db" providerId="LiveId" clId="{7CDB0720-7993-49A7-BFE1-207697796694}" dt="2019-09-19T02:21:11.590" v="462" actId="47"/>
        <pc:sldMkLst>
          <pc:docMk/>
          <pc:sldMk cId="3040885776" sldId="799"/>
        </pc:sldMkLst>
      </pc:sldChg>
      <pc:sldChg chg="add">
        <pc:chgData name="Rafael J. Barros" userId="b1de768cb1c342db" providerId="LiveId" clId="{7CDB0720-7993-49A7-BFE1-207697796694}" dt="2019-09-19T02:21:51.767" v="463"/>
        <pc:sldMkLst>
          <pc:docMk/>
          <pc:sldMk cId="1186069843" sldId="800"/>
        </pc:sldMkLst>
      </pc:sldChg>
      <pc:sldChg chg="del">
        <pc:chgData name="Rafael J. Barros" userId="b1de768cb1c342db" providerId="LiveId" clId="{7CDB0720-7993-49A7-BFE1-207697796694}" dt="2019-09-19T02:21:11.590" v="462" actId="47"/>
        <pc:sldMkLst>
          <pc:docMk/>
          <pc:sldMk cId="2580890016" sldId="800"/>
        </pc:sldMkLst>
      </pc:sldChg>
      <pc:sldChg chg="del">
        <pc:chgData name="Rafael J. Barros" userId="b1de768cb1c342db" providerId="LiveId" clId="{7CDB0720-7993-49A7-BFE1-207697796694}" dt="2019-09-19T02:21:11.590" v="462" actId="47"/>
        <pc:sldMkLst>
          <pc:docMk/>
          <pc:sldMk cId="1100871055" sldId="801"/>
        </pc:sldMkLst>
      </pc:sldChg>
      <pc:sldChg chg="del">
        <pc:chgData name="Rafael J. Barros" userId="b1de768cb1c342db" providerId="LiveId" clId="{7CDB0720-7993-49A7-BFE1-207697796694}" dt="2019-09-19T02:21:11.590" v="462" actId="47"/>
        <pc:sldMkLst>
          <pc:docMk/>
          <pc:sldMk cId="1401159331" sldId="802"/>
        </pc:sldMkLst>
      </pc:sldChg>
      <pc:sldChg chg="addSp delSp modSp add">
        <pc:chgData name="Rafael J. Barros" userId="b1de768cb1c342db" providerId="LiveId" clId="{7CDB0720-7993-49A7-BFE1-207697796694}" dt="2019-09-19T02:30:27.940" v="738"/>
        <pc:sldMkLst>
          <pc:docMk/>
          <pc:sldMk cId="2185537374" sldId="802"/>
        </pc:sldMkLst>
        <pc:spChg chg="add del mod">
          <ac:chgData name="Rafael J. Barros" userId="b1de768cb1c342db" providerId="LiveId" clId="{7CDB0720-7993-49A7-BFE1-207697796694}" dt="2019-09-19T02:30:27.940" v="738"/>
          <ac:spMkLst>
            <pc:docMk/>
            <pc:sldMk cId="2185537374" sldId="802"/>
            <ac:spMk id="2" creationId="{33A961C9-6A51-4364-BB2B-423CCE7261D6}"/>
          </ac:spMkLst>
        </pc:spChg>
      </pc:sldChg>
      <pc:sldChg chg="add">
        <pc:chgData name="Rafael J. Barros" userId="b1de768cb1c342db" providerId="LiveId" clId="{7CDB0720-7993-49A7-BFE1-207697796694}" dt="2019-09-19T02:21:51.767" v="463"/>
        <pc:sldMkLst>
          <pc:docMk/>
          <pc:sldMk cId="970811690" sldId="803"/>
        </pc:sldMkLst>
      </pc:sldChg>
      <pc:sldChg chg="del">
        <pc:chgData name="Rafael J. Barros" userId="b1de768cb1c342db" providerId="LiveId" clId="{7CDB0720-7993-49A7-BFE1-207697796694}" dt="2019-09-19T02:21:11.590" v="462" actId="47"/>
        <pc:sldMkLst>
          <pc:docMk/>
          <pc:sldMk cId="1708246300" sldId="803"/>
        </pc:sldMkLst>
      </pc:sldChg>
      <pc:sldChg chg="del">
        <pc:chgData name="Rafael J. Barros" userId="b1de768cb1c342db" providerId="LiveId" clId="{7CDB0720-7993-49A7-BFE1-207697796694}" dt="2019-09-19T02:21:11.590" v="462" actId="47"/>
        <pc:sldMkLst>
          <pc:docMk/>
          <pc:sldMk cId="1147908528" sldId="804"/>
        </pc:sldMkLst>
      </pc:sldChg>
      <pc:sldChg chg="del">
        <pc:chgData name="Rafael J. Barros" userId="b1de768cb1c342db" providerId="LiveId" clId="{7CDB0720-7993-49A7-BFE1-207697796694}" dt="2019-09-19T02:21:11.590" v="462" actId="47"/>
        <pc:sldMkLst>
          <pc:docMk/>
          <pc:sldMk cId="3629359137" sldId="805"/>
        </pc:sldMkLst>
      </pc:sldChg>
      <pc:sldChg chg="del">
        <pc:chgData name="Rafael J. Barros" userId="b1de768cb1c342db" providerId="LiveId" clId="{7CDB0720-7993-49A7-BFE1-207697796694}" dt="2019-09-19T02:12:33.374" v="361" actId="47"/>
        <pc:sldMkLst>
          <pc:docMk/>
          <pc:sldMk cId="3366072637" sldId="806"/>
        </pc:sldMkLst>
      </pc:sldChg>
      <pc:sldChg chg="del">
        <pc:chgData name="Rafael J. Barros" userId="b1de768cb1c342db" providerId="LiveId" clId="{7CDB0720-7993-49A7-BFE1-207697796694}" dt="2019-09-19T02:21:11.590" v="462" actId="47"/>
        <pc:sldMkLst>
          <pc:docMk/>
          <pc:sldMk cId="3962190453" sldId="807"/>
        </pc:sldMkLst>
      </pc:sldChg>
      <pc:sldChg chg="add">
        <pc:chgData name="Rafael J. Barros" userId="b1de768cb1c342db" providerId="LiveId" clId="{7CDB0720-7993-49A7-BFE1-207697796694}" dt="2019-09-19T02:13:31.800" v="384"/>
        <pc:sldMkLst>
          <pc:docMk/>
          <pc:sldMk cId="3332578111" sldId="808"/>
        </pc:sldMkLst>
      </pc:sldChg>
      <pc:sldChg chg="addSp delSp modSp add modAnim">
        <pc:chgData name="Rafael J. Barros" userId="b1de768cb1c342db" providerId="LiveId" clId="{7CDB0720-7993-49A7-BFE1-207697796694}" dt="2019-09-19T02:26:44.115" v="551" actId="313"/>
        <pc:sldMkLst>
          <pc:docMk/>
          <pc:sldMk cId="3423753610" sldId="809"/>
        </pc:sldMkLst>
        <pc:spChg chg="add del mod">
          <ac:chgData name="Rafael J. Barros" userId="b1de768cb1c342db" providerId="LiveId" clId="{7CDB0720-7993-49A7-BFE1-207697796694}" dt="2019-09-19T02:14:16.144" v="387"/>
          <ac:spMkLst>
            <pc:docMk/>
            <pc:sldMk cId="3423753610" sldId="809"/>
            <ac:spMk id="3" creationId="{EE1B47E5-C8CD-4F25-B388-EE34C5D13A6A}"/>
          </ac:spMkLst>
        </pc:spChg>
        <pc:spChg chg="mod">
          <ac:chgData name="Rafael J. Barros" userId="b1de768cb1c342db" providerId="LiveId" clId="{7CDB0720-7993-49A7-BFE1-207697796694}" dt="2019-09-19T02:14:45.468" v="388" actId="13822"/>
          <ac:spMkLst>
            <pc:docMk/>
            <pc:sldMk cId="3423753610" sldId="809"/>
            <ac:spMk id="5" creationId="{8CF32549-65F5-49B0-800F-765BACDBC8C8}"/>
          </ac:spMkLst>
        </pc:spChg>
        <pc:spChg chg="mod">
          <ac:chgData name="Rafael J. Barros" userId="b1de768cb1c342db" providerId="LiveId" clId="{7CDB0720-7993-49A7-BFE1-207697796694}" dt="2019-09-19T02:26:44.115" v="551" actId="313"/>
          <ac:spMkLst>
            <pc:docMk/>
            <pc:sldMk cId="3423753610" sldId="809"/>
            <ac:spMk id="6" creationId="{583840F4-B2B5-4914-A935-FC26905E5483}"/>
          </ac:spMkLst>
        </pc:spChg>
        <pc:spChg chg="mod">
          <ac:chgData name="Rafael J. Barros" userId="b1de768cb1c342db" providerId="LiveId" clId="{7CDB0720-7993-49A7-BFE1-207697796694}" dt="2019-09-19T02:14:45.468" v="388" actId="13822"/>
          <ac:spMkLst>
            <pc:docMk/>
            <pc:sldMk cId="3423753610" sldId="809"/>
            <ac:spMk id="7" creationId="{2B759449-E5B7-49DC-BBEB-0794E435A7C1}"/>
          </ac:spMkLst>
        </pc:spChg>
        <pc:spChg chg="mod">
          <ac:chgData name="Rafael J. Barros" userId="b1de768cb1c342db" providerId="LiveId" clId="{7CDB0720-7993-49A7-BFE1-207697796694}" dt="2019-09-19T02:14:45.468" v="388" actId="13822"/>
          <ac:spMkLst>
            <pc:docMk/>
            <pc:sldMk cId="3423753610" sldId="809"/>
            <ac:spMk id="8" creationId="{1C4F5C26-75F9-41D7-9E12-FBA6FECFE9E9}"/>
          </ac:spMkLst>
        </pc:spChg>
        <pc:spChg chg="mod">
          <ac:chgData name="Rafael J. Barros" userId="b1de768cb1c342db" providerId="LiveId" clId="{7CDB0720-7993-49A7-BFE1-207697796694}" dt="2019-09-19T02:14:45.468" v="388" actId="13822"/>
          <ac:spMkLst>
            <pc:docMk/>
            <pc:sldMk cId="3423753610" sldId="809"/>
            <ac:spMk id="9" creationId="{3AF81E77-D506-4DD4-B2B6-77DDCCDFA532}"/>
          </ac:spMkLst>
        </pc:spChg>
        <pc:spChg chg="mod">
          <ac:chgData name="Rafael J. Barros" userId="b1de768cb1c342db" providerId="LiveId" clId="{7CDB0720-7993-49A7-BFE1-207697796694}" dt="2019-09-19T02:14:45.468" v="388" actId="13822"/>
          <ac:spMkLst>
            <pc:docMk/>
            <pc:sldMk cId="3423753610" sldId="809"/>
            <ac:spMk id="10" creationId="{47A7CE06-66CC-496E-9350-574F20C70C58}"/>
          </ac:spMkLst>
        </pc:spChg>
        <pc:spChg chg="add mod">
          <ac:chgData name="Rafael J. Barros" userId="b1de768cb1c342db" providerId="LiveId" clId="{7CDB0720-7993-49A7-BFE1-207697796694}" dt="2019-09-19T02:25:28.930" v="526" actId="1076"/>
          <ac:spMkLst>
            <pc:docMk/>
            <pc:sldMk cId="3423753610" sldId="809"/>
            <ac:spMk id="11" creationId="{1E053EF0-9E84-42BD-9392-1F6B93424EF3}"/>
          </ac:spMkLst>
        </pc:spChg>
        <pc:graphicFrameChg chg="mod">
          <ac:chgData name="Rafael J. Barros" userId="b1de768cb1c342db" providerId="LiveId" clId="{7CDB0720-7993-49A7-BFE1-207697796694}" dt="2019-09-19T02:25:07.017" v="522" actId="20577"/>
          <ac:graphicFrameMkLst>
            <pc:docMk/>
            <pc:sldMk cId="3423753610" sldId="809"/>
            <ac:graphicFrameMk id="4" creationId="{2F79EDBE-A5A1-4929-82EC-8AE6A7A0DA5B}"/>
          </ac:graphicFrameMkLst>
        </pc:graphicFrameChg>
      </pc:sldChg>
      <pc:sldChg chg="modSp add del">
        <pc:chgData name="Rafael J. Barros" userId="b1de768cb1c342db" providerId="LiveId" clId="{7CDB0720-7993-49A7-BFE1-207697796694}" dt="2019-09-19T02:39:49.354" v="835" actId="47"/>
        <pc:sldMkLst>
          <pc:docMk/>
          <pc:sldMk cId="52623642" sldId="810"/>
        </pc:sldMkLst>
        <pc:spChg chg="mod">
          <ac:chgData name="Rafael J. Barros" userId="b1de768cb1c342db" providerId="LiveId" clId="{7CDB0720-7993-49A7-BFE1-207697796694}" dt="2019-09-19T02:36:22.513" v="779" actId="20577"/>
          <ac:spMkLst>
            <pc:docMk/>
            <pc:sldMk cId="52623642" sldId="810"/>
            <ac:spMk id="51210" creationId="{B423A6FB-3039-BA4B-8C68-7359CC0ABB31}"/>
          </ac:spMkLst>
        </pc:spChg>
      </pc:sldChg>
      <pc:sldChg chg="add del">
        <pc:chgData name="Rafael J. Barros" userId="b1de768cb1c342db" providerId="LiveId" clId="{7CDB0720-7993-49A7-BFE1-207697796694}" dt="2019-09-19T02:21:11.590" v="462" actId="47"/>
        <pc:sldMkLst>
          <pc:docMk/>
          <pc:sldMk cId="606648939" sldId="810"/>
        </pc:sldMkLst>
      </pc:sldChg>
      <pc:sldChg chg="delSp modSp add">
        <pc:chgData name="Rafael J. Barros" userId="b1de768cb1c342db" providerId="LiveId" clId="{7CDB0720-7993-49A7-BFE1-207697796694}" dt="2019-09-19T03:02:17.316" v="1433" actId="478"/>
        <pc:sldMkLst>
          <pc:docMk/>
          <pc:sldMk cId="729866786" sldId="811"/>
        </pc:sldMkLst>
        <pc:spChg chg="mod">
          <ac:chgData name="Rafael J. Barros" userId="b1de768cb1c342db" providerId="LiveId" clId="{7CDB0720-7993-49A7-BFE1-207697796694}" dt="2019-09-19T02:38:46.595" v="787" actId="2711"/>
          <ac:spMkLst>
            <pc:docMk/>
            <pc:sldMk cId="729866786" sldId="811"/>
            <ac:spMk id="2" creationId="{00000000-0000-0000-0000-000000000000}"/>
          </ac:spMkLst>
        </pc:spChg>
        <pc:spChg chg="del">
          <ac:chgData name="Rafael J. Barros" userId="b1de768cb1c342db" providerId="LiveId" clId="{7CDB0720-7993-49A7-BFE1-207697796694}" dt="2019-09-19T03:02:17.316" v="1433" actId="478"/>
          <ac:spMkLst>
            <pc:docMk/>
            <pc:sldMk cId="729866786" sldId="811"/>
            <ac:spMk id="53251" creationId="{28A84DE1-203A-8242-B913-80DE39220F98}"/>
          </ac:spMkLst>
        </pc:spChg>
      </pc:sldChg>
      <pc:sldChg chg="modSp add">
        <pc:chgData name="Rafael J. Barros" userId="b1de768cb1c342db" providerId="LiveId" clId="{7CDB0720-7993-49A7-BFE1-207697796694}" dt="2019-09-19T03:01:59.383" v="1431" actId="13822"/>
        <pc:sldMkLst>
          <pc:docMk/>
          <pc:sldMk cId="245633384" sldId="812"/>
        </pc:sldMkLst>
        <pc:spChg chg="mod">
          <ac:chgData name="Rafael J. Barros" userId="b1de768cb1c342db" providerId="LiveId" clId="{7CDB0720-7993-49A7-BFE1-207697796694}" dt="2019-09-19T03:01:59.383" v="1431" actId="13822"/>
          <ac:spMkLst>
            <pc:docMk/>
            <pc:sldMk cId="245633384" sldId="812"/>
            <ac:spMk id="14" creationId="{B0B4CB39-D655-DC44-970B-240BBECF115B}"/>
          </ac:spMkLst>
        </pc:spChg>
      </pc:sldChg>
      <pc:sldChg chg="add">
        <pc:chgData name="Rafael J. Barros" userId="b1de768cb1c342db" providerId="LiveId" clId="{7CDB0720-7993-49A7-BFE1-207697796694}" dt="2019-09-19T02:21:51.767" v="463"/>
        <pc:sldMkLst>
          <pc:docMk/>
          <pc:sldMk cId="3222716922" sldId="813"/>
        </pc:sldMkLst>
      </pc:sldChg>
      <pc:sldChg chg="delSp add">
        <pc:chgData name="Rafael J. Barros" userId="b1de768cb1c342db" providerId="LiveId" clId="{7CDB0720-7993-49A7-BFE1-207697796694}" dt="2019-09-19T03:04:13.752" v="1440" actId="478"/>
        <pc:sldMkLst>
          <pc:docMk/>
          <pc:sldMk cId="2292913924" sldId="814"/>
        </pc:sldMkLst>
        <pc:spChg chg="del">
          <ac:chgData name="Rafael J. Barros" userId="b1de768cb1c342db" providerId="LiveId" clId="{7CDB0720-7993-49A7-BFE1-207697796694}" dt="2019-09-19T03:04:13.752" v="1440" actId="478"/>
          <ac:spMkLst>
            <pc:docMk/>
            <pc:sldMk cId="2292913924" sldId="814"/>
            <ac:spMk id="60420" creationId="{3CF32079-E9B6-B240-B2C2-04D08F026264}"/>
          </ac:spMkLst>
        </pc:spChg>
      </pc:sldChg>
      <pc:sldChg chg="add del">
        <pc:chgData name="Rafael J. Barros" userId="b1de768cb1c342db" providerId="LiveId" clId="{7CDB0720-7993-49A7-BFE1-207697796694}" dt="2019-09-19T02:47:04.576" v="902" actId="47"/>
        <pc:sldMkLst>
          <pc:docMk/>
          <pc:sldMk cId="1243422211" sldId="815"/>
        </pc:sldMkLst>
      </pc:sldChg>
      <pc:sldChg chg="delSp add modNotesTx">
        <pc:chgData name="Rafael J. Barros" userId="b1de768cb1c342db" providerId="LiveId" clId="{7CDB0720-7993-49A7-BFE1-207697796694}" dt="2019-09-19T03:04:30.983" v="1442" actId="478"/>
        <pc:sldMkLst>
          <pc:docMk/>
          <pc:sldMk cId="1182270740" sldId="816"/>
        </pc:sldMkLst>
        <pc:spChg chg="del">
          <ac:chgData name="Rafael J. Barros" userId="b1de768cb1c342db" providerId="LiveId" clId="{7CDB0720-7993-49A7-BFE1-207697796694}" dt="2019-09-19T03:04:30.983" v="1442" actId="478"/>
          <ac:spMkLst>
            <pc:docMk/>
            <pc:sldMk cId="1182270740" sldId="816"/>
            <ac:spMk id="70659" creationId="{DCA4B767-F671-EB4A-9F29-CD38ABC98AF0}"/>
          </ac:spMkLst>
        </pc:spChg>
      </pc:sldChg>
      <pc:sldChg chg="delSp add">
        <pc:chgData name="Rafael J. Barros" userId="b1de768cb1c342db" providerId="LiveId" clId="{7CDB0720-7993-49A7-BFE1-207697796694}" dt="2019-09-19T02:51:26.224" v="1103" actId="478"/>
        <pc:sldMkLst>
          <pc:docMk/>
          <pc:sldMk cId="3858034857" sldId="817"/>
        </pc:sldMkLst>
        <pc:spChg chg="del">
          <ac:chgData name="Rafael J. Barros" userId="b1de768cb1c342db" providerId="LiveId" clId="{7CDB0720-7993-49A7-BFE1-207697796694}" dt="2019-09-19T02:51:26.224" v="1103" actId="478"/>
          <ac:spMkLst>
            <pc:docMk/>
            <pc:sldMk cId="3858034857" sldId="817"/>
            <ac:spMk id="72707" creationId="{776DE501-B1B5-8246-BFAC-AD9DF7685FC3}"/>
          </ac:spMkLst>
        </pc:spChg>
      </pc:sldChg>
      <pc:sldChg chg="modSp add">
        <pc:chgData name="Rafael J. Barros" userId="b1de768cb1c342db" providerId="LiveId" clId="{7CDB0720-7993-49A7-BFE1-207697796694}" dt="2019-09-19T03:01:35.026" v="1430" actId="13822"/>
        <pc:sldMkLst>
          <pc:docMk/>
          <pc:sldMk cId="106440287" sldId="818"/>
        </pc:sldMkLst>
        <pc:spChg chg="mod">
          <ac:chgData name="Rafael J. Barros" userId="b1de768cb1c342db" providerId="LiveId" clId="{7CDB0720-7993-49A7-BFE1-207697796694}" dt="2019-09-19T03:01:35.026" v="1430" actId="13822"/>
          <ac:spMkLst>
            <pc:docMk/>
            <pc:sldMk cId="106440287" sldId="818"/>
            <ac:spMk id="11" creationId="{A8A5F349-70DA-5C43-A557-19E83951BA53}"/>
          </ac:spMkLst>
        </pc:spChg>
      </pc:sldChg>
      <pc:sldChg chg="delSp add">
        <pc:chgData name="Rafael J. Barros" userId="b1de768cb1c342db" providerId="LiveId" clId="{7CDB0720-7993-49A7-BFE1-207697796694}" dt="2019-09-19T02:52:26.267" v="1105" actId="478"/>
        <pc:sldMkLst>
          <pc:docMk/>
          <pc:sldMk cId="2230923965" sldId="819"/>
        </pc:sldMkLst>
        <pc:spChg chg="del">
          <ac:chgData name="Rafael J. Barros" userId="b1de768cb1c342db" providerId="LiveId" clId="{7CDB0720-7993-49A7-BFE1-207697796694}" dt="2019-09-19T02:52:26.267" v="1105" actId="478"/>
          <ac:spMkLst>
            <pc:docMk/>
            <pc:sldMk cId="2230923965" sldId="819"/>
            <ac:spMk id="80900" creationId="{B7C365CE-1E2C-9B4F-874C-48397E3C224F}"/>
          </ac:spMkLst>
        </pc:spChg>
      </pc:sldChg>
      <pc:sldChg chg="delSp add">
        <pc:chgData name="Rafael J. Barros" userId="b1de768cb1c342db" providerId="LiveId" clId="{7CDB0720-7993-49A7-BFE1-207697796694}" dt="2019-09-19T03:04:39.584" v="1443" actId="478"/>
        <pc:sldMkLst>
          <pc:docMk/>
          <pc:sldMk cId="2492411296" sldId="820"/>
        </pc:sldMkLst>
        <pc:spChg chg="del">
          <ac:chgData name="Rafael J. Barros" userId="b1de768cb1c342db" providerId="LiveId" clId="{7CDB0720-7993-49A7-BFE1-207697796694}" dt="2019-09-19T03:04:39.584" v="1443" actId="478"/>
          <ac:spMkLst>
            <pc:docMk/>
            <pc:sldMk cId="2492411296" sldId="820"/>
            <ac:spMk id="82948" creationId="{43DE7890-9A4D-F14C-BB89-5B734DCC5DD7}"/>
          </ac:spMkLst>
        </pc:spChg>
      </pc:sldChg>
      <pc:sldChg chg="modSp add modNotesTx">
        <pc:chgData name="Rafael J. Barros" userId="b1de768cb1c342db" providerId="LiveId" clId="{7CDB0720-7993-49A7-BFE1-207697796694}" dt="2019-09-19T03:01:22.447" v="1429" actId="13822"/>
        <pc:sldMkLst>
          <pc:docMk/>
          <pc:sldMk cId="4181915157" sldId="821"/>
        </pc:sldMkLst>
        <pc:spChg chg="mod">
          <ac:chgData name="Rafael J. Barros" userId="b1de768cb1c342db" providerId="LiveId" clId="{7CDB0720-7993-49A7-BFE1-207697796694}" dt="2019-09-19T03:01:22.447" v="1429" actId="13822"/>
          <ac:spMkLst>
            <pc:docMk/>
            <pc:sldMk cId="4181915157" sldId="821"/>
            <ac:spMk id="12" creationId="{25211487-CDCE-B94B-A857-7DD7C1EC2A0D}"/>
          </ac:spMkLst>
        </pc:spChg>
      </pc:sldChg>
      <pc:sldChg chg="delSp modSp add">
        <pc:chgData name="Rafael J. Barros" userId="b1de768cb1c342db" providerId="LiveId" clId="{7CDB0720-7993-49A7-BFE1-207697796694}" dt="2019-09-19T02:42:54.084" v="900" actId="1038"/>
        <pc:sldMkLst>
          <pc:docMk/>
          <pc:sldMk cId="3596340974" sldId="822"/>
        </pc:sldMkLst>
        <pc:spChg chg="del">
          <ac:chgData name="Rafael J. Barros" userId="b1de768cb1c342db" providerId="LiveId" clId="{7CDB0720-7993-49A7-BFE1-207697796694}" dt="2019-09-19T02:42:38.384" v="883" actId="478"/>
          <ac:spMkLst>
            <pc:docMk/>
            <pc:sldMk cId="3596340974" sldId="822"/>
            <ac:spMk id="87044" creationId="{5A30A3E4-29E8-DC46-B31D-120602A3EA31}"/>
          </ac:spMkLst>
        </pc:spChg>
        <pc:graphicFrameChg chg="mod">
          <ac:chgData name="Rafael J. Barros" userId="b1de768cb1c342db" providerId="LiveId" clId="{7CDB0720-7993-49A7-BFE1-207697796694}" dt="2019-09-19T02:42:54.084" v="900" actId="1038"/>
          <ac:graphicFrameMkLst>
            <pc:docMk/>
            <pc:sldMk cId="3596340974" sldId="822"/>
            <ac:graphicFrameMk id="5" creationId="{DAE398F9-E068-0941-BD7D-F23B28686608}"/>
          </ac:graphicFrameMkLst>
        </pc:graphicFrameChg>
      </pc:sldChg>
      <pc:sldChg chg="add del">
        <pc:chgData name="Rafael J. Barros" userId="b1de768cb1c342db" providerId="LiveId" clId="{7CDB0720-7993-49A7-BFE1-207697796694}" dt="2019-09-19T02:59:06.612" v="1381" actId="47"/>
        <pc:sldMkLst>
          <pc:docMk/>
          <pc:sldMk cId="1489619398" sldId="823"/>
        </pc:sldMkLst>
      </pc:sldChg>
      <pc:sldChg chg="delSp modSp add">
        <pc:chgData name="Rafael J. Barros" userId="b1de768cb1c342db" providerId="LiveId" clId="{7CDB0720-7993-49A7-BFE1-207697796694}" dt="2019-09-19T03:00:29.952" v="1427" actId="404"/>
        <pc:sldMkLst>
          <pc:docMk/>
          <pc:sldMk cId="3819983761" sldId="824"/>
        </pc:sldMkLst>
        <pc:spChg chg="mod">
          <ac:chgData name="Rafael J. Barros" userId="b1de768cb1c342db" providerId="LiveId" clId="{7CDB0720-7993-49A7-BFE1-207697796694}" dt="2019-09-19T03:00:29.952" v="1427" actId="404"/>
          <ac:spMkLst>
            <pc:docMk/>
            <pc:sldMk cId="3819983761" sldId="824"/>
            <ac:spMk id="93186" creationId="{ACB102FB-9433-7746-AAC4-B2314E97E2C2}"/>
          </ac:spMkLst>
        </pc:spChg>
        <pc:spChg chg="del">
          <ac:chgData name="Rafael J. Barros" userId="b1de768cb1c342db" providerId="LiveId" clId="{7CDB0720-7993-49A7-BFE1-207697796694}" dt="2019-09-19T03:00:17.328" v="1424" actId="478"/>
          <ac:spMkLst>
            <pc:docMk/>
            <pc:sldMk cId="3819983761" sldId="824"/>
            <ac:spMk id="93188" creationId="{1D7D7568-C3E6-7147-8188-ECDA3EBC694C}"/>
          </ac:spMkLst>
        </pc:spChg>
      </pc:sldChg>
      <pc:sldChg chg="add">
        <pc:chgData name="Rafael J. Barros" userId="b1de768cb1c342db" providerId="LiveId" clId="{7CDB0720-7993-49A7-BFE1-207697796694}" dt="2019-09-19T02:21:51.767" v="463"/>
        <pc:sldMkLst>
          <pc:docMk/>
          <pc:sldMk cId="1300305243" sldId="825"/>
        </pc:sldMkLst>
      </pc:sldChg>
      <pc:sldChg chg="delSp add">
        <pc:chgData name="Rafael J. Barros" userId="b1de768cb1c342db" providerId="LiveId" clId="{7CDB0720-7993-49A7-BFE1-207697796694}" dt="2019-09-19T02:54:52.370" v="1140" actId="478"/>
        <pc:sldMkLst>
          <pc:docMk/>
          <pc:sldMk cId="1706202794" sldId="828"/>
        </pc:sldMkLst>
        <pc:spChg chg="del">
          <ac:chgData name="Rafael J. Barros" userId="b1de768cb1c342db" providerId="LiveId" clId="{7CDB0720-7993-49A7-BFE1-207697796694}" dt="2019-09-19T02:54:52.370" v="1140" actId="478"/>
          <ac:spMkLst>
            <pc:docMk/>
            <pc:sldMk cId="1706202794" sldId="828"/>
            <ac:spMk id="112643" creationId="{48ECDA2F-BDF7-8342-859C-1EF6794570A3}"/>
          </ac:spMkLst>
        </pc:spChg>
      </pc:sldChg>
      <pc:sldChg chg="add">
        <pc:chgData name="Rafael J. Barros" userId="b1de768cb1c342db" providerId="LiveId" clId="{7CDB0720-7993-49A7-BFE1-207697796694}" dt="2019-09-19T02:21:51.767" v="463"/>
        <pc:sldMkLst>
          <pc:docMk/>
          <pc:sldMk cId="634760410" sldId="829"/>
        </pc:sldMkLst>
      </pc:sldChg>
      <pc:sldChg chg="add">
        <pc:chgData name="Rafael J. Barros" userId="b1de768cb1c342db" providerId="LiveId" clId="{7CDB0720-7993-49A7-BFE1-207697796694}" dt="2019-09-19T02:21:51.767" v="463"/>
        <pc:sldMkLst>
          <pc:docMk/>
          <pc:sldMk cId="1165740624" sldId="830"/>
        </pc:sldMkLst>
      </pc:sldChg>
      <pc:sldChg chg="delSp add">
        <pc:chgData name="Rafael J. Barros" userId="b1de768cb1c342db" providerId="LiveId" clId="{7CDB0720-7993-49A7-BFE1-207697796694}" dt="2019-09-19T02:55:22.871" v="1144" actId="478"/>
        <pc:sldMkLst>
          <pc:docMk/>
          <pc:sldMk cId="3915017544" sldId="834"/>
        </pc:sldMkLst>
        <pc:spChg chg="del">
          <ac:chgData name="Rafael J. Barros" userId="b1de768cb1c342db" providerId="LiveId" clId="{7CDB0720-7993-49A7-BFE1-207697796694}" dt="2019-09-19T02:55:22.871" v="1144" actId="478"/>
          <ac:spMkLst>
            <pc:docMk/>
            <pc:sldMk cId="3915017544" sldId="834"/>
            <ac:spMk id="98307" creationId="{140EF86E-F09E-6E4A-9E1A-736C7EC1F67E}"/>
          </ac:spMkLst>
        </pc:spChg>
      </pc:sldChg>
      <pc:sldChg chg="delSp modSp add">
        <pc:chgData name="Rafael J. Barros" userId="b1de768cb1c342db" providerId="LiveId" clId="{7CDB0720-7993-49A7-BFE1-207697796694}" dt="2019-09-19T02:55:17.151" v="1143" actId="478"/>
        <pc:sldMkLst>
          <pc:docMk/>
          <pc:sldMk cId="3825761436" sldId="835"/>
        </pc:sldMkLst>
        <pc:spChg chg="mod">
          <ac:chgData name="Rafael J. Barros" userId="b1de768cb1c342db" providerId="LiveId" clId="{7CDB0720-7993-49A7-BFE1-207697796694}" dt="2019-09-19T02:55:10.896" v="1142" actId="14100"/>
          <ac:spMkLst>
            <pc:docMk/>
            <pc:sldMk cId="3825761436" sldId="835"/>
            <ac:spMk id="100354" creationId="{0F5E84D8-C5BA-2944-848B-5038EBE3B994}"/>
          </ac:spMkLst>
        </pc:spChg>
        <pc:spChg chg="del">
          <ac:chgData name="Rafael J. Barros" userId="b1de768cb1c342db" providerId="LiveId" clId="{7CDB0720-7993-49A7-BFE1-207697796694}" dt="2019-09-19T02:55:17.151" v="1143" actId="478"/>
          <ac:spMkLst>
            <pc:docMk/>
            <pc:sldMk cId="3825761436" sldId="835"/>
            <ac:spMk id="100355" creationId="{1DCED03C-FD10-094B-9425-811B47318917}"/>
          </ac:spMkLst>
        </pc:spChg>
      </pc:sldChg>
      <pc:sldChg chg="addSp delSp modSp add delAnim modAnim">
        <pc:chgData name="Rafael J. Barros" userId="b1de768cb1c342db" providerId="LiveId" clId="{7CDB0720-7993-49A7-BFE1-207697796694}" dt="2019-09-19T02:28:25.246" v="602" actId="13822"/>
        <pc:sldMkLst>
          <pc:docMk/>
          <pc:sldMk cId="1479588239" sldId="836"/>
        </pc:sldMkLst>
        <pc:spChg chg="del">
          <ac:chgData name="Rafael J. Barros" userId="b1de768cb1c342db" providerId="LiveId" clId="{7CDB0720-7993-49A7-BFE1-207697796694}" dt="2019-09-19T02:28:12.140" v="601" actId="478"/>
          <ac:spMkLst>
            <pc:docMk/>
            <pc:sldMk cId="1479588239" sldId="836"/>
            <ac:spMk id="5" creationId="{D0B3985E-4E55-4D7E-9EDA-4A88F8D01714}"/>
          </ac:spMkLst>
        </pc:spChg>
        <pc:spChg chg="add mod">
          <ac:chgData name="Rafael J. Barros" userId="b1de768cb1c342db" providerId="LiveId" clId="{7CDB0720-7993-49A7-BFE1-207697796694}" dt="2019-09-19T02:28:25.246" v="602" actId="13822"/>
          <ac:spMkLst>
            <pc:docMk/>
            <pc:sldMk cId="1479588239" sldId="836"/>
            <ac:spMk id="6" creationId="{7D80FC69-9E7D-4BC6-BEEA-8E6DF2B48F7B}"/>
          </ac:spMkLst>
        </pc:spChg>
        <pc:spChg chg="add mod">
          <ac:chgData name="Rafael J. Barros" userId="b1de768cb1c342db" providerId="LiveId" clId="{7CDB0720-7993-49A7-BFE1-207697796694}" dt="2019-09-19T02:28:25.246" v="602" actId="13822"/>
          <ac:spMkLst>
            <pc:docMk/>
            <pc:sldMk cId="1479588239" sldId="836"/>
            <ac:spMk id="7" creationId="{52E479FC-4BBD-48CB-8B53-53A61298EA0E}"/>
          </ac:spMkLst>
        </pc:spChg>
        <pc:spChg chg="add mod">
          <ac:chgData name="Rafael J. Barros" userId="b1de768cb1c342db" providerId="LiveId" clId="{7CDB0720-7993-49A7-BFE1-207697796694}" dt="2019-09-19T02:28:25.246" v="602" actId="13822"/>
          <ac:spMkLst>
            <pc:docMk/>
            <pc:sldMk cId="1479588239" sldId="836"/>
            <ac:spMk id="8" creationId="{9B3F912C-ECC8-4662-B622-47CC4077E6C1}"/>
          </ac:spMkLst>
        </pc:spChg>
      </pc:sldChg>
      <pc:sldChg chg="add del">
        <pc:chgData name="Rafael J. Barros" userId="b1de768cb1c342db" providerId="LiveId" clId="{7CDB0720-7993-49A7-BFE1-207697796694}" dt="2019-09-19T02:25:14.047" v="524"/>
        <pc:sldMkLst>
          <pc:docMk/>
          <pc:sldMk cId="2194224260" sldId="836"/>
        </pc:sldMkLst>
      </pc:sldChg>
      <pc:sldChg chg="add del">
        <pc:chgData name="Rafael J. Barros" userId="b1de768cb1c342db" providerId="LiveId" clId="{7CDB0720-7993-49A7-BFE1-207697796694}" dt="2019-09-19T02:25:14.047" v="524"/>
        <pc:sldMkLst>
          <pc:docMk/>
          <pc:sldMk cId="3231527347" sldId="837"/>
        </pc:sldMkLst>
      </pc:sldChg>
      <pc:sldChg chg="modSp add">
        <pc:chgData name="Rafael J. Barros" userId="b1de768cb1c342db" providerId="LiveId" clId="{7CDB0720-7993-49A7-BFE1-207697796694}" dt="2019-09-19T02:39:40.284" v="834" actId="20577"/>
        <pc:sldMkLst>
          <pc:docMk/>
          <pc:sldMk cId="3854243866" sldId="837"/>
        </pc:sldMkLst>
        <pc:spChg chg="mod">
          <ac:chgData name="Rafael J. Barros" userId="b1de768cb1c342db" providerId="LiveId" clId="{7CDB0720-7993-49A7-BFE1-207697796694}" dt="2019-09-19T02:36:00.657" v="778" actId="20577"/>
          <ac:spMkLst>
            <pc:docMk/>
            <pc:sldMk cId="3854243866" sldId="837"/>
            <ac:spMk id="2" creationId="{34A2D90A-EFF3-40F8-A3BB-ABBA25DF3F31}"/>
          </ac:spMkLst>
        </pc:spChg>
        <pc:spChg chg="mod">
          <ac:chgData name="Rafael J. Barros" userId="b1de768cb1c342db" providerId="LiveId" clId="{7CDB0720-7993-49A7-BFE1-207697796694}" dt="2019-09-19T02:39:40.284" v="834" actId="20577"/>
          <ac:spMkLst>
            <pc:docMk/>
            <pc:sldMk cId="3854243866" sldId="837"/>
            <ac:spMk id="3" creationId="{97859E61-0B8B-443A-8309-B28BC9B676ED}"/>
          </ac:spMkLst>
        </pc:spChg>
        <pc:spChg chg="mod">
          <ac:chgData name="Rafael J. Barros" userId="b1de768cb1c342db" providerId="LiveId" clId="{7CDB0720-7993-49A7-BFE1-207697796694}" dt="2019-09-19T02:32:53.135" v="745" actId="20577"/>
          <ac:spMkLst>
            <pc:docMk/>
            <pc:sldMk cId="3854243866" sldId="837"/>
            <ac:spMk id="4" creationId="{9552E03B-E4B2-4DBD-9F32-B17570CD2F92}"/>
          </ac:spMkLst>
        </pc:spChg>
        <pc:spChg chg="mod">
          <ac:chgData name="Rafael J. Barros" userId="b1de768cb1c342db" providerId="LiveId" clId="{7CDB0720-7993-49A7-BFE1-207697796694}" dt="2019-09-19T02:39:29.460" v="815" actId="14100"/>
          <ac:spMkLst>
            <pc:docMk/>
            <pc:sldMk cId="3854243866" sldId="837"/>
            <ac:spMk id="5" creationId="{5C3577C6-ACC5-48AC-94B7-C514A26B89E4}"/>
          </ac:spMkLst>
        </pc:spChg>
        <pc:spChg chg="mod">
          <ac:chgData name="Rafael J. Barros" userId="b1de768cb1c342db" providerId="LiveId" clId="{7CDB0720-7993-49A7-BFE1-207697796694}" dt="2019-09-19T02:39:13.485" v="812" actId="20577"/>
          <ac:spMkLst>
            <pc:docMk/>
            <pc:sldMk cId="3854243866" sldId="837"/>
            <ac:spMk id="6" creationId="{8FBB6EC1-7C0D-476C-8E02-EABF5B591BAB}"/>
          </ac:spMkLst>
        </pc:spChg>
      </pc:sldChg>
      <pc:sldChg chg="add del">
        <pc:chgData name="Rafael J. Barros" userId="b1de768cb1c342db" providerId="LiveId" clId="{7CDB0720-7993-49A7-BFE1-207697796694}" dt="2019-09-19T02:25:14.047" v="524"/>
        <pc:sldMkLst>
          <pc:docMk/>
          <pc:sldMk cId="737291380" sldId="838"/>
        </pc:sldMkLst>
      </pc:sldChg>
      <pc:sldChg chg="addSp modSp add">
        <pc:chgData name="Rafael J. Barros" userId="b1de768cb1c342db" providerId="LiveId" clId="{7CDB0720-7993-49A7-BFE1-207697796694}" dt="2019-09-19T02:50:30.128" v="1101" actId="1076"/>
        <pc:sldMkLst>
          <pc:docMk/>
          <pc:sldMk cId="4080699365" sldId="838"/>
        </pc:sldMkLst>
        <pc:spChg chg="mod">
          <ac:chgData name="Rafael J. Barros" userId="b1de768cb1c342db" providerId="LiveId" clId="{7CDB0720-7993-49A7-BFE1-207697796694}" dt="2019-09-19T02:47:42.939" v="934" actId="20577"/>
          <ac:spMkLst>
            <pc:docMk/>
            <pc:sldMk cId="4080699365" sldId="838"/>
            <ac:spMk id="2" creationId="{147FCA7E-23C3-4340-AF77-62CE413DA47E}"/>
          </ac:spMkLst>
        </pc:spChg>
        <pc:spChg chg="mod">
          <ac:chgData name="Rafael J. Barros" userId="b1de768cb1c342db" providerId="LiveId" clId="{7CDB0720-7993-49A7-BFE1-207697796694}" dt="2019-09-19T02:47:56.147" v="955" actId="20577"/>
          <ac:spMkLst>
            <pc:docMk/>
            <pc:sldMk cId="4080699365" sldId="838"/>
            <ac:spMk id="3" creationId="{A4821846-D322-48C3-9D21-277B67E58E71}"/>
          </ac:spMkLst>
        </pc:spChg>
        <pc:spChg chg="mod">
          <ac:chgData name="Rafael J. Barros" userId="b1de768cb1c342db" providerId="LiveId" clId="{7CDB0720-7993-49A7-BFE1-207697796694}" dt="2019-09-19T02:47:49.747" v="936" actId="20577"/>
          <ac:spMkLst>
            <pc:docMk/>
            <pc:sldMk cId="4080699365" sldId="838"/>
            <ac:spMk id="4" creationId="{B39B42AC-59FF-49F9-81C8-FE625EE3C7A1}"/>
          </ac:spMkLst>
        </pc:spChg>
        <pc:spChg chg="mod">
          <ac:chgData name="Rafael J. Barros" userId="b1de768cb1c342db" providerId="LiveId" clId="{7CDB0720-7993-49A7-BFE1-207697796694}" dt="2019-09-19T02:49:51.756" v="1072" actId="20577"/>
          <ac:spMkLst>
            <pc:docMk/>
            <pc:sldMk cId="4080699365" sldId="838"/>
            <ac:spMk id="5" creationId="{EE6AE2FF-97AE-4455-A466-D2BE0BED2825}"/>
          </ac:spMkLst>
        </pc:spChg>
        <pc:spChg chg="mod">
          <ac:chgData name="Rafael J. Barros" userId="b1de768cb1c342db" providerId="LiveId" clId="{7CDB0720-7993-49A7-BFE1-207697796694}" dt="2019-09-19T02:49:57.652" v="1096" actId="1036"/>
          <ac:spMkLst>
            <pc:docMk/>
            <pc:sldMk cId="4080699365" sldId="838"/>
            <ac:spMk id="6" creationId="{5310FCBB-1333-4B1B-BE7F-848D449C8D70}"/>
          </ac:spMkLst>
        </pc:spChg>
        <pc:grpChg chg="add mod">
          <ac:chgData name="Rafael J. Barros" userId="b1de768cb1c342db" providerId="LiveId" clId="{7CDB0720-7993-49A7-BFE1-207697796694}" dt="2019-09-19T02:50:30.128" v="1101" actId="1076"/>
          <ac:grpSpMkLst>
            <pc:docMk/>
            <pc:sldMk cId="4080699365" sldId="838"/>
            <ac:grpSpMk id="7" creationId="{6163172D-DCBF-4D79-83FA-D4F8F07C9CDC}"/>
          </ac:grpSpMkLst>
        </pc:grpChg>
      </pc:sldChg>
      <pc:sldChg chg="add del">
        <pc:chgData name="Rafael J. Barros" userId="b1de768cb1c342db" providerId="LiveId" clId="{7CDB0720-7993-49A7-BFE1-207697796694}" dt="2019-09-19T02:25:14.047" v="524"/>
        <pc:sldMkLst>
          <pc:docMk/>
          <pc:sldMk cId="1198235418" sldId="839"/>
        </pc:sldMkLst>
      </pc:sldChg>
      <pc:sldChg chg="addSp modSp add modNotesTx">
        <pc:chgData name="Rafael J. Barros" userId="b1de768cb1c342db" providerId="LiveId" clId="{7CDB0720-7993-49A7-BFE1-207697796694}" dt="2019-09-19T03:00:08.666" v="1423" actId="20577"/>
        <pc:sldMkLst>
          <pc:docMk/>
          <pc:sldMk cId="3149008125" sldId="839"/>
        </pc:sldMkLst>
        <pc:spChg chg="add mod">
          <ac:chgData name="Rafael J. Barros" userId="b1de768cb1c342db" providerId="LiveId" clId="{7CDB0720-7993-49A7-BFE1-207697796694}" dt="2019-09-19T02:57:10.060" v="1177" actId="20577"/>
          <ac:spMkLst>
            <pc:docMk/>
            <pc:sldMk cId="3149008125" sldId="839"/>
            <ac:spMk id="2" creationId="{F0EC5FE6-0E46-4791-B728-FD78BD409C78}"/>
          </ac:spMkLst>
        </pc:spChg>
        <pc:spChg chg="add mod">
          <ac:chgData name="Rafael J. Barros" userId="b1de768cb1c342db" providerId="LiveId" clId="{7CDB0720-7993-49A7-BFE1-207697796694}" dt="2019-09-19T02:57:14.969" v="1188" actId="20577"/>
          <ac:spMkLst>
            <pc:docMk/>
            <pc:sldMk cId="3149008125" sldId="839"/>
            <ac:spMk id="3" creationId="{0E35F3BC-0BB8-4B93-B069-B50B45D5978C}"/>
          </ac:spMkLst>
        </pc:spChg>
        <pc:spChg chg="add mod">
          <ac:chgData name="Rafael J. Barros" userId="b1de768cb1c342db" providerId="LiveId" clId="{7CDB0720-7993-49A7-BFE1-207697796694}" dt="2019-09-19T02:57:18.129" v="1190" actId="20577"/>
          <ac:spMkLst>
            <pc:docMk/>
            <pc:sldMk cId="3149008125" sldId="839"/>
            <ac:spMk id="4" creationId="{47E8AB58-983F-48B9-AD95-20930A2F96BF}"/>
          </ac:spMkLst>
        </pc:spChg>
        <pc:spChg chg="add mod">
          <ac:chgData name="Rafael J. Barros" userId="b1de768cb1c342db" providerId="LiveId" clId="{7CDB0720-7993-49A7-BFE1-207697796694}" dt="2019-09-19T02:57:47.430" v="1267" actId="20577"/>
          <ac:spMkLst>
            <pc:docMk/>
            <pc:sldMk cId="3149008125" sldId="839"/>
            <ac:spMk id="5" creationId="{9878ED06-0C97-4299-AB4B-38CB71A035CB}"/>
          </ac:spMkLst>
        </pc:spChg>
        <pc:spChg chg="add mod">
          <ac:chgData name="Rafael J. Barros" userId="b1de768cb1c342db" providerId="LiveId" clId="{7CDB0720-7993-49A7-BFE1-207697796694}" dt="2019-09-19T02:59:00.474" v="1380" actId="20577"/>
          <ac:spMkLst>
            <pc:docMk/>
            <pc:sldMk cId="3149008125" sldId="839"/>
            <ac:spMk id="6" creationId="{A0F6E545-9D34-47D0-8192-54AD9FF9D0DB}"/>
          </ac:spMkLst>
        </pc:spChg>
      </pc:sldChg>
      <pc:sldChg chg="add del">
        <pc:chgData name="Rafael J. Barros" userId="b1de768cb1c342db" providerId="LiveId" clId="{7CDB0720-7993-49A7-BFE1-207697796694}" dt="2019-09-19T02:25:14.047" v="524"/>
        <pc:sldMkLst>
          <pc:docMk/>
          <pc:sldMk cId="755549444" sldId="840"/>
        </pc:sldMkLst>
      </pc:sldChg>
      <pc:sldChg chg="add del">
        <pc:chgData name="Rafael J. Barros" userId="b1de768cb1c342db" providerId="LiveId" clId="{7CDB0720-7993-49A7-BFE1-207697796694}" dt="2019-09-19T02:25:14.047" v="524"/>
        <pc:sldMkLst>
          <pc:docMk/>
          <pc:sldMk cId="524336600" sldId="841"/>
        </pc:sldMkLst>
      </pc:sldChg>
      <pc:sldChg chg="add del">
        <pc:chgData name="Rafael J. Barros" userId="b1de768cb1c342db" providerId="LiveId" clId="{7CDB0720-7993-49A7-BFE1-207697796694}" dt="2019-09-19T02:25:14.047" v="524"/>
        <pc:sldMkLst>
          <pc:docMk/>
          <pc:sldMk cId="1874227920" sldId="842"/>
        </pc:sldMkLst>
      </pc:sldChg>
      <pc:sldChg chg="add del">
        <pc:chgData name="Rafael J. Barros" userId="b1de768cb1c342db" providerId="LiveId" clId="{7CDB0720-7993-49A7-BFE1-207697796694}" dt="2019-09-19T02:25:14.047" v="524"/>
        <pc:sldMkLst>
          <pc:docMk/>
          <pc:sldMk cId="410624232" sldId="843"/>
        </pc:sldMkLst>
      </pc:sldChg>
      <pc:sldChg chg="add del">
        <pc:chgData name="Rafael J. Barros" userId="b1de768cb1c342db" providerId="LiveId" clId="{7CDB0720-7993-49A7-BFE1-207697796694}" dt="2019-09-19T02:25:14.047" v="524"/>
        <pc:sldMkLst>
          <pc:docMk/>
          <pc:sldMk cId="2682167316" sldId="844"/>
        </pc:sldMkLst>
      </pc:sldChg>
      <pc:sldChg chg="add del">
        <pc:chgData name="Rafael J. Barros" userId="b1de768cb1c342db" providerId="LiveId" clId="{7CDB0720-7993-49A7-BFE1-207697796694}" dt="2019-09-19T02:25:14.047" v="524"/>
        <pc:sldMkLst>
          <pc:docMk/>
          <pc:sldMk cId="1528459589" sldId="845"/>
        </pc:sldMkLst>
      </pc:sldChg>
      <pc:sldChg chg="add del">
        <pc:chgData name="Rafael J. Barros" userId="b1de768cb1c342db" providerId="LiveId" clId="{7CDB0720-7993-49A7-BFE1-207697796694}" dt="2019-09-19T02:25:14.047" v="524"/>
        <pc:sldMkLst>
          <pc:docMk/>
          <pc:sldMk cId="2382374541" sldId="846"/>
        </pc:sldMkLst>
      </pc:sldChg>
      <pc:sldChg chg="add del">
        <pc:chgData name="Rafael J. Barros" userId="b1de768cb1c342db" providerId="LiveId" clId="{7CDB0720-7993-49A7-BFE1-207697796694}" dt="2019-09-19T02:25:14.047" v="524"/>
        <pc:sldMkLst>
          <pc:docMk/>
          <pc:sldMk cId="3010264186" sldId="847"/>
        </pc:sldMkLst>
      </pc:sldChg>
      <pc:sldChg chg="add del">
        <pc:chgData name="Rafael J. Barros" userId="b1de768cb1c342db" providerId="LiveId" clId="{7CDB0720-7993-49A7-BFE1-207697796694}" dt="2019-09-19T02:25:14.047" v="524"/>
        <pc:sldMkLst>
          <pc:docMk/>
          <pc:sldMk cId="3534994627" sldId="848"/>
        </pc:sldMkLst>
      </pc:sldChg>
      <pc:sldChg chg="add del">
        <pc:chgData name="Rafael J. Barros" userId="b1de768cb1c342db" providerId="LiveId" clId="{7CDB0720-7993-49A7-BFE1-207697796694}" dt="2019-09-19T02:25:14.047" v="524"/>
        <pc:sldMkLst>
          <pc:docMk/>
          <pc:sldMk cId="1582247996" sldId="849"/>
        </pc:sldMkLst>
      </pc:sldChg>
      <pc:sldChg chg="add del">
        <pc:chgData name="Rafael J. Barros" userId="b1de768cb1c342db" providerId="LiveId" clId="{7CDB0720-7993-49A7-BFE1-207697796694}" dt="2019-09-19T02:25:14.047" v="524"/>
        <pc:sldMkLst>
          <pc:docMk/>
          <pc:sldMk cId="1919146225" sldId="850"/>
        </pc:sldMkLst>
      </pc:sldChg>
      <pc:sldChg chg="add del">
        <pc:chgData name="Rafael J. Barros" userId="b1de768cb1c342db" providerId="LiveId" clId="{7CDB0720-7993-49A7-BFE1-207697796694}" dt="2019-09-19T02:25:14.047" v="524"/>
        <pc:sldMkLst>
          <pc:docMk/>
          <pc:sldMk cId="2682146937" sldId="851"/>
        </pc:sldMkLst>
      </pc:sldChg>
      <pc:sldChg chg="add del">
        <pc:chgData name="Rafael J. Barros" userId="b1de768cb1c342db" providerId="LiveId" clId="{7CDB0720-7993-49A7-BFE1-207697796694}" dt="2019-09-19T02:25:14.047" v="524"/>
        <pc:sldMkLst>
          <pc:docMk/>
          <pc:sldMk cId="1087110309" sldId="852"/>
        </pc:sldMkLst>
      </pc:sldChg>
      <pc:sldChg chg="add del">
        <pc:chgData name="Rafael J. Barros" userId="b1de768cb1c342db" providerId="LiveId" clId="{7CDB0720-7993-49A7-BFE1-207697796694}" dt="2019-09-19T02:25:14.047" v="524"/>
        <pc:sldMkLst>
          <pc:docMk/>
          <pc:sldMk cId="1477839677" sldId="853"/>
        </pc:sldMkLst>
      </pc:sldChg>
      <pc:sldChg chg="add del">
        <pc:chgData name="Rafael J. Barros" userId="b1de768cb1c342db" providerId="LiveId" clId="{7CDB0720-7993-49A7-BFE1-207697796694}" dt="2019-09-19T02:25:14.047" v="524"/>
        <pc:sldMkLst>
          <pc:docMk/>
          <pc:sldMk cId="3183233408" sldId="854"/>
        </pc:sldMkLst>
      </pc:sldChg>
      <pc:sldChg chg="add del">
        <pc:chgData name="Rafael J. Barros" userId="b1de768cb1c342db" providerId="LiveId" clId="{7CDB0720-7993-49A7-BFE1-207697796694}" dt="2019-09-19T02:25:14.047" v="524"/>
        <pc:sldMkLst>
          <pc:docMk/>
          <pc:sldMk cId="3068956291" sldId="855"/>
        </pc:sldMkLst>
      </pc:sldChg>
      <pc:sldChg chg="add del">
        <pc:chgData name="Rafael J. Barros" userId="b1de768cb1c342db" providerId="LiveId" clId="{7CDB0720-7993-49A7-BFE1-207697796694}" dt="2019-09-19T02:25:14.047" v="524"/>
        <pc:sldMkLst>
          <pc:docMk/>
          <pc:sldMk cId="3997262717" sldId="856"/>
        </pc:sldMkLst>
      </pc:sldChg>
      <pc:sldChg chg="add del">
        <pc:chgData name="Rafael J. Barros" userId="b1de768cb1c342db" providerId="LiveId" clId="{7CDB0720-7993-49A7-BFE1-207697796694}" dt="2019-09-19T02:25:14.047" v="524"/>
        <pc:sldMkLst>
          <pc:docMk/>
          <pc:sldMk cId="1228047650" sldId="857"/>
        </pc:sldMkLst>
      </pc:sldChg>
      <pc:sldChg chg="add del">
        <pc:chgData name="Rafael J. Barros" userId="b1de768cb1c342db" providerId="LiveId" clId="{7CDB0720-7993-49A7-BFE1-207697796694}" dt="2019-09-19T02:25:14.047" v="524"/>
        <pc:sldMkLst>
          <pc:docMk/>
          <pc:sldMk cId="2796000867" sldId="858"/>
        </pc:sldMkLst>
      </pc:sldChg>
      <pc:sldChg chg="add del">
        <pc:chgData name="Rafael J. Barros" userId="b1de768cb1c342db" providerId="LiveId" clId="{7CDB0720-7993-49A7-BFE1-207697796694}" dt="2019-09-19T02:25:14.047" v="524"/>
        <pc:sldMkLst>
          <pc:docMk/>
          <pc:sldMk cId="1270252036" sldId="859"/>
        </pc:sldMkLst>
      </pc:sldChg>
      <pc:sldChg chg="add del">
        <pc:chgData name="Rafael J. Barros" userId="b1de768cb1c342db" providerId="LiveId" clId="{7CDB0720-7993-49A7-BFE1-207697796694}" dt="2019-09-19T02:25:14.047" v="524"/>
        <pc:sldMkLst>
          <pc:docMk/>
          <pc:sldMk cId="4225198912" sldId="860"/>
        </pc:sldMkLst>
      </pc:sldChg>
      <pc:sldChg chg="add del">
        <pc:chgData name="Rafael J. Barros" userId="b1de768cb1c342db" providerId="LiveId" clId="{7CDB0720-7993-49A7-BFE1-207697796694}" dt="2019-09-19T02:25:14.047" v="524"/>
        <pc:sldMkLst>
          <pc:docMk/>
          <pc:sldMk cId="1433232094" sldId="861"/>
        </pc:sldMkLst>
      </pc:sldChg>
      <pc:sldChg chg="add del">
        <pc:chgData name="Rafael J. Barros" userId="b1de768cb1c342db" providerId="LiveId" clId="{7CDB0720-7993-49A7-BFE1-207697796694}" dt="2019-09-19T02:25:14.047" v="524"/>
        <pc:sldMkLst>
          <pc:docMk/>
          <pc:sldMk cId="1052003264" sldId="862"/>
        </pc:sldMkLst>
      </pc:sldChg>
      <pc:sldChg chg="add del">
        <pc:chgData name="Rafael J. Barros" userId="b1de768cb1c342db" providerId="LiveId" clId="{7CDB0720-7993-49A7-BFE1-207697796694}" dt="2019-09-19T02:25:14.047" v="524"/>
        <pc:sldMkLst>
          <pc:docMk/>
          <pc:sldMk cId="2254825060" sldId="863"/>
        </pc:sldMkLst>
      </pc:sldChg>
      <pc:sldChg chg="add del">
        <pc:chgData name="Rafael J. Barros" userId="b1de768cb1c342db" providerId="LiveId" clId="{7CDB0720-7993-49A7-BFE1-207697796694}" dt="2019-09-19T02:25:14.047" v="524"/>
        <pc:sldMkLst>
          <pc:docMk/>
          <pc:sldMk cId="3245258547" sldId="864"/>
        </pc:sldMkLst>
      </pc:sldChg>
      <pc:sldChg chg="add del">
        <pc:chgData name="Rafael J. Barros" userId="b1de768cb1c342db" providerId="LiveId" clId="{7CDB0720-7993-49A7-BFE1-207697796694}" dt="2019-09-19T02:25:14.047" v="524"/>
        <pc:sldMkLst>
          <pc:docMk/>
          <pc:sldMk cId="2063240732" sldId="865"/>
        </pc:sldMkLst>
      </pc:sldChg>
      <pc:sldChg chg="add del">
        <pc:chgData name="Rafael J. Barros" userId="b1de768cb1c342db" providerId="LiveId" clId="{7CDB0720-7993-49A7-BFE1-207697796694}" dt="2019-09-19T02:25:14.047" v="524"/>
        <pc:sldMkLst>
          <pc:docMk/>
          <pc:sldMk cId="3428740355" sldId="866"/>
        </pc:sldMkLst>
      </pc:sldChg>
      <pc:sldChg chg="add del">
        <pc:chgData name="Rafael J. Barros" userId="b1de768cb1c342db" providerId="LiveId" clId="{7CDB0720-7993-49A7-BFE1-207697796694}" dt="2019-09-19T02:25:14.047" v="524"/>
        <pc:sldMkLst>
          <pc:docMk/>
          <pc:sldMk cId="489489464" sldId="867"/>
        </pc:sldMkLst>
      </pc:sldChg>
      <pc:sldChg chg="add del">
        <pc:chgData name="Rafael J. Barros" userId="b1de768cb1c342db" providerId="LiveId" clId="{7CDB0720-7993-49A7-BFE1-207697796694}" dt="2019-09-19T02:25:14.047" v="524"/>
        <pc:sldMkLst>
          <pc:docMk/>
          <pc:sldMk cId="1357278986" sldId="868"/>
        </pc:sldMkLst>
      </pc:sldChg>
      <pc:sldChg chg="add del">
        <pc:chgData name="Rafael J. Barros" userId="b1de768cb1c342db" providerId="LiveId" clId="{7CDB0720-7993-49A7-BFE1-207697796694}" dt="2019-09-19T02:25:14.047" v="524"/>
        <pc:sldMkLst>
          <pc:docMk/>
          <pc:sldMk cId="1418521413" sldId="869"/>
        </pc:sldMkLst>
      </pc:sldChg>
      <pc:sldChg chg="add del">
        <pc:chgData name="Rafael J. Barros" userId="b1de768cb1c342db" providerId="LiveId" clId="{7CDB0720-7993-49A7-BFE1-207697796694}" dt="2019-09-19T02:25:14.047" v="524"/>
        <pc:sldMkLst>
          <pc:docMk/>
          <pc:sldMk cId="3266516185" sldId="870"/>
        </pc:sldMkLst>
      </pc:sldChg>
      <pc:sldChg chg="add del">
        <pc:chgData name="Rafael J. Barros" userId="b1de768cb1c342db" providerId="LiveId" clId="{7CDB0720-7993-49A7-BFE1-207697796694}" dt="2019-09-19T02:25:14.047" v="524"/>
        <pc:sldMkLst>
          <pc:docMk/>
          <pc:sldMk cId="3366288462" sldId="871"/>
        </pc:sldMkLst>
      </pc:sldChg>
      <pc:sldChg chg="add del">
        <pc:chgData name="Rafael J. Barros" userId="b1de768cb1c342db" providerId="LiveId" clId="{7CDB0720-7993-49A7-BFE1-207697796694}" dt="2019-09-19T02:25:14.047" v="524"/>
        <pc:sldMkLst>
          <pc:docMk/>
          <pc:sldMk cId="3364207935" sldId="872"/>
        </pc:sldMkLst>
      </pc:sldChg>
      <pc:sldChg chg="add del">
        <pc:chgData name="Rafael J. Barros" userId="b1de768cb1c342db" providerId="LiveId" clId="{7CDB0720-7993-49A7-BFE1-207697796694}" dt="2019-09-19T02:25:14.047" v="524"/>
        <pc:sldMkLst>
          <pc:docMk/>
          <pc:sldMk cId="752400762" sldId="873"/>
        </pc:sldMkLst>
      </pc:sldChg>
      <pc:sldChg chg="add del">
        <pc:chgData name="Rafael J. Barros" userId="b1de768cb1c342db" providerId="LiveId" clId="{7CDB0720-7993-49A7-BFE1-207697796694}" dt="2019-09-19T02:25:14.047" v="524"/>
        <pc:sldMkLst>
          <pc:docMk/>
          <pc:sldMk cId="2257807777" sldId="874"/>
        </pc:sldMkLst>
      </pc:sldChg>
      <pc:sldChg chg="add del">
        <pc:chgData name="Rafael J. Barros" userId="b1de768cb1c342db" providerId="LiveId" clId="{7CDB0720-7993-49A7-BFE1-207697796694}" dt="2019-09-19T02:25:14.047" v="524"/>
        <pc:sldMkLst>
          <pc:docMk/>
          <pc:sldMk cId="461422106" sldId="875"/>
        </pc:sldMkLst>
      </pc:sldChg>
      <pc:sldChg chg="add del">
        <pc:chgData name="Rafael J. Barros" userId="b1de768cb1c342db" providerId="LiveId" clId="{7CDB0720-7993-49A7-BFE1-207697796694}" dt="2019-09-19T02:25:14.047" v="524"/>
        <pc:sldMkLst>
          <pc:docMk/>
          <pc:sldMk cId="2650706954" sldId="876"/>
        </pc:sldMkLst>
      </pc:sldChg>
      <pc:sldChg chg="add del">
        <pc:chgData name="Rafael J. Barros" userId="b1de768cb1c342db" providerId="LiveId" clId="{7CDB0720-7993-49A7-BFE1-207697796694}" dt="2019-09-19T02:25:14.047" v="524"/>
        <pc:sldMkLst>
          <pc:docMk/>
          <pc:sldMk cId="707817257" sldId="877"/>
        </pc:sldMkLst>
      </pc:sldChg>
      <pc:sldChg chg="add del">
        <pc:chgData name="Rafael J. Barros" userId="b1de768cb1c342db" providerId="LiveId" clId="{7CDB0720-7993-49A7-BFE1-207697796694}" dt="2019-09-19T02:25:14.047" v="524"/>
        <pc:sldMkLst>
          <pc:docMk/>
          <pc:sldMk cId="461977353" sldId="878"/>
        </pc:sldMkLst>
      </pc:sldChg>
      <pc:sldChg chg="add del">
        <pc:chgData name="Rafael J. Barros" userId="b1de768cb1c342db" providerId="LiveId" clId="{7CDB0720-7993-49A7-BFE1-207697796694}" dt="2019-09-19T02:25:14.047" v="524"/>
        <pc:sldMkLst>
          <pc:docMk/>
          <pc:sldMk cId="1585794774" sldId="879"/>
        </pc:sldMkLst>
      </pc:sldChg>
      <pc:sldChg chg="add del">
        <pc:chgData name="Rafael J. Barros" userId="b1de768cb1c342db" providerId="LiveId" clId="{7CDB0720-7993-49A7-BFE1-207697796694}" dt="2019-09-19T02:25:14.047" v="524"/>
        <pc:sldMkLst>
          <pc:docMk/>
          <pc:sldMk cId="1502354778" sldId="880"/>
        </pc:sldMkLst>
      </pc:sldChg>
      <pc:sldChg chg="add del">
        <pc:chgData name="Rafael J. Barros" userId="b1de768cb1c342db" providerId="LiveId" clId="{7CDB0720-7993-49A7-BFE1-207697796694}" dt="2019-09-19T02:25:14.047" v="524"/>
        <pc:sldMkLst>
          <pc:docMk/>
          <pc:sldMk cId="2269794384" sldId="881"/>
        </pc:sldMkLst>
      </pc:sldChg>
      <pc:sldChg chg="add del">
        <pc:chgData name="Rafael J. Barros" userId="b1de768cb1c342db" providerId="LiveId" clId="{7CDB0720-7993-49A7-BFE1-207697796694}" dt="2019-09-19T02:25:14.047" v="524"/>
        <pc:sldMkLst>
          <pc:docMk/>
          <pc:sldMk cId="3835692236" sldId="882"/>
        </pc:sldMkLst>
      </pc:sldChg>
      <pc:sldChg chg="add del">
        <pc:chgData name="Rafael J. Barros" userId="b1de768cb1c342db" providerId="LiveId" clId="{7CDB0720-7993-49A7-BFE1-207697796694}" dt="2019-09-19T02:25:14.047" v="524"/>
        <pc:sldMkLst>
          <pc:docMk/>
          <pc:sldMk cId="4240307268" sldId="883"/>
        </pc:sldMkLst>
      </pc:sldChg>
      <pc:sldChg chg="add del">
        <pc:chgData name="Rafael J. Barros" userId="b1de768cb1c342db" providerId="LiveId" clId="{7CDB0720-7993-49A7-BFE1-207697796694}" dt="2019-09-19T02:25:14.047" v="524"/>
        <pc:sldMkLst>
          <pc:docMk/>
          <pc:sldMk cId="53522618" sldId="884"/>
        </pc:sldMkLst>
      </pc:sldChg>
      <pc:sldChg chg="add del">
        <pc:chgData name="Rafael J. Barros" userId="b1de768cb1c342db" providerId="LiveId" clId="{7CDB0720-7993-49A7-BFE1-207697796694}" dt="2019-09-19T02:25:14.047" v="524"/>
        <pc:sldMkLst>
          <pc:docMk/>
          <pc:sldMk cId="3327307286" sldId="885"/>
        </pc:sldMkLst>
      </pc:sldChg>
      <pc:sldChg chg="add del">
        <pc:chgData name="Rafael J. Barros" userId="b1de768cb1c342db" providerId="LiveId" clId="{7CDB0720-7993-49A7-BFE1-207697796694}" dt="2019-09-19T02:25:14.047" v="524"/>
        <pc:sldMkLst>
          <pc:docMk/>
          <pc:sldMk cId="4074755600" sldId="886"/>
        </pc:sldMkLst>
      </pc:sldChg>
      <pc:sldMasterChg chg="delSldLayout">
        <pc:chgData name="Rafael J. Barros" userId="b1de768cb1c342db" providerId="LiveId" clId="{7CDB0720-7993-49A7-BFE1-207697796694}" dt="2019-09-19T02:59:06.612" v="1381" actId="47"/>
        <pc:sldMasterMkLst>
          <pc:docMk/>
          <pc:sldMasterMk cId="4071121745" sldId="2147483901"/>
        </pc:sldMasterMkLst>
        <pc:sldLayoutChg chg="del">
          <pc:chgData name="Rafael J. Barros" userId="b1de768cb1c342db" providerId="LiveId" clId="{7CDB0720-7993-49A7-BFE1-207697796694}" dt="2019-09-19T02:59:06.612" v="1381" actId="47"/>
          <pc:sldLayoutMkLst>
            <pc:docMk/>
            <pc:sldMasterMk cId="4071121745" sldId="2147483901"/>
            <pc:sldLayoutMk cId="23296919" sldId="2147483919"/>
          </pc:sldLayoutMkLst>
        </pc:sldLayoutChg>
        <pc:sldLayoutChg chg="del">
          <pc:chgData name="Rafael J. Barros" userId="b1de768cb1c342db" providerId="LiveId" clId="{7CDB0720-7993-49A7-BFE1-207697796694}" dt="2019-09-19T02:47:04.576" v="902" actId="47"/>
          <pc:sldLayoutMkLst>
            <pc:docMk/>
            <pc:sldMasterMk cId="4071121745" sldId="2147483901"/>
            <pc:sldLayoutMk cId="827482068" sldId="214748392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D6B7C6C1-58CA-4905-AEDC-9C13740575B8}" type="datetimeFigureOut">
              <a:rPr lang="en-SG" smtClean="0"/>
              <a:t>14/10/2020</a:t>
            </a:fld>
            <a:endParaRPr lang="en-SG"/>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58042921-5E95-42E7-81BE-0A3E682E96D9}" type="slidenum">
              <a:rPr lang="en-SG" smtClean="0"/>
              <a:t>‹#›</a:t>
            </a:fld>
            <a:endParaRPr lang="en-SG"/>
          </a:p>
        </p:txBody>
      </p:sp>
    </p:spTree>
    <p:extLst>
      <p:ext uri="{BB962C8B-B14F-4D97-AF65-F5344CB8AC3E}">
        <p14:creationId xmlns:p14="http://schemas.microsoft.com/office/powerpoint/2010/main" val="3864060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en-US"/>
          </a:p>
        </p:txBody>
      </p:sp>
      <p:sp>
        <p:nvSpPr>
          <p:cNvPr id="35843" name="Rectangle 3"/>
          <p:cNvSpPr>
            <a:spLocks noGrp="1" noChangeArrowheads="1"/>
          </p:cNvSpPr>
          <p:nvPr>
            <p:ph type="dt" idx="1"/>
          </p:nvPr>
        </p:nvSpPr>
        <p:spPr bwMode="auto">
          <a:xfrm>
            <a:off x="3850443"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en-US"/>
          </a:p>
        </p:txBody>
      </p:sp>
      <p:sp>
        <p:nvSpPr>
          <p:cNvPr id="4100"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p:cNvSpPr>
            <a:spLocks noGrp="1" noChangeArrowheads="1"/>
          </p:cNvSpPr>
          <p:nvPr>
            <p:ph type="body" sz="quarter" idx="3"/>
          </p:nvPr>
        </p:nvSpPr>
        <p:spPr bwMode="auto">
          <a:xfrm>
            <a:off x="679768" y="4715153"/>
            <a:ext cx="5438140" cy="446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5846" name="Rectangle 6"/>
          <p:cNvSpPr>
            <a:spLocks noGrp="1" noChangeArrowheads="1"/>
          </p:cNvSpPr>
          <p:nvPr>
            <p:ph type="ftr" sz="quarter" idx="4"/>
          </p:nvPr>
        </p:nvSpPr>
        <p:spPr bwMode="auto">
          <a:xfrm>
            <a:off x="0"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en-US"/>
          </a:p>
        </p:txBody>
      </p:sp>
      <p:sp>
        <p:nvSpPr>
          <p:cNvPr id="35847" name="Rectangle 7"/>
          <p:cNvSpPr>
            <a:spLocks noGrp="1" noChangeArrowheads="1"/>
          </p:cNvSpPr>
          <p:nvPr>
            <p:ph type="sldNum" sz="quarter" idx="5"/>
          </p:nvPr>
        </p:nvSpPr>
        <p:spPr bwMode="auto">
          <a:xfrm>
            <a:off x="3850443"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D53CA56-7B18-46F1-B7FE-D2358B15BC8C}" type="slidenum">
              <a:rPr lang="en-US" altLang="en-US"/>
              <a:pPr>
                <a:defRPr/>
              </a:pPr>
              <a:t>‹#›</a:t>
            </a:fld>
            <a:endParaRPr lang="en-US" altLang="en-US"/>
          </a:p>
        </p:txBody>
      </p:sp>
    </p:spTree>
    <p:extLst>
      <p:ext uri="{BB962C8B-B14F-4D97-AF65-F5344CB8AC3E}">
        <p14:creationId xmlns:p14="http://schemas.microsoft.com/office/powerpoint/2010/main" val="37241335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GB" altLang="en-US" b="1" dirty="0">
              <a:latin typeface="Arial"/>
              <a:cs typeface="Arial"/>
            </a:endParaRPr>
          </a:p>
          <a:p>
            <a:endParaRPr lang="en-US" dirty="0">
              <a:latin typeface="Arial"/>
              <a:cs typeface="Arial"/>
            </a:endParaRPr>
          </a:p>
        </p:txBody>
      </p:sp>
      <p:sp>
        <p:nvSpPr>
          <p:cNvPr id="4" name="Slide Number Placeholder 3"/>
          <p:cNvSpPr>
            <a:spLocks noGrp="1"/>
          </p:cNvSpPr>
          <p:nvPr>
            <p:ph type="sldNum" sz="quarter" idx="10"/>
          </p:nvPr>
        </p:nvSpPr>
        <p:spPr/>
        <p:txBody>
          <a:bodyPr/>
          <a:lstStyle/>
          <a:p>
            <a:pPr>
              <a:defRPr/>
            </a:pPr>
            <a:fld id="{BD53CA56-7B18-46F1-B7FE-D2358B15BC8C}" type="slidenum">
              <a:rPr lang="en-US" altLang="en-US" smtClean="0"/>
              <a:pPr>
                <a:defRPr/>
              </a:pPr>
              <a:t>1</a:t>
            </a:fld>
            <a:endParaRPr lang="en-US" altLang="en-US"/>
          </a:p>
        </p:txBody>
      </p:sp>
    </p:spTree>
    <p:extLst>
      <p:ext uri="{BB962C8B-B14F-4D97-AF65-F5344CB8AC3E}">
        <p14:creationId xmlns:p14="http://schemas.microsoft.com/office/powerpoint/2010/main" val="2859127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360527F9-98F3-614C-B2D3-34FBBA008872}"/>
              </a:ext>
            </a:extLst>
          </p:cNvPr>
          <p:cNvSpPr>
            <a:spLocks noGrp="1" noRot="1" noChangeAspect="1" noTextEdit="1"/>
          </p:cNvSpPr>
          <p:nvPr>
            <p:ph type="sldImg"/>
          </p:nvPr>
        </p:nvSpPr>
        <p:spPr>
          <a:ln/>
        </p:spPr>
      </p:sp>
      <p:sp>
        <p:nvSpPr>
          <p:cNvPr id="71683" name="Notes Placeholder 2">
            <a:extLst>
              <a:ext uri="{FF2B5EF4-FFF2-40B4-BE49-F238E27FC236}">
                <a16:creationId xmlns:a16="http://schemas.microsoft.com/office/drawing/2014/main" id="{F2F52994-B979-A34C-9288-2530C7E2E2E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-&gt; What do we do with decision boxes? Are there use cases?</a:t>
            </a:r>
          </a:p>
          <a:p>
            <a:pPr eaLnBrk="1" hangingPunct="1"/>
            <a:r>
              <a:rPr lang="en-US" altLang="en-US" dirty="0"/>
              <a:t>- No</a:t>
            </a:r>
          </a:p>
          <a:p>
            <a:endParaRPr lang="en-US" altLang="en-US" dirty="0"/>
          </a:p>
        </p:txBody>
      </p:sp>
      <p:sp>
        <p:nvSpPr>
          <p:cNvPr id="71684" name="Slide Number Placeholder 3">
            <a:extLst>
              <a:ext uri="{FF2B5EF4-FFF2-40B4-BE49-F238E27FC236}">
                <a16:creationId xmlns:a16="http://schemas.microsoft.com/office/drawing/2014/main" id="{3F75FD79-C46D-E940-B3D4-48CB7082D6B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0266F12-9B9D-CA47-A66E-765E85D13754}" type="slidenum">
              <a:rPr lang="en-GB" altLang="en-US" smtClean="0"/>
              <a:pPr>
                <a:spcBef>
                  <a:spcPct val="0"/>
                </a:spcBef>
              </a:pPr>
              <a:t>5</a:t>
            </a:fld>
            <a:endParaRPr lang="en-GB" altLang="en-US"/>
          </a:p>
        </p:txBody>
      </p:sp>
    </p:spTree>
    <p:extLst>
      <p:ext uri="{BB962C8B-B14F-4D97-AF65-F5344CB8AC3E}">
        <p14:creationId xmlns:p14="http://schemas.microsoft.com/office/powerpoint/2010/main" val="2284124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7CACD5F7-49FC-0D4B-A1D4-02A724CC2DB5}"/>
              </a:ext>
            </a:extLst>
          </p:cNvPr>
          <p:cNvSpPr>
            <a:spLocks noGrp="1" noRot="1" noChangeAspect="1" noTextEdit="1"/>
          </p:cNvSpPr>
          <p:nvPr>
            <p:ph type="sldImg"/>
          </p:nvPr>
        </p:nvSpPr>
        <p:spPr>
          <a:ln/>
        </p:spPr>
      </p:sp>
      <p:sp>
        <p:nvSpPr>
          <p:cNvPr id="75779" name="Notes Placeholder 2">
            <a:extLst>
              <a:ext uri="{FF2B5EF4-FFF2-40B4-BE49-F238E27FC236}">
                <a16:creationId xmlns:a16="http://schemas.microsoft.com/office/drawing/2014/main" id="{85F86534-6002-4541-8A5F-03035AB2012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All activities (except manual) should be converted to use cases. As long as a human uses machine, we call it as interactive activity.</a:t>
            </a:r>
            <a:endParaRPr lang="en-SG" altLang="en-US"/>
          </a:p>
        </p:txBody>
      </p:sp>
      <p:sp>
        <p:nvSpPr>
          <p:cNvPr id="75780" name="Slide Number Placeholder 3">
            <a:extLst>
              <a:ext uri="{FF2B5EF4-FFF2-40B4-BE49-F238E27FC236}">
                <a16:creationId xmlns:a16="http://schemas.microsoft.com/office/drawing/2014/main" id="{FDCCE42E-5D06-024B-A0E7-01B33D9F32A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EB8C5E2-A853-0C47-995E-DFDE8B3A5960}" type="slidenum">
              <a:rPr lang="en-GB" altLang="en-US" smtClean="0"/>
              <a:pPr>
                <a:spcBef>
                  <a:spcPct val="0"/>
                </a:spcBef>
              </a:pPr>
              <a:t>6</a:t>
            </a:fld>
            <a:endParaRPr lang="en-GB" altLang="en-US"/>
          </a:p>
        </p:txBody>
      </p:sp>
    </p:spTree>
    <p:extLst>
      <p:ext uri="{BB962C8B-B14F-4D97-AF65-F5344CB8AC3E}">
        <p14:creationId xmlns:p14="http://schemas.microsoft.com/office/powerpoint/2010/main" val="2010009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7CACD5F7-49FC-0D4B-A1D4-02A724CC2DB5}"/>
              </a:ext>
            </a:extLst>
          </p:cNvPr>
          <p:cNvSpPr>
            <a:spLocks noGrp="1" noRot="1" noChangeAspect="1" noTextEdit="1"/>
          </p:cNvSpPr>
          <p:nvPr>
            <p:ph type="sldImg"/>
          </p:nvPr>
        </p:nvSpPr>
        <p:spPr>
          <a:ln/>
        </p:spPr>
      </p:sp>
      <p:sp>
        <p:nvSpPr>
          <p:cNvPr id="75779" name="Notes Placeholder 2">
            <a:extLst>
              <a:ext uri="{FF2B5EF4-FFF2-40B4-BE49-F238E27FC236}">
                <a16:creationId xmlns:a16="http://schemas.microsoft.com/office/drawing/2014/main" id="{85F86534-6002-4541-8A5F-03035AB2012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All activities (except manual) should be converted to use cases. As long as a human uses machine, we call it as interactive activity.</a:t>
            </a:r>
            <a:endParaRPr lang="en-SG" altLang="en-US"/>
          </a:p>
        </p:txBody>
      </p:sp>
      <p:sp>
        <p:nvSpPr>
          <p:cNvPr id="75780" name="Slide Number Placeholder 3">
            <a:extLst>
              <a:ext uri="{FF2B5EF4-FFF2-40B4-BE49-F238E27FC236}">
                <a16:creationId xmlns:a16="http://schemas.microsoft.com/office/drawing/2014/main" id="{FDCCE42E-5D06-024B-A0E7-01B33D9F32A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EB8C5E2-A853-0C47-995E-DFDE8B3A5960}" type="slidenum">
              <a:rPr lang="en-GB" altLang="en-US" smtClean="0"/>
              <a:pPr>
                <a:spcBef>
                  <a:spcPct val="0"/>
                </a:spcBef>
              </a:pPr>
              <a:t>7</a:t>
            </a:fld>
            <a:endParaRPr lang="en-GB" altLang="en-US"/>
          </a:p>
        </p:txBody>
      </p:sp>
    </p:spTree>
    <p:extLst>
      <p:ext uri="{BB962C8B-B14F-4D97-AF65-F5344CB8AC3E}">
        <p14:creationId xmlns:p14="http://schemas.microsoft.com/office/powerpoint/2010/main" val="3848465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E784A1C6-8E86-914B-8B4E-747ACC0C6E55}"/>
              </a:ext>
            </a:extLst>
          </p:cNvPr>
          <p:cNvSpPr>
            <a:spLocks noGrp="1" noRot="1" noChangeAspect="1" noTextEdit="1"/>
          </p:cNvSpPr>
          <p:nvPr>
            <p:ph type="sldImg"/>
          </p:nvPr>
        </p:nvSpPr>
        <p:spPr>
          <a:ln/>
        </p:spPr>
      </p:sp>
      <p:sp>
        <p:nvSpPr>
          <p:cNvPr id="77827" name="Notes Placeholder 2">
            <a:extLst>
              <a:ext uri="{FF2B5EF4-FFF2-40B4-BE49-F238E27FC236}">
                <a16:creationId xmlns:a16="http://schemas.microsoft.com/office/drawing/2014/main" id="{0C01779C-AF42-D947-9780-1DF4703CE06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7828" name="Slide Number Placeholder 3">
            <a:extLst>
              <a:ext uri="{FF2B5EF4-FFF2-40B4-BE49-F238E27FC236}">
                <a16:creationId xmlns:a16="http://schemas.microsoft.com/office/drawing/2014/main" id="{5D06971E-DA4D-134F-BFEF-356DFC22DF5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14CDF2C-7E48-3641-865F-9E90D4E156B2}" type="slidenum">
              <a:rPr lang="en-GB" altLang="en-US" smtClean="0">
                <a:latin typeface="Times New Roman" panose="02020603050405020304" pitchFamily="18" charset="0"/>
                <a:cs typeface="Arial" panose="020B0604020202020204" pitchFamily="34" charset="0"/>
              </a:rPr>
              <a:pPr/>
              <a:t>8</a:t>
            </a:fld>
            <a:endParaRPr lang="en-GB" altLang="en-US">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35197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E784A1C6-8E86-914B-8B4E-747ACC0C6E55}"/>
              </a:ext>
            </a:extLst>
          </p:cNvPr>
          <p:cNvSpPr>
            <a:spLocks noGrp="1" noRot="1" noChangeAspect="1" noTextEdit="1"/>
          </p:cNvSpPr>
          <p:nvPr>
            <p:ph type="sldImg"/>
          </p:nvPr>
        </p:nvSpPr>
        <p:spPr>
          <a:ln/>
        </p:spPr>
      </p:sp>
      <p:sp>
        <p:nvSpPr>
          <p:cNvPr id="77827" name="Notes Placeholder 2">
            <a:extLst>
              <a:ext uri="{FF2B5EF4-FFF2-40B4-BE49-F238E27FC236}">
                <a16:creationId xmlns:a16="http://schemas.microsoft.com/office/drawing/2014/main" id="{0C01779C-AF42-D947-9780-1DF4703CE06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7828" name="Slide Number Placeholder 3">
            <a:extLst>
              <a:ext uri="{FF2B5EF4-FFF2-40B4-BE49-F238E27FC236}">
                <a16:creationId xmlns:a16="http://schemas.microsoft.com/office/drawing/2014/main" id="{5D06971E-DA4D-134F-BFEF-356DFC22DF5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14CDF2C-7E48-3641-865F-9E90D4E156B2}" type="slidenum">
              <a:rPr lang="en-GB" altLang="en-US" smtClean="0">
                <a:latin typeface="Times New Roman" panose="02020603050405020304" pitchFamily="18" charset="0"/>
                <a:cs typeface="Arial" panose="020B0604020202020204" pitchFamily="34" charset="0"/>
              </a:rPr>
              <a:pPr/>
              <a:t>9</a:t>
            </a:fld>
            <a:endParaRPr lang="en-GB" altLang="en-US">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44449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Arial"/>
            </a:endParaRPr>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smtClean="0"/>
              <a:pPr>
                <a:defRPr/>
              </a:pPr>
              <a:t>10</a:t>
            </a:fld>
            <a:endParaRPr lang="en-US" altLang="en-US"/>
          </a:p>
        </p:txBody>
      </p:sp>
    </p:spTree>
    <p:extLst>
      <p:ext uri="{BB962C8B-B14F-4D97-AF65-F5344CB8AC3E}">
        <p14:creationId xmlns:p14="http://schemas.microsoft.com/office/powerpoint/2010/main" val="2563494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3963DF73-D52F-3547-835F-D5F4665D4AE3}"/>
              </a:ext>
            </a:extLst>
          </p:cNvPr>
          <p:cNvSpPr>
            <a:spLocks noGrp="1" noRot="1" noChangeAspect="1" noTextEdit="1"/>
          </p:cNvSpPr>
          <p:nvPr>
            <p:ph type="sldImg"/>
          </p:nvPr>
        </p:nvSpPr>
        <p:spPr>
          <a:ln/>
        </p:spPr>
      </p:sp>
      <p:sp>
        <p:nvSpPr>
          <p:cNvPr id="95235" name="Notes Placeholder 2">
            <a:extLst>
              <a:ext uri="{FF2B5EF4-FFF2-40B4-BE49-F238E27FC236}">
                <a16:creationId xmlns:a16="http://schemas.microsoft.com/office/drawing/2014/main" id="{36309E75-9C41-A742-BA88-0BC58CF0C34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ltLang="en-US">
              <a:latin typeface="Arial" panose="020B0604020202020204" pitchFamily="34" charset="0"/>
            </a:endParaRPr>
          </a:p>
        </p:txBody>
      </p:sp>
      <p:sp>
        <p:nvSpPr>
          <p:cNvPr id="95236" name="Slide Number Placeholder 3">
            <a:extLst>
              <a:ext uri="{FF2B5EF4-FFF2-40B4-BE49-F238E27FC236}">
                <a16:creationId xmlns:a16="http://schemas.microsoft.com/office/drawing/2014/main" id="{B1F9F9FA-50B6-DB48-8DBB-A0DA9DE39DD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A14D4FB-EFF0-A64F-8B43-17E0C1C9DDE9}" type="slidenum">
              <a:rPr lang="en-US" altLang="en-US" smtClean="0">
                <a:latin typeface="Arial" panose="020B0604020202020204" pitchFamily="34" charset="0"/>
              </a:rPr>
              <a:pPr>
                <a:spcBef>
                  <a:spcPct val="0"/>
                </a:spcBef>
              </a:pPr>
              <a:t>12</a:t>
            </a:fld>
            <a:endParaRPr lang="en-US" altLang="en-US">
              <a:latin typeface="Arial" panose="020B0604020202020204" pitchFamily="34" charset="0"/>
            </a:endParaRPr>
          </a:p>
        </p:txBody>
      </p:sp>
    </p:spTree>
    <p:extLst>
      <p:ext uri="{BB962C8B-B14F-4D97-AF65-F5344CB8AC3E}">
        <p14:creationId xmlns:p14="http://schemas.microsoft.com/office/powerpoint/2010/main" val="3687142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53CA56-7B18-46F1-B7FE-D2358B15BC8C}" type="slidenum">
              <a:rPr lang="en-US" altLang="en-US" smtClean="0"/>
              <a:pPr>
                <a:defRPr/>
              </a:pPr>
              <a:t>13</a:t>
            </a:fld>
            <a:endParaRPr lang="en-US" altLang="en-US"/>
          </a:p>
        </p:txBody>
      </p:sp>
    </p:spTree>
    <p:extLst>
      <p:ext uri="{BB962C8B-B14F-4D97-AF65-F5344CB8AC3E}">
        <p14:creationId xmlns:p14="http://schemas.microsoft.com/office/powerpoint/2010/main" val="34139801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s://smu.sg/points" TargetMode="External"/><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9" name="Group 18"/>
          <p:cNvGrpSpPr/>
          <p:nvPr/>
        </p:nvGrpSpPr>
        <p:grpSpPr>
          <a:xfrm>
            <a:off x="0" y="0"/>
            <a:ext cx="9144000" cy="1420813"/>
            <a:chOff x="0" y="0"/>
            <a:chExt cx="9144000" cy="1420813"/>
          </a:xfrm>
        </p:grpSpPr>
        <p:sp>
          <p:nvSpPr>
            <p:cNvPr id="18" name="Rectangle 17"/>
            <p:cNvSpPr/>
            <p:nvPr/>
          </p:nvSpPr>
          <p:spPr>
            <a:xfrm>
              <a:off x="0" y="0"/>
              <a:ext cx="9144000" cy="14208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66261" y="197489"/>
              <a:ext cx="3419830" cy="1025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bwMode="auto">
            <a:xfrm>
              <a:off x="0" y="1420813"/>
              <a:ext cx="9144000" cy="0"/>
            </a:xfrm>
            <a:prstGeom prst="line">
              <a:avLst/>
            </a:prstGeom>
            <a:ln w="28575">
              <a:solidFill>
                <a:srgbClr val="C69200"/>
              </a:solidFill>
            </a:ln>
          </p:spPr>
          <p:style>
            <a:lnRef idx="1">
              <a:schemeClr val="accent1"/>
            </a:lnRef>
            <a:fillRef idx="0">
              <a:schemeClr val="accent1"/>
            </a:fillRef>
            <a:effectRef idx="0">
              <a:schemeClr val="accent1"/>
            </a:effectRef>
            <a:fontRef idx="minor">
              <a:schemeClr val="tx1"/>
            </a:fontRef>
          </p:style>
        </p:cxnSp>
      </p:grpSp>
      <p:sp>
        <p:nvSpPr>
          <p:cNvPr id="5123" name="Rectangle 3"/>
          <p:cNvSpPr>
            <a:spLocks noGrp="1" noChangeArrowheads="1"/>
          </p:cNvSpPr>
          <p:nvPr>
            <p:ph type="subTitle" idx="1"/>
          </p:nvPr>
        </p:nvSpPr>
        <p:spPr>
          <a:xfrm>
            <a:off x="1092204" y="5883275"/>
            <a:ext cx="7772400" cy="400110"/>
          </a:xfrm>
        </p:spPr>
        <p:txBody>
          <a:bodyPr/>
          <a:lstStyle>
            <a:lvl1pPr marL="0" indent="0" algn="r">
              <a:buFontTx/>
              <a:buNone/>
              <a:defRPr sz="2000" b="1"/>
            </a:lvl1pPr>
          </a:lstStyle>
          <a:p>
            <a:pPr lvl="0"/>
            <a:r>
              <a:rPr lang="en-GB" altLang="en-US" noProof="0"/>
              <a:t>Click to edit Master subtitle style</a:t>
            </a:r>
            <a:endParaRPr lang="en-US" altLang="en-US" noProof="0"/>
          </a:p>
        </p:txBody>
      </p:sp>
      <p:grpSp>
        <p:nvGrpSpPr>
          <p:cNvPr id="9" name="Group 8">
            <a:extLst>
              <a:ext uri="{FF2B5EF4-FFF2-40B4-BE49-F238E27FC236}">
                <a16:creationId xmlns:a16="http://schemas.microsoft.com/office/drawing/2014/main" id="{E49E5902-E04C-4EB2-BAB4-564B578D24F7}"/>
              </a:ext>
            </a:extLst>
          </p:cNvPr>
          <p:cNvGrpSpPr/>
          <p:nvPr userDrawn="1"/>
        </p:nvGrpSpPr>
        <p:grpSpPr>
          <a:xfrm>
            <a:off x="0" y="0"/>
            <a:ext cx="9144000" cy="1420813"/>
            <a:chOff x="0" y="0"/>
            <a:chExt cx="9144000" cy="1420813"/>
          </a:xfrm>
        </p:grpSpPr>
        <p:sp>
          <p:nvSpPr>
            <p:cNvPr id="10" name="Rectangle 9">
              <a:extLst>
                <a:ext uri="{FF2B5EF4-FFF2-40B4-BE49-F238E27FC236}">
                  <a16:creationId xmlns:a16="http://schemas.microsoft.com/office/drawing/2014/main" id="{92871EC0-F8C3-41C1-AC6A-FEC207C1F98F}"/>
                </a:ext>
              </a:extLst>
            </p:cNvPr>
            <p:cNvSpPr/>
            <p:nvPr userDrawn="1"/>
          </p:nvSpPr>
          <p:spPr>
            <a:xfrm>
              <a:off x="0" y="0"/>
              <a:ext cx="9144000" cy="14208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1" name="Picture 9">
              <a:extLst>
                <a:ext uri="{FF2B5EF4-FFF2-40B4-BE49-F238E27FC236}">
                  <a16:creationId xmlns:a16="http://schemas.microsoft.com/office/drawing/2014/main" id="{3EC23E07-9E08-48DC-9569-A0F54B49013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66261" y="197489"/>
              <a:ext cx="3419830" cy="1025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a:extLst>
                <a:ext uri="{FF2B5EF4-FFF2-40B4-BE49-F238E27FC236}">
                  <a16:creationId xmlns:a16="http://schemas.microsoft.com/office/drawing/2014/main" id="{3A2A5F06-B4A2-493D-BD7A-E1B3688B243C}"/>
                </a:ext>
              </a:extLst>
            </p:cNvPr>
            <p:cNvCxnSpPr/>
            <p:nvPr userDrawn="1"/>
          </p:nvCxnSpPr>
          <p:spPr bwMode="auto">
            <a:xfrm>
              <a:off x="0" y="1420813"/>
              <a:ext cx="9144000" cy="0"/>
            </a:xfrm>
            <a:prstGeom prst="line">
              <a:avLst/>
            </a:prstGeom>
            <a:ln w="28575">
              <a:solidFill>
                <a:srgbClr val="C69200"/>
              </a:solidFill>
            </a:ln>
          </p:spPr>
          <p:style>
            <a:lnRef idx="1">
              <a:schemeClr val="accent1"/>
            </a:lnRef>
            <a:fillRef idx="0">
              <a:schemeClr val="accent1"/>
            </a:fillRef>
            <a:effectRef idx="0">
              <a:schemeClr val="accent1"/>
            </a:effectRef>
            <a:fontRef idx="minor">
              <a:schemeClr val="tx1"/>
            </a:fontRef>
          </p:style>
        </p:cxnSp>
      </p:grpSp>
      <p:sp>
        <p:nvSpPr>
          <p:cNvPr id="13" name="Rectangle 2">
            <a:extLst>
              <a:ext uri="{FF2B5EF4-FFF2-40B4-BE49-F238E27FC236}">
                <a16:creationId xmlns:a16="http://schemas.microsoft.com/office/drawing/2014/main" id="{94F0593E-61E2-4421-B490-C9A3CC18CABD}"/>
              </a:ext>
            </a:extLst>
          </p:cNvPr>
          <p:cNvSpPr>
            <a:spLocks noGrp="1" noChangeArrowheads="1"/>
          </p:cNvSpPr>
          <p:nvPr>
            <p:ph type="ctrTitle"/>
          </p:nvPr>
        </p:nvSpPr>
        <p:spPr>
          <a:xfrm>
            <a:off x="1092204" y="5209272"/>
            <a:ext cx="7772400" cy="646331"/>
          </a:xfrm>
        </p:spPr>
        <p:txBody>
          <a:bodyPr/>
          <a:lstStyle>
            <a:lvl1pPr algn="r">
              <a:defRPr sz="3600"/>
            </a:lvl1pPr>
          </a:lstStyle>
          <a:p>
            <a:pPr lvl="0"/>
            <a:r>
              <a:rPr lang="en-GB" altLang="en-US" noProof="0"/>
              <a:t>Click to edit Master title style</a:t>
            </a:r>
            <a:endParaRPr lang="en-US" altLang="en-US" noProof="0"/>
          </a:p>
        </p:txBody>
      </p:sp>
    </p:spTree>
    <p:extLst>
      <p:ext uri="{BB962C8B-B14F-4D97-AF65-F5344CB8AC3E}">
        <p14:creationId xmlns:p14="http://schemas.microsoft.com/office/powerpoint/2010/main" val="3033077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587B-9ED6-49F8-A8DB-EAF2E54C75FC}"/>
              </a:ext>
            </a:extLst>
          </p:cNvPr>
          <p:cNvSpPr>
            <a:spLocks noGrp="1"/>
          </p:cNvSpPr>
          <p:nvPr>
            <p:ph type="title" hasCustomPrompt="1"/>
          </p:nvPr>
        </p:nvSpPr>
        <p:spPr>
          <a:xfrm>
            <a:off x="156469" y="125135"/>
            <a:ext cx="7082531" cy="646331"/>
          </a:xfrm>
        </p:spPr>
        <p:txBody>
          <a:bodyPr/>
          <a:lstStyle>
            <a:lvl1pPr>
              <a:defRPr sz="3600">
                <a:latin typeface="Century Gothic" panose="020B0502020202020204" pitchFamily="34" charset="0"/>
              </a:defRPr>
            </a:lvl1pPr>
          </a:lstStyle>
          <a:p>
            <a:r>
              <a:rPr lang="en-US"/>
              <a:t>Class Activity</a:t>
            </a:r>
            <a:endParaRPr lang="en-SG"/>
          </a:p>
        </p:txBody>
      </p:sp>
      <p:sp>
        <p:nvSpPr>
          <p:cNvPr id="27" name="Text Placeholder 9">
            <a:extLst>
              <a:ext uri="{FF2B5EF4-FFF2-40B4-BE49-F238E27FC236}">
                <a16:creationId xmlns:a16="http://schemas.microsoft.com/office/drawing/2014/main" id="{D2A0C1B0-0328-4B5F-BB28-54994904A69E}"/>
              </a:ext>
            </a:extLst>
          </p:cNvPr>
          <p:cNvSpPr txBox="1">
            <a:spLocks/>
          </p:cNvSpPr>
          <p:nvPr userDrawn="1"/>
        </p:nvSpPr>
        <p:spPr bwMode="auto">
          <a:xfrm>
            <a:off x="6755527" y="1472408"/>
            <a:ext cx="16527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0" indent="0" algn="l" rtl="0" eaLnBrk="0" fontAlgn="base" hangingPunct="0">
              <a:spcBef>
                <a:spcPct val="20000"/>
              </a:spcBef>
              <a:spcAft>
                <a:spcPct val="0"/>
              </a:spcAft>
              <a:buNone/>
              <a:defRPr sz="2000">
                <a:solidFill>
                  <a:schemeClr val="tx1"/>
                </a:solidFill>
                <a:latin typeface="+mn-lt"/>
                <a:ea typeface="+mn-ea"/>
                <a:cs typeface="+mn-cs"/>
              </a:defRPr>
            </a:lvl1pPr>
            <a:lvl2pPr marL="457200" indent="0" algn="l" rtl="0" eaLnBrk="0" fontAlgn="base" hangingPunct="0">
              <a:spcBef>
                <a:spcPct val="20000"/>
              </a:spcBef>
              <a:spcAft>
                <a:spcPct val="0"/>
              </a:spcAft>
              <a:buNone/>
              <a:defRPr sz="1800">
                <a:solidFill>
                  <a:schemeClr val="tx1"/>
                </a:solidFill>
                <a:latin typeface="+mn-lt"/>
              </a:defRPr>
            </a:lvl2pPr>
            <a:lvl3pPr marL="914400" indent="0" algn="l" rtl="0" eaLnBrk="0" fontAlgn="base" hangingPunct="0">
              <a:spcBef>
                <a:spcPct val="20000"/>
              </a:spcBef>
              <a:spcAft>
                <a:spcPct val="0"/>
              </a:spcAft>
              <a:buNone/>
              <a:defRPr sz="1600">
                <a:solidFill>
                  <a:schemeClr val="tx1"/>
                </a:solidFill>
                <a:latin typeface="+mn-lt"/>
              </a:defRPr>
            </a:lvl3pPr>
            <a:lvl4pPr marL="1371600" indent="0" algn="l" rtl="0" eaLnBrk="0" fontAlgn="base" hangingPunct="0">
              <a:spcBef>
                <a:spcPct val="20000"/>
              </a:spcBef>
              <a:spcAft>
                <a:spcPct val="0"/>
              </a:spcAft>
              <a:buNone/>
              <a:defRPr sz="1400">
                <a:solidFill>
                  <a:schemeClr val="tx1"/>
                </a:solidFill>
                <a:latin typeface="+mn-lt"/>
              </a:defRPr>
            </a:lvl4pPr>
            <a:lvl5pPr marL="1828800" indent="0" algn="l" rtl="0" eaLnBrk="0" fontAlgn="base" hangingPunct="0">
              <a:spcBef>
                <a:spcPct val="20000"/>
              </a:spcBef>
              <a:spcAft>
                <a:spcPct val="0"/>
              </a:spcAft>
              <a:buNone/>
              <a:defRPr sz="1400">
                <a:solidFill>
                  <a:schemeClr val="tx1"/>
                </a:solidFill>
                <a:latin typeface="+mn-lt"/>
              </a:defRPr>
            </a:lvl5pPr>
            <a:lvl6pPr marL="2286000" indent="0" algn="l" rtl="0" fontAlgn="base">
              <a:spcBef>
                <a:spcPct val="20000"/>
              </a:spcBef>
              <a:spcAft>
                <a:spcPct val="0"/>
              </a:spcAft>
              <a:buNone/>
              <a:defRPr sz="1400">
                <a:solidFill>
                  <a:schemeClr val="tx1"/>
                </a:solidFill>
                <a:latin typeface="+mn-lt"/>
              </a:defRPr>
            </a:lvl6pPr>
            <a:lvl7pPr marL="2743200" indent="0" algn="l" rtl="0" fontAlgn="base">
              <a:spcBef>
                <a:spcPct val="20000"/>
              </a:spcBef>
              <a:spcAft>
                <a:spcPct val="0"/>
              </a:spcAft>
              <a:buNone/>
              <a:defRPr sz="1400">
                <a:solidFill>
                  <a:schemeClr val="tx1"/>
                </a:solidFill>
                <a:latin typeface="+mn-lt"/>
              </a:defRPr>
            </a:lvl7pPr>
            <a:lvl8pPr marL="3200400" indent="0" algn="l" rtl="0" fontAlgn="base">
              <a:spcBef>
                <a:spcPct val="20000"/>
              </a:spcBef>
              <a:spcAft>
                <a:spcPct val="0"/>
              </a:spcAft>
              <a:buNone/>
              <a:defRPr sz="1400">
                <a:solidFill>
                  <a:schemeClr val="tx1"/>
                </a:solidFill>
                <a:latin typeface="+mn-lt"/>
              </a:defRPr>
            </a:lvl8pPr>
            <a:lvl9pPr marL="3657600" indent="0" algn="l" rtl="0" fontAlgn="base">
              <a:spcBef>
                <a:spcPct val="20000"/>
              </a:spcBef>
              <a:spcAft>
                <a:spcPct val="0"/>
              </a:spcAft>
              <a:buNone/>
              <a:defRPr sz="1400">
                <a:solidFill>
                  <a:schemeClr val="tx1"/>
                </a:solidFill>
                <a:latin typeface="+mn-lt"/>
              </a:defRPr>
            </a:lvl9pPr>
          </a:lstStyle>
          <a:p>
            <a:r>
              <a:rPr lang="en-US" sz="2400" b="1" kern="0">
                <a:solidFill>
                  <a:schemeClr val="tx1"/>
                </a:solidFill>
                <a:latin typeface="Century Gothic" panose="020B0502020202020204" pitchFamily="34" charset="0"/>
                <a:ea typeface="Helvetica Neue Condensed Black" panose="02000503000000020004" pitchFamily="2" charset="0"/>
                <a:cs typeface="Helvetica Neue Condensed Black" panose="02000503000000020004" pitchFamily="2" charset="0"/>
              </a:rPr>
              <a:t>Minutes</a:t>
            </a:r>
            <a:endParaRPr lang="en-SG" sz="2400" b="1" kern="0">
              <a:solidFill>
                <a:schemeClr val="tx1"/>
              </a:solidFill>
              <a:latin typeface="Century Gothic" panose="020B0502020202020204" pitchFamily="34" charset="0"/>
              <a:ea typeface="Helvetica Neue Condensed Black" panose="02000503000000020004" pitchFamily="2" charset="0"/>
              <a:cs typeface="Helvetica Neue Condensed Black" panose="02000503000000020004" pitchFamily="2" charset="0"/>
            </a:endParaRPr>
          </a:p>
        </p:txBody>
      </p:sp>
      <p:sp>
        <p:nvSpPr>
          <p:cNvPr id="30" name="Text Placeholder 29">
            <a:extLst>
              <a:ext uri="{FF2B5EF4-FFF2-40B4-BE49-F238E27FC236}">
                <a16:creationId xmlns:a16="http://schemas.microsoft.com/office/drawing/2014/main" id="{A52C7F2C-DB4C-4CCD-A53F-A2A945A597FC}"/>
              </a:ext>
            </a:extLst>
          </p:cNvPr>
          <p:cNvSpPr>
            <a:spLocks noGrp="1"/>
          </p:cNvSpPr>
          <p:nvPr>
            <p:ph type="body" sz="quarter" idx="11" hasCustomPrompt="1"/>
          </p:nvPr>
        </p:nvSpPr>
        <p:spPr>
          <a:xfrm>
            <a:off x="2109946" y="1472409"/>
            <a:ext cx="2462054" cy="461665"/>
          </a:xfrm>
        </p:spPr>
        <p:txBody>
          <a:bodyPr anchor="ctr"/>
          <a:lstStyle>
            <a:lvl1pPr marL="0" indent="0">
              <a:buNone/>
              <a:defRPr lang="en-US" sz="2400" b="1" kern="0" dirty="0" smtClean="0">
                <a:solidFill>
                  <a:schemeClr val="tx1"/>
                </a:solidFill>
                <a:latin typeface="Century Gothic" panose="020B0502020202020204" pitchFamily="34" charset="0"/>
                <a:ea typeface="Century Gothic" panose="020B0502020202020204" pitchFamily="34" charset="0"/>
                <a:cs typeface="Century Gothic" panose="020B0502020202020204" pitchFamily="34" charset="0"/>
              </a:defRPr>
            </a:lvl1pPr>
          </a:lstStyle>
          <a:p>
            <a:pPr lvl="0"/>
            <a:r>
              <a:rPr lang="en-US"/>
              <a:t>Class Teams</a:t>
            </a:r>
            <a:endParaRPr lang="en-SG"/>
          </a:p>
        </p:txBody>
      </p:sp>
      <p:sp>
        <p:nvSpPr>
          <p:cNvPr id="31" name="Text Placeholder 29">
            <a:extLst>
              <a:ext uri="{FF2B5EF4-FFF2-40B4-BE49-F238E27FC236}">
                <a16:creationId xmlns:a16="http://schemas.microsoft.com/office/drawing/2014/main" id="{16C867F6-9476-4FAE-A983-483580C8CACC}"/>
              </a:ext>
            </a:extLst>
          </p:cNvPr>
          <p:cNvSpPr>
            <a:spLocks noGrp="1"/>
          </p:cNvSpPr>
          <p:nvPr>
            <p:ph type="body" sz="quarter" idx="12" hasCustomPrompt="1"/>
          </p:nvPr>
        </p:nvSpPr>
        <p:spPr>
          <a:xfrm>
            <a:off x="5806822" y="1164633"/>
            <a:ext cx="822578" cy="1077218"/>
          </a:xfrm>
        </p:spPr>
        <p:txBody>
          <a:bodyPr anchor="ctr"/>
          <a:lstStyle>
            <a:lvl1pPr marL="0" indent="0">
              <a:buNone/>
              <a:defRPr lang="en-US" sz="3200" b="1" kern="0" dirty="0" smtClean="0">
                <a:solidFill>
                  <a:srgbClr val="FFC000"/>
                </a:solidFill>
                <a:effectLst>
                  <a:outerShdw blurRad="38100" dist="38100" dir="2700000" algn="tl">
                    <a:srgbClr val="000000">
                      <a:alpha val="43137"/>
                    </a:srgbClr>
                  </a:outerShdw>
                </a:effectLst>
                <a:latin typeface="Century Gothic" panose="020B0502020202020204" pitchFamily="34" charset="0"/>
                <a:ea typeface="Century Gothic" panose="020B0502020202020204" pitchFamily="34" charset="0"/>
                <a:cs typeface="Century Gothic" panose="020B0502020202020204" pitchFamily="34" charset="0"/>
              </a:defRPr>
            </a:lvl1pPr>
          </a:lstStyle>
          <a:p>
            <a:pPr lvl="0"/>
            <a:r>
              <a:rPr lang="en-US"/>
              <a:t>15</a:t>
            </a:r>
            <a:endParaRPr lang="en-SG"/>
          </a:p>
        </p:txBody>
      </p:sp>
      <p:sp>
        <p:nvSpPr>
          <p:cNvPr id="34" name="Content Placeholder 33">
            <a:extLst>
              <a:ext uri="{FF2B5EF4-FFF2-40B4-BE49-F238E27FC236}">
                <a16:creationId xmlns:a16="http://schemas.microsoft.com/office/drawing/2014/main" id="{2580C9FA-4677-4C64-A267-DE0BB99175F3}"/>
              </a:ext>
            </a:extLst>
          </p:cNvPr>
          <p:cNvSpPr>
            <a:spLocks noGrp="1"/>
          </p:cNvSpPr>
          <p:nvPr>
            <p:ph sz="quarter" idx="13" hasCustomPrompt="1"/>
          </p:nvPr>
        </p:nvSpPr>
        <p:spPr>
          <a:xfrm>
            <a:off x="2109946" y="2428001"/>
            <a:ext cx="6664151" cy="904863"/>
          </a:xfrm>
        </p:spPr>
        <p:txBody>
          <a:bodyPr/>
          <a:lstStyle>
            <a:lvl1pPr marL="0" indent="0">
              <a:buFontTx/>
              <a:buNone/>
              <a:defRPr sz="2400">
                <a:latin typeface="Century Gothic" panose="020B0502020202020204" pitchFamily="34" charset="0"/>
              </a:defRPr>
            </a:lvl1pPr>
          </a:lstStyle>
          <a:p>
            <a:r>
              <a:rPr lang="en-SG">
                <a:latin typeface="Helvetica Neue Light" panose="02000403000000020004" pitchFamily="2" charset="0"/>
                <a:ea typeface="Helvetica Neue Light" panose="02000403000000020004" pitchFamily="2" charset="0"/>
              </a:rPr>
              <a:t>Open a browser in your mobile or device at</a:t>
            </a:r>
          </a:p>
          <a:p>
            <a:r>
              <a:rPr lang="en-SG">
                <a:latin typeface="Helvetica Neue Light" panose="02000403000000020004" pitchFamily="2" charset="0"/>
                <a:ea typeface="Helvetica Neue Light" panose="02000403000000020004" pitchFamily="2" charset="0"/>
                <a:hlinkClick r:id="rId2"/>
              </a:rPr>
              <a:t>https://smu.sg/points</a:t>
            </a:r>
            <a:endParaRPr lang="en-SG"/>
          </a:p>
        </p:txBody>
      </p:sp>
      <p:sp>
        <p:nvSpPr>
          <p:cNvPr id="35" name="Content Placeholder 33">
            <a:extLst>
              <a:ext uri="{FF2B5EF4-FFF2-40B4-BE49-F238E27FC236}">
                <a16:creationId xmlns:a16="http://schemas.microsoft.com/office/drawing/2014/main" id="{0EE5E8B2-FCFA-4B16-A573-8BD02E93C104}"/>
              </a:ext>
            </a:extLst>
          </p:cNvPr>
          <p:cNvSpPr>
            <a:spLocks noGrp="1"/>
          </p:cNvSpPr>
          <p:nvPr>
            <p:ph sz="quarter" idx="14" hasCustomPrompt="1"/>
          </p:nvPr>
        </p:nvSpPr>
        <p:spPr>
          <a:xfrm>
            <a:off x="2098848" y="3696116"/>
            <a:ext cx="6664151" cy="461665"/>
          </a:xfrm>
        </p:spPr>
        <p:txBody>
          <a:bodyPr/>
          <a:lstStyle>
            <a:lvl1pPr marL="342900" indent="-342900">
              <a:buFont typeface="Arial" panose="020B0604020202020204" pitchFamily="34" charset="0"/>
              <a:buChar char="•"/>
              <a:defRPr sz="2400" b="1">
                <a:solidFill>
                  <a:schemeClr val="accent2">
                    <a:lumMod val="50000"/>
                  </a:schemeClr>
                </a:solidFill>
                <a:latin typeface="Century Gothic" panose="020B0502020202020204" pitchFamily="34" charset="0"/>
              </a:defRPr>
            </a:lvl1pPr>
          </a:lstStyle>
          <a:p>
            <a:r>
              <a:rPr lang="en-SG">
                <a:latin typeface="Helvetica Neue Light" panose="02000403000000020004" pitchFamily="2" charset="0"/>
                <a:ea typeface="Helvetica Neue Light" panose="02000403000000020004" pitchFamily="2" charset="0"/>
              </a:rPr>
              <a:t>Steps…</a:t>
            </a:r>
            <a:endParaRPr lang="en-SG"/>
          </a:p>
        </p:txBody>
      </p:sp>
      <p:pic>
        <p:nvPicPr>
          <p:cNvPr id="33" name="Graphic 32">
            <a:extLst>
              <a:ext uri="{FF2B5EF4-FFF2-40B4-BE49-F238E27FC236}">
                <a16:creationId xmlns:a16="http://schemas.microsoft.com/office/drawing/2014/main" id="{00817678-9A7B-4D9D-BD96-EAB719C406C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04197" y="4496008"/>
            <a:ext cx="952500" cy="952500"/>
          </a:xfrm>
          <a:prstGeom prst="rect">
            <a:avLst/>
          </a:prstGeom>
        </p:spPr>
      </p:pic>
      <p:pic>
        <p:nvPicPr>
          <p:cNvPr id="25" name="Graphic 24">
            <a:extLst>
              <a:ext uri="{FF2B5EF4-FFF2-40B4-BE49-F238E27FC236}">
                <a16:creationId xmlns:a16="http://schemas.microsoft.com/office/drawing/2014/main" id="{96CE2F28-88F9-4E3C-9F11-457FCE816D65}"/>
              </a:ext>
            </a:extLst>
          </p:cNvPr>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504197" y="2438400"/>
            <a:ext cx="952500" cy="952500"/>
          </a:xfrm>
          <a:prstGeom prst="rect">
            <a:avLst/>
          </a:prstGeom>
        </p:spPr>
      </p:pic>
      <p:pic>
        <p:nvPicPr>
          <p:cNvPr id="29" name="Graphic 28">
            <a:extLst>
              <a:ext uri="{FF2B5EF4-FFF2-40B4-BE49-F238E27FC236}">
                <a16:creationId xmlns:a16="http://schemas.microsoft.com/office/drawing/2014/main" id="{E8B931E9-C5E6-42F1-BC81-4203B27248B5}"/>
              </a:ext>
            </a:extLst>
          </p:cNvPr>
          <p:cNvPicPr>
            <a:picLocks noChangeAspect="1"/>
          </p:cNvPicPr>
          <p:nvPr userDrawn="1"/>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504197" y="1226991"/>
            <a:ext cx="952500" cy="952500"/>
          </a:xfrm>
          <a:prstGeom prst="rect">
            <a:avLst/>
          </a:prstGeom>
        </p:spPr>
      </p:pic>
      <p:pic>
        <p:nvPicPr>
          <p:cNvPr id="37" name="Graphic 36">
            <a:extLst>
              <a:ext uri="{FF2B5EF4-FFF2-40B4-BE49-F238E27FC236}">
                <a16:creationId xmlns:a16="http://schemas.microsoft.com/office/drawing/2014/main" id="{EE72671B-D587-415F-9A86-3FF120F64FA9}"/>
              </a:ext>
            </a:extLst>
          </p:cNvPr>
          <p:cNvPicPr>
            <a:picLocks noChangeAspect="1"/>
          </p:cNvPicPr>
          <p:nvPr userDrawn="1"/>
        </p:nvPicPr>
        <p:blipFill>
          <a:blip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4854322" y="1226991"/>
            <a:ext cx="952500" cy="952500"/>
          </a:xfrm>
          <a:prstGeom prst="rect">
            <a:avLst/>
          </a:prstGeom>
        </p:spPr>
      </p:pic>
    </p:spTree>
    <p:extLst>
      <p:ext uri="{BB962C8B-B14F-4D97-AF65-F5344CB8AC3E}">
        <p14:creationId xmlns:p14="http://schemas.microsoft.com/office/powerpoint/2010/main" val="2011550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587B-9ED6-49F8-A8DB-EAF2E54C75FC}"/>
              </a:ext>
            </a:extLst>
          </p:cNvPr>
          <p:cNvSpPr>
            <a:spLocks noGrp="1"/>
          </p:cNvSpPr>
          <p:nvPr>
            <p:ph type="title" hasCustomPrompt="1"/>
          </p:nvPr>
        </p:nvSpPr>
        <p:spPr>
          <a:xfrm>
            <a:off x="156469" y="125135"/>
            <a:ext cx="7082531" cy="646331"/>
          </a:xfrm>
        </p:spPr>
        <p:txBody>
          <a:bodyPr/>
          <a:lstStyle>
            <a:lvl1pPr>
              <a:defRPr sz="3600">
                <a:latin typeface="Century Gothic" panose="020B0502020202020204" pitchFamily="34" charset="0"/>
              </a:defRPr>
            </a:lvl1pPr>
          </a:lstStyle>
          <a:p>
            <a:r>
              <a:rPr lang="en-US"/>
              <a:t>Class Learning Objectives</a:t>
            </a:r>
            <a:endParaRPr lang="en-SG"/>
          </a:p>
        </p:txBody>
      </p:sp>
      <p:sp>
        <p:nvSpPr>
          <p:cNvPr id="34" name="Content Placeholder 33">
            <a:extLst>
              <a:ext uri="{FF2B5EF4-FFF2-40B4-BE49-F238E27FC236}">
                <a16:creationId xmlns:a16="http://schemas.microsoft.com/office/drawing/2014/main" id="{2580C9FA-4677-4C64-A267-DE0BB99175F3}"/>
              </a:ext>
            </a:extLst>
          </p:cNvPr>
          <p:cNvSpPr>
            <a:spLocks noGrp="1"/>
          </p:cNvSpPr>
          <p:nvPr>
            <p:ph sz="quarter" idx="13" hasCustomPrompt="1"/>
          </p:nvPr>
        </p:nvSpPr>
        <p:spPr>
          <a:xfrm>
            <a:off x="402209" y="2456649"/>
            <a:ext cx="4041775" cy="461665"/>
          </a:xfrm>
        </p:spPr>
        <p:txBody>
          <a:bodyPr/>
          <a:lstStyle>
            <a:lvl1pPr marL="0" indent="0">
              <a:buFontTx/>
              <a:buNone/>
              <a:defRPr sz="2400" b="0">
                <a:latin typeface="Century Gothic" panose="020B0502020202020204" pitchFamily="34" charset="0"/>
              </a:defRPr>
            </a:lvl1pPr>
          </a:lstStyle>
          <a:p>
            <a:r>
              <a:rPr lang="en-SG" sz="2400" kern="0">
                <a:solidFill>
                  <a:srgbClr val="002060"/>
                </a:solidFill>
              </a:rPr>
              <a:t>Explore</a:t>
            </a:r>
            <a:endParaRPr lang="en-SG"/>
          </a:p>
        </p:txBody>
      </p:sp>
      <p:sp>
        <p:nvSpPr>
          <p:cNvPr id="12" name="Text Placeholder 2">
            <a:extLst>
              <a:ext uri="{FF2B5EF4-FFF2-40B4-BE49-F238E27FC236}">
                <a16:creationId xmlns:a16="http://schemas.microsoft.com/office/drawing/2014/main" id="{DE276741-B769-3849-987D-74938EB1C95F}"/>
              </a:ext>
            </a:extLst>
          </p:cNvPr>
          <p:cNvSpPr txBox="1">
            <a:spLocks/>
          </p:cNvSpPr>
          <p:nvPr userDrawn="1"/>
        </p:nvSpPr>
        <p:spPr>
          <a:xfrm>
            <a:off x="507308" y="1409492"/>
            <a:ext cx="4040188" cy="52322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Century Gothic" panose="020B0502020202020204" pitchFamily="34" charset="0"/>
                <a:ea typeface="+mn-ea"/>
                <a:cs typeface="+mn-cs"/>
              </a:defRPr>
            </a:lvl1pPr>
            <a:lvl2pPr marL="742950" indent="-285750" algn="l" rtl="0" eaLnBrk="1" fontAlgn="base" hangingPunct="1">
              <a:spcBef>
                <a:spcPct val="20000"/>
              </a:spcBef>
              <a:spcAft>
                <a:spcPct val="0"/>
              </a:spcAft>
              <a:buChar char="–"/>
              <a:defRPr sz="2800">
                <a:solidFill>
                  <a:schemeClr val="tx1"/>
                </a:solidFill>
                <a:latin typeface="Century Gothic" panose="020B0502020202020204" pitchFamily="34" charset="0"/>
              </a:defRPr>
            </a:lvl2pPr>
            <a:lvl3pPr marL="1143000" indent="-228600" algn="l" rtl="0" eaLnBrk="1" fontAlgn="base" hangingPunct="1">
              <a:spcBef>
                <a:spcPct val="20000"/>
              </a:spcBef>
              <a:spcAft>
                <a:spcPct val="0"/>
              </a:spcAft>
              <a:buChar char="•"/>
              <a:defRPr sz="2400">
                <a:solidFill>
                  <a:schemeClr val="tx1"/>
                </a:solidFill>
                <a:latin typeface="Century Gothic" panose="020B0502020202020204" pitchFamily="34" charset="0"/>
              </a:defRPr>
            </a:lvl3pPr>
            <a:lvl4pPr marL="1600200" indent="-228600" algn="l" rtl="0" eaLnBrk="1" fontAlgn="base" hangingPunct="1">
              <a:spcBef>
                <a:spcPct val="20000"/>
              </a:spcBef>
              <a:spcAft>
                <a:spcPct val="0"/>
              </a:spcAft>
              <a:buChar char="–"/>
              <a:defRPr sz="2000">
                <a:solidFill>
                  <a:schemeClr val="tx1"/>
                </a:solidFill>
                <a:latin typeface="Century Gothic" panose="020B0502020202020204" pitchFamily="34" charset="0"/>
              </a:defRPr>
            </a:lvl4pPr>
            <a:lvl5pPr marL="2057400" indent="-228600" algn="l" rtl="0" eaLnBrk="1" fontAlgn="base" hangingPunct="1">
              <a:spcBef>
                <a:spcPct val="20000"/>
              </a:spcBef>
              <a:spcAft>
                <a:spcPct val="0"/>
              </a:spcAft>
              <a:buChar char="»"/>
              <a:defRPr sz="2000">
                <a:solidFill>
                  <a:schemeClr val="tx1"/>
                </a:solidFill>
                <a:latin typeface="Century Gothic" panose="020B0502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2800" b="1" kern="0">
                <a:solidFill>
                  <a:srgbClr val="002060"/>
                </a:solidFill>
              </a:rPr>
              <a:t>Concepts</a:t>
            </a:r>
            <a:endParaRPr lang="en-US" b="1" kern="0">
              <a:solidFill>
                <a:srgbClr val="002060"/>
              </a:solidFill>
            </a:endParaRPr>
          </a:p>
        </p:txBody>
      </p:sp>
      <p:sp>
        <p:nvSpPr>
          <p:cNvPr id="13" name="Text Placeholder 5">
            <a:extLst>
              <a:ext uri="{FF2B5EF4-FFF2-40B4-BE49-F238E27FC236}">
                <a16:creationId xmlns:a16="http://schemas.microsoft.com/office/drawing/2014/main" id="{BE1653CC-3AB9-A946-AEDE-1E8BBD453900}"/>
              </a:ext>
            </a:extLst>
          </p:cNvPr>
          <p:cNvSpPr txBox="1">
            <a:spLocks/>
          </p:cNvSpPr>
          <p:nvPr userDrawn="1"/>
        </p:nvSpPr>
        <p:spPr>
          <a:xfrm>
            <a:off x="4695133" y="1409492"/>
            <a:ext cx="4041775" cy="52322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Century Gothic" panose="020B0502020202020204" pitchFamily="34" charset="0"/>
                <a:ea typeface="+mn-ea"/>
                <a:cs typeface="+mn-cs"/>
              </a:defRPr>
            </a:lvl1pPr>
            <a:lvl2pPr marL="742950" indent="-285750" algn="l" rtl="0" eaLnBrk="1" fontAlgn="base" hangingPunct="1">
              <a:spcBef>
                <a:spcPct val="20000"/>
              </a:spcBef>
              <a:spcAft>
                <a:spcPct val="0"/>
              </a:spcAft>
              <a:buChar char="–"/>
              <a:defRPr sz="2800">
                <a:solidFill>
                  <a:schemeClr val="tx1"/>
                </a:solidFill>
                <a:latin typeface="Century Gothic" panose="020B0502020202020204" pitchFamily="34" charset="0"/>
              </a:defRPr>
            </a:lvl2pPr>
            <a:lvl3pPr marL="1143000" indent="-228600" algn="l" rtl="0" eaLnBrk="1" fontAlgn="base" hangingPunct="1">
              <a:spcBef>
                <a:spcPct val="20000"/>
              </a:spcBef>
              <a:spcAft>
                <a:spcPct val="0"/>
              </a:spcAft>
              <a:buChar char="•"/>
              <a:defRPr sz="2400">
                <a:solidFill>
                  <a:schemeClr val="tx1"/>
                </a:solidFill>
                <a:latin typeface="Century Gothic" panose="020B0502020202020204" pitchFamily="34" charset="0"/>
              </a:defRPr>
            </a:lvl3pPr>
            <a:lvl4pPr marL="1600200" indent="-228600" algn="l" rtl="0" eaLnBrk="1" fontAlgn="base" hangingPunct="1">
              <a:spcBef>
                <a:spcPct val="20000"/>
              </a:spcBef>
              <a:spcAft>
                <a:spcPct val="0"/>
              </a:spcAft>
              <a:buChar char="–"/>
              <a:defRPr sz="2000">
                <a:solidFill>
                  <a:schemeClr val="tx1"/>
                </a:solidFill>
                <a:latin typeface="Century Gothic" panose="020B0502020202020204" pitchFamily="34" charset="0"/>
              </a:defRPr>
            </a:lvl4pPr>
            <a:lvl5pPr marL="2057400" indent="-228600" algn="l" rtl="0" eaLnBrk="1" fontAlgn="base" hangingPunct="1">
              <a:spcBef>
                <a:spcPct val="20000"/>
              </a:spcBef>
              <a:spcAft>
                <a:spcPct val="0"/>
              </a:spcAft>
              <a:buChar char="»"/>
              <a:defRPr sz="2000">
                <a:solidFill>
                  <a:schemeClr val="tx1"/>
                </a:solidFill>
                <a:latin typeface="Century Gothic" panose="020B0502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2800" b="1" kern="0">
                <a:solidFill>
                  <a:srgbClr val="001F60"/>
                </a:solidFill>
              </a:rPr>
              <a:t>Skills</a:t>
            </a:r>
            <a:endParaRPr lang="en-US" b="1" kern="0">
              <a:solidFill>
                <a:srgbClr val="001F60"/>
              </a:solidFill>
            </a:endParaRPr>
          </a:p>
        </p:txBody>
      </p:sp>
      <p:pic>
        <p:nvPicPr>
          <p:cNvPr id="14" name="Graphic 13">
            <a:extLst>
              <a:ext uri="{FF2B5EF4-FFF2-40B4-BE49-F238E27FC236}">
                <a16:creationId xmlns:a16="http://schemas.microsoft.com/office/drawing/2014/main" id="{D6E41499-FA79-E946-843A-507D3E708DE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489601" y="842665"/>
            <a:ext cx="1828800" cy="1828800"/>
          </a:xfrm>
          <a:prstGeom prst="rect">
            <a:avLst/>
          </a:prstGeom>
        </p:spPr>
      </p:pic>
      <p:pic>
        <p:nvPicPr>
          <p:cNvPr id="15" name="Graphic 14">
            <a:extLst>
              <a:ext uri="{FF2B5EF4-FFF2-40B4-BE49-F238E27FC236}">
                <a16:creationId xmlns:a16="http://schemas.microsoft.com/office/drawing/2014/main" id="{7CD2C8E8-9644-A748-9A6B-2978EF376533}"/>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7034054" y="804937"/>
            <a:ext cx="1828800" cy="1828800"/>
          </a:xfrm>
          <a:prstGeom prst="rect">
            <a:avLst/>
          </a:prstGeom>
        </p:spPr>
      </p:pic>
      <p:sp>
        <p:nvSpPr>
          <p:cNvPr id="16" name="Content Placeholder 33">
            <a:extLst>
              <a:ext uri="{FF2B5EF4-FFF2-40B4-BE49-F238E27FC236}">
                <a16:creationId xmlns:a16="http://schemas.microsoft.com/office/drawing/2014/main" id="{A8D86F3A-7A4C-F54C-A537-A6C73DE7C594}"/>
              </a:ext>
            </a:extLst>
          </p:cNvPr>
          <p:cNvSpPr>
            <a:spLocks noGrp="1"/>
          </p:cNvSpPr>
          <p:nvPr>
            <p:ph sz="quarter" idx="14" hasCustomPrompt="1"/>
          </p:nvPr>
        </p:nvSpPr>
        <p:spPr>
          <a:xfrm>
            <a:off x="4695133" y="2456648"/>
            <a:ext cx="4041775" cy="461665"/>
          </a:xfrm>
        </p:spPr>
        <p:txBody>
          <a:bodyPr/>
          <a:lstStyle>
            <a:lvl1pPr marL="0" indent="0">
              <a:buFontTx/>
              <a:buNone/>
              <a:defRPr sz="2400" b="0">
                <a:solidFill>
                  <a:srgbClr val="008F00"/>
                </a:solidFill>
                <a:latin typeface="Century Gothic" panose="020B0502020202020204" pitchFamily="34" charset="0"/>
              </a:defRPr>
            </a:lvl1pPr>
          </a:lstStyle>
          <a:p>
            <a:r>
              <a:rPr lang="en-SG" sz="2400" kern="0">
                <a:solidFill>
                  <a:srgbClr val="002060"/>
                </a:solidFill>
              </a:rPr>
              <a:t>Create</a:t>
            </a:r>
            <a:endParaRPr lang="en-SG"/>
          </a:p>
        </p:txBody>
      </p:sp>
    </p:spTree>
    <p:extLst>
      <p:ext uri="{BB962C8B-B14F-4D97-AF65-F5344CB8AC3E}">
        <p14:creationId xmlns:p14="http://schemas.microsoft.com/office/powerpoint/2010/main" val="704134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19100" y="3136612"/>
            <a:ext cx="8305800" cy="584775"/>
          </a:xfrm>
        </p:spPr>
        <p:txBody>
          <a:bodyPr/>
          <a:lstStyle>
            <a:lvl1pPr algn="ctr">
              <a:defRPr sz="3200"/>
            </a:lvl1pPr>
          </a:lstStyle>
          <a:p>
            <a:r>
              <a:rPr lang="en-GB"/>
              <a:t>Click to edit Master title style</a:t>
            </a:r>
            <a:endParaRPr lang="en-SG"/>
          </a:p>
        </p:txBody>
      </p:sp>
    </p:spTree>
    <p:extLst>
      <p:ext uri="{BB962C8B-B14F-4D97-AF65-F5344CB8AC3E}">
        <p14:creationId xmlns:p14="http://schemas.microsoft.com/office/powerpoint/2010/main" val="2240249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136613"/>
            <a:ext cx="7772400" cy="584775"/>
          </a:xfrm>
        </p:spPr>
        <p:txBody>
          <a:bodyPr anchor="t"/>
          <a:lstStyle>
            <a:lvl1pPr algn="l">
              <a:defRPr sz="3200" b="1" cap="all"/>
            </a:lvl1pPr>
          </a:lstStyle>
          <a:p>
            <a:r>
              <a:rPr lang="en-GB"/>
              <a:t>Click to edit Master title style</a:t>
            </a:r>
            <a:endParaRPr lang="en-SG"/>
          </a:p>
        </p:txBody>
      </p:sp>
      <p:sp>
        <p:nvSpPr>
          <p:cNvPr id="3" name="Text Placeholder 2"/>
          <p:cNvSpPr>
            <a:spLocks noGrp="1"/>
          </p:cNvSpPr>
          <p:nvPr>
            <p:ph type="body" idx="1"/>
          </p:nvPr>
        </p:nvSpPr>
        <p:spPr>
          <a:xfrm>
            <a:off x="722313" y="3721388"/>
            <a:ext cx="7772400" cy="400110"/>
          </a:xfrm>
        </p:spPr>
        <p:txBody>
          <a:bodyPr anchor="t"/>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7" name="Rectangle 6"/>
          <p:cNvSpPr/>
          <p:nvPr/>
        </p:nvSpPr>
        <p:spPr>
          <a:xfrm>
            <a:off x="76200" y="914400"/>
            <a:ext cx="8991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933056D1-E140-4FDD-83B4-727977B0E59B}"/>
              </a:ext>
            </a:extLst>
          </p:cNvPr>
          <p:cNvSpPr/>
          <p:nvPr userDrawn="1"/>
        </p:nvSpPr>
        <p:spPr>
          <a:xfrm>
            <a:off x="76200" y="914400"/>
            <a:ext cx="8991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15229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97822"/>
            <a:ext cx="6553200" cy="646331"/>
          </a:xfrm>
        </p:spPr>
        <p:txBody>
          <a:bodyPr/>
          <a:lstStyle>
            <a:lvl1pPr>
              <a:defRPr sz="3600"/>
            </a:lvl1pPr>
          </a:lstStyle>
          <a:p>
            <a:r>
              <a:rPr lang="en-GB"/>
              <a:t>Click to edit Master title style</a:t>
            </a:r>
            <a:endParaRPr lang="en-SG"/>
          </a:p>
        </p:txBody>
      </p:sp>
      <p:sp>
        <p:nvSpPr>
          <p:cNvPr id="3" name="Content Placeholder 2"/>
          <p:cNvSpPr>
            <a:spLocks noGrp="1"/>
          </p:cNvSpPr>
          <p:nvPr>
            <p:ph idx="1"/>
          </p:nvPr>
        </p:nvSpPr>
        <p:spPr>
          <a:xfrm>
            <a:off x="228600" y="1140643"/>
            <a:ext cx="8698584" cy="5519535"/>
          </a:xfrm>
        </p:spPr>
        <p:txBody>
          <a:bodyPr/>
          <a:lstStyle>
            <a:lvl1pPr>
              <a:defRPr sz="2400">
                <a:latin typeface="Century Gothic" panose="020B0502020202020204" pitchFamily="34" charset="0"/>
              </a:defRPr>
            </a:lvl1pPr>
            <a:lvl2pPr>
              <a:defRPr sz="2000">
                <a:latin typeface="Century Gothic" panose="020B0502020202020204" pitchFamily="34" charset="0"/>
              </a:defRPr>
            </a:lvl2pPr>
            <a:lvl3pPr>
              <a:defRPr sz="1800">
                <a:latin typeface="Century Gothic" panose="020B0502020202020204" pitchFamily="34" charset="0"/>
              </a:defRPr>
            </a:lvl3pPr>
            <a:lvl4pPr>
              <a:defRPr sz="1600">
                <a:latin typeface="Century Gothic" panose="020B0502020202020204" pitchFamily="34" charset="0"/>
              </a:defRPr>
            </a:lvl4pPr>
            <a:lvl5pPr>
              <a:defRPr sz="1600">
                <a:latin typeface="Century Gothic" panose="020B0502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Tree>
    <p:extLst>
      <p:ext uri="{BB962C8B-B14F-4D97-AF65-F5344CB8AC3E}">
        <p14:creationId xmlns:p14="http://schemas.microsoft.com/office/powerpoint/2010/main" val="1500537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97822"/>
            <a:ext cx="6553200" cy="646331"/>
          </a:xfrm>
        </p:spPr>
        <p:txBody>
          <a:bodyPr/>
          <a:lstStyle>
            <a:lvl1pPr>
              <a:defRPr sz="3600"/>
            </a:lvl1pPr>
          </a:lstStyle>
          <a:p>
            <a:r>
              <a:rPr lang="en-GB"/>
              <a:t>Click to edit Master title style</a:t>
            </a:r>
            <a:endParaRPr lang="en-SG"/>
          </a:p>
        </p:txBody>
      </p:sp>
      <p:sp>
        <p:nvSpPr>
          <p:cNvPr id="3" name="Content Placeholder 2"/>
          <p:cNvSpPr>
            <a:spLocks noGrp="1"/>
          </p:cNvSpPr>
          <p:nvPr>
            <p:ph idx="1"/>
          </p:nvPr>
        </p:nvSpPr>
        <p:spPr>
          <a:xfrm>
            <a:off x="233409" y="1219200"/>
            <a:ext cx="4067286" cy="1754326"/>
          </a:xfrm>
        </p:spPr>
        <p:txBody>
          <a:bodyPr/>
          <a:lstStyle>
            <a:lvl1pPr>
              <a:defRPr sz="2400">
                <a:latin typeface="Century Gothic" panose="020B0502020202020204" pitchFamily="34" charset="0"/>
              </a:defRPr>
            </a:lvl1pPr>
            <a:lvl2pPr>
              <a:defRPr sz="2000">
                <a:latin typeface="Century Gothic" panose="020B0502020202020204" pitchFamily="34" charset="0"/>
              </a:defRPr>
            </a:lvl2pPr>
            <a:lvl3pPr>
              <a:defRPr sz="1800">
                <a:latin typeface="Century Gothic" panose="020B0502020202020204" pitchFamily="34" charset="0"/>
              </a:defRPr>
            </a:lvl3pPr>
            <a:lvl4pPr>
              <a:defRPr sz="1600">
                <a:latin typeface="Century Gothic" panose="020B0502020202020204" pitchFamily="34" charset="0"/>
              </a:defRPr>
            </a:lvl4pPr>
            <a:lvl5pPr>
              <a:defRPr sz="1600">
                <a:latin typeface="Century Gothic" panose="020B0502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
        <p:nvSpPr>
          <p:cNvPr id="4" name="Content Placeholder 2">
            <a:extLst>
              <a:ext uri="{FF2B5EF4-FFF2-40B4-BE49-F238E27FC236}">
                <a16:creationId xmlns:a16="http://schemas.microsoft.com/office/drawing/2014/main" id="{4FD964D2-C200-C34E-AF7D-FBFE20045E00}"/>
              </a:ext>
            </a:extLst>
          </p:cNvPr>
          <p:cNvSpPr>
            <a:spLocks noGrp="1"/>
          </p:cNvSpPr>
          <p:nvPr>
            <p:ph idx="10"/>
          </p:nvPr>
        </p:nvSpPr>
        <p:spPr>
          <a:xfrm>
            <a:off x="4843305" y="1219200"/>
            <a:ext cx="4067286" cy="1754326"/>
          </a:xfrm>
        </p:spPr>
        <p:txBody>
          <a:bodyPr/>
          <a:lstStyle>
            <a:lvl1pPr>
              <a:defRPr sz="2400">
                <a:latin typeface="Century Gothic" panose="020B0502020202020204" pitchFamily="34" charset="0"/>
              </a:defRPr>
            </a:lvl1pPr>
            <a:lvl2pPr>
              <a:defRPr sz="2000">
                <a:latin typeface="Century Gothic" panose="020B0502020202020204" pitchFamily="34" charset="0"/>
              </a:defRPr>
            </a:lvl2pPr>
            <a:lvl3pPr>
              <a:defRPr sz="1800">
                <a:latin typeface="Century Gothic" panose="020B0502020202020204" pitchFamily="34" charset="0"/>
              </a:defRPr>
            </a:lvl3pPr>
            <a:lvl4pPr>
              <a:defRPr sz="1600">
                <a:latin typeface="Century Gothic" panose="020B0502020202020204" pitchFamily="34" charset="0"/>
              </a:defRPr>
            </a:lvl4pPr>
            <a:lvl5pPr>
              <a:defRPr sz="1600">
                <a:latin typeface="Century Gothic" panose="020B0502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Tree>
    <p:extLst>
      <p:ext uri="{BB962C8B-B14F-4D97-AF65-F5344CB8AC3E}">
        <p14:creationId xmlns:p14="http://schemas.microsoft.com/office/powerpoint/2010/main" val="1982670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97822"/>
            <a:ext cx="6849208" cy="646331"/>
          </a:xfrm>
        </p:spPr>
        <p:txBody>
          <a:bodyPr/>
          <a:lstStyle>
            <a:lvl1pPr>
              <a:defRPr sz="3600"/>
            </a:lvl1pPr>
          </a:lstStyle>
          <a:p>
            <a:r>
              <a:rPr lang="en-GB" dirty="0"/>
              <a:t>Click to edit Master title style</a:t>
            </a:r>
            <a:endParaRPr lang="en-SG" dirty="0"/>
          </a:p>
        </p:txBody>
      </p:sp>
    </p:spTree>
    <p:extLst>
      <p:ext uri="{BB962C8B-B14F-4D97-AF65-F5344CB8AC3E}">
        <p14:creationId xmlns:p14="http://schemas.microsoft.com/office/powerpoint/2010/main" val="945935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grpSp>
        <p:nvGrpSpPr>
          <p:cNvPr id="19" name="Group 18"/>
          <p:cNvGrpSpPr/>
          <p:nvPr userDrawn="1"/>
        </p:nvGrpSpPr>
        <p:grpSpPr>
          <a:xfrm>
            <a:off x="0" y="0"/>
            <a:ext cx="9144000" cy="1420813"/>
            <a:chOff x="0" y="0"/>
            <a:chExt cx="9144000" cy="1420813"/>
          </a:xfrm>
        </p:grpSpPr>
        <p:sp>
          <p:nvSpPr>
            <p:cNvPr id="18" name="Rectangle 17"/>
            <p:cNvSpPr/>
            <p:nvPr userDrawn="1"/>
          </p:nvSpPr>
          <p:spPr>
            <a:xfrm>
              <a:off x="0" y="0"/>
              <a:ext cx="9144000" cy="14208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66261" y="197489"/>
              <a:ext cx="3419830" cy="1025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userDrawn="1"/>
          </p:nvCxnSpPr>
          <p:spPr bwMode="auto">
            <a:xfrm>
              <a:off x="0" y="1420813"/>
              <a:ext cx="9144000" cy="0"/>
            </a:xfrm>
            <a:prstGeom prst="line">
              <a:avLst/>
            </a:prstGeom>
            <a:ln w="28575">
              <a:solidFill>
                <a:srgbClr val="C69200"/>
              </a:solidFill>
            </a:ln>
          </p:spPr>
          <p:style>
            <a:lnRef idx="1">
              <a:schemeClr val="accent1"/>
            </a:lnRef>
            <a:fillRef idx="0">
              <a:schemeClr val="accent1"/>
            </a:fillRef>
            <a:effectRef idx="0">
              <a:schemeClr val="accent1"/>
            </a:effectRef>
            <a:fontRef idx="minor">
              <a:schemeClr val="tx1"/>
            </a:fontRef>
          </p:style>
        </p:cxnSp>
      </p:grpSp>
      <p:sp>
        <p:nvSpPr>
          <p:cNvPr id="5122" name="Rectangle 2"/>
          <p:cNvSpPr>
            <a:spLocks noGrp="1" noChangeArrowheads="1"/>
          </p:cNvSpPr>
          <p:nvPr userDrawn="1">
            <p:ph type="ctrTitle"/>
          </p:nvPr>
        </p:nvSpPr>
        <p:spPr>
          <a:xfrm>
            <a:off x="1092204" y="5240050"/>
            <a:ext cx="7772400" cy="584775"/>
          </a:xfrm>
        </p:spPr>
        <p:txBody>
          <a:bodyPr/>
          <a:lstStyle>
            <a:lvl1pPr algn="r">
              <a:defRPr sz="3200"/>
            </a:lvl1pPr>
          </a:lstStyle>
          <a:p>
            <a:pPr lvl="0"/>
            <a:r>
              <a:rPr lang="en-GB" altLang="en-US" noProof="0"/>
              <a:t>Click to edit Master title style</a:t>
            </a:r>
            <a:endParaRPr lang="en-US" altLang="en-US" noProof="0"/>
          </a:p>
        </p:txBody>
      </p:sp>
      <p:sp>
        <p:nvSpPr>
          <p:cNvPr id="5123" name="Rectangle 3"/>
          <p:cNvSpPr>
            <a:spLocks noGrp="1" noChangeArrowheads="1"/>
          </p:cNvSpPr>
          <p:nvPr userDrawn="1">
            <p:ph type="subTitle" idx="1"/>
          </p:nvPr>
        </p:nvSpPr>
        <p:spPr>
          <a:xfrm>
            <a:off x="1092204" y="5883275"/>
            <a:ext cx="7772400" cy="400110"/>
          </a:xfrm>
        </p:spPr>
        <p:txBody>
          <a:bodyPr/>
          <a:lstStyle>
            <a:lvl1pPr marL="0" indent="0" algn="r">
              <a:buFontTx/>
              <a:buNone/>
              <a:defRPr sz="2000" b="1"/>
            </a:lvl1pPr>
          </a:lstStyle>
          <a:p>
            <a:pPr lvl="0"/>
            <a:r>
              <a:rPr lang="en-GB" altLang="en-US" noProof="0"/>
              <a:t>Click to edit Master subtitle style</a:t>
            </a:r>
            <a:endParaRPr lang="en-US" altLang="en-US" noProof="0"/>
          </a:p>
        </p:txBody>
      </p:sp>
    </p:spTree>
    <p:extLst>
      <p:ext uri="{BB962C8B-B14F-4D97-AF65-F5344CB8AC3E}">
        <p14:creationId xmlns:p14="http://schemas.microsoft.com/office/powerpoint/2010/main" val="1825254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162800" y="177721"/>
            <a:ext cx="1881187" cy="564357"/>
          </a:xfrm>
          <a:prstGeom prst="rect">
            <a:avLst/>
          </a:prstGeom>
        </p:spPr>
      </p:pic>
      <p:sp>
        <p:nvSpPr>
          <p:cNvPr id="1026" name="Rectangle 2"/>
          <p:cNvSpPr>
            <a:spLocks noGrp="1" noChangeArrowheads="1"/>
          </p:cNvSpPr>
          <p:nvPr>
            <p:ph type="title"/>
          </p:nvPr>
        </p:nvSpPr>
        <p:spPr bwMode="auto">
          <a:xfrm>
            <a:off x="228600" y="144559"/>
            <a:ext cx="6934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GB" altLang="en-US"/>
              <a:t>Click to edit Master title style</a:t>
            </a:r>
            <a:endParaRPr lang="en-US" altLang="en-US"/>
          </a:p>
        </p:txBody>
      </p:sp>
      <p:sp>
        <p:nvSpPr>
          <p:cNvPr id="1027" name="Rectangle 3"/>
          <p:cNvSpPr>
            <a:spLocks noGrp="1" noChangeArrowheads="1"/>
          </p:cNvSpPr>
          <p:nvPr>
            <p:ph type="body" idx="1"/>
          </p:nvPr>
        </p:nvSpPr>
        <p:spPr bwMode="auto">
          <a:xfrm>
            <a:off x="228600" y="1176538"/>
            <a:ext cx="8229600" cy="2283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endParaRPr lang="en-US" altLang="en-US"/>
          </a:p>
        </p:txBody>
      </p:sp>
      <p:cxnSp>
        <p:nvCxnSpPr>
          <p:cNvPr id="10" name="Straight Connector 9"/>
          <p:cNvCxnSpPr/>
          <p:nvPr/>
        </p:nvCxnSpPr>
        <p:spPr>
          <a:xfrm>
            <a:off x="100013" y="990600"/>
            <a:ext cx="8943975" cy="0"/>
          </a:xfrm>
          <a:prstGeom prst="line">
            <a:avLst/>
          </a:prstGeom>
          <a:ln>
            <a:solidFill>
              <a:srgbClr val="D59F0F"/>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B9334049-CD76-468F-9AE4-74CC2B9B9A9A}"/>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162800" y="177721"/>
            <a:ext cx="1881187" cy="564357"/>
          </a:xfrm>
          <a:prstGeom prst="rect">
            <a:avLst/>
          </a:prstGeom>
        </p:spPr>
      </p:pic>
      <p:cxnSp>
        <p:nvCxnSpPr>
          <p:cNvPr id="12" name="Straight Connector 11">
            <a:extLst>
              <a:ext uri="{FF2B5EF4-FFF2-40B4-BE49-F238E27FC236}">
                <a16:creationId xmlns:a16="http://schemas.microsoft.com/office/drawing/2014/main" id="{F4780F98-4E2D-4883-BF3C-E1F37F2ECCBD}"/>
              </a:ext>
            </a:extLst>
          </p:cNvPr>
          <p:cNvCxnSpPr/>
          <p:nvPr userDrawn="1"/>
        </p:nvCxnSpPr>
        <p:spPr>
          <a:xfrm>
            <a:off x="100013" y="990600"/>
            <a:ext cx="8943975" cy="0"/>
          </a:xfrm>
          <a:prstGeom prst="line">
            <a:avLst/>
          </a:prstGeom>
          <a:ln>
            <a:solidFill>
              <a:srgbClr val="D59F0F"/>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A1E4CFC-A382-3945-B266-AAEEB5C8CC67}"/>
              </a:ext>
            </a:extLst>
          </p:cNvPr>
          <p:cNvSpPr/>
          <p:nvPr userDrawn="1"/>
        </p:nvSpPr>
        <p:spPr>
          <a:xfrm>
            <a:off x="1499616" y="6675271"/>
            <a:ext cx="6144768" cy="230832"/>
          </a:xfrm>
          <a:prstGeom prst="rect">
            <a:avLst/>
          </a:prstGeom>
        </p:spPr>
        <p:txBody>
          <a:bodyPr wrap="square">
            <a:spAutoFit/>
          </a:bodyPr>
          <a:lstStyle/>
          <a:p>
            <a:pPr algn="ctr"/>
            <a:r>
              <a:rPr lang="en-US" sz="900" b="0">
                <a:latin typeface="Century Gothic" panose="020B0502020202020204" pitchFamily="34" charset="0"/>
              </a:rPr>
              <a:t>IS210 – Business Process Analysis and Solutioning</a:t>
            </a:r>
          </a:p>
        </p:txBody>
      </p:sp>
    </p:spTree>
    <p:extLst>
      <p:ext uri="{BB962C8B-B14F-4D97-AF65-F5344CB8AC3E}">
        <p14:creationId xmlns:p14="http://schemas.microsoft.com/office/powerpoint/2010/main" val="4071121745"/>
      </p:ext>
    </p:extLst>
  </p:cSld>
  <p:clrMap bg1="lt1" tx1="dk1" bg2="lt2" tx2="dk2" accent1="accent1" accent2="accent2" accent3="accent3" accent4="accent4" accent5="accent5" accent6="accent6" hlink="hlink" folHlink="folHlink"/>
  <p:sldLayoutIdLst>
    <p:sldLayoutId id="2147483902" r:id="rId1"/>
    <p:sldLayoutId id="2147483915" r:id="rId2"/>
    <p:sldLayoutId id="2147483917" r:id="rId3"/>
    <p:sldLayoutId id="2147483903" r:id="rId4"/>
    <p:sldLayoutId id="2147483905" r:id="rId5"/>
    <p:sldLayoutId id="2147483906" r:id="rId6"/>
    <p:sldLayoutId id="2147483918" r:id="rId7"/>
    <p:sldLayoutId id="2147483916" r:id="rId8"/>
    <p:sldLayoutId id="2147483914" r:id="rId9"/>
  </p:sldLayoutIdLst>
  <p:hf hdr="0" ftr="0" dt="0"/>
  <p:txStyles>
    <p:titleStyle>
      <a:lvl1pPr algn="l" rtl="0" eaLnBrk="1" fontAlgn="base" hangingPunct="1">
        <a:spcBef>
          <a:spcPct val="0"/>
        </a:spcBef>
        <a:spcAft>
          <a:spcPct val="0"/>
        </a:spcAft>
        <a:defRPr sz="3600" b="1">
          <a:solidFill>
            <a:srgbClr val="C69200"/>
          </a:solidFill>
          <a:latin typeface="Century Gothic" panose="020B0502020202020204" pitchFamily="34" charset="0"/>
          <a:ea typeface="+mj-ea"/>
          <a:cs typeface="+mj-cs"/>
        </a:defRPr>
      </a:lvl1pPr>
      <a:lvl2pPr algn="l" rtl="0" eaLnBrk="1" fontAlgn="base" hangingPunct="1">
        <a:spcBef>
          <a:spcPct val="0"/>
        </a:spcBef>
        <a:spcAft>
          <a:spcPct val="0"/>
        </a:spcAft>
        <a:defRPr sz="3600" b="1">
          <a:solidFill>
            <a:srgbClr val="C69200"/>
          </a:solidFill>
          <a:latin typeface="Arial" charset="0"/>
        </a:defRPr>
      </a:lvl2pPr>
      <a:lvl3pPr algn="l" rtl="0" eaLnBrk="1" fontAlgn="base" hangingPunct="1">
        <a:spcBef>
          <a:spcPct val="0"/>
        </a:spcBef>
        <a:spcAft>
          <a:spcPct val="0"/>
        </a:spcAft>
        <a:defRPr sz="3600" b="1">
          <a:solidFill>
            <a:srgbClr val="C69200"/>
          </a:solidFill>
          <a:latin typeface="Arial" charset="0"/>
        </a:defRPr>
      </a:lvl3pPr>
      <a:lvl4pPr algn="l" rtl="0" eaLnBrk="1" fontAlgn="base" hangingPunct="1">
        <a:spcBef>
          <a:spcPct val="0"/>
        </a:spcBef>
        <a:spcAft>
          <a:spcPct val="0"/>
        </a:spcAft>
        <a:defRPr sz="3600" b="1">
          <a:solidFill>
            <a:srgbClr val="C69200"/>
          </a:solidFill>
          <a:latin typeface="Arial" charset="0"/>
        </a:defRPr>
      </a:lvl4pPr>
      <a:lvl5pPr algn="l" rtl="0" eaLnBrk="1" fontAlgn="base" hangingPunct="1">
        <a:spcBef>
          <a:spcPct val="0"/>
        </a:spcBef>
        <a:spcAft>
          <a:spcPct val="0"/>
        </a:spcAft>
        <a:defRPr sz="3600" b="1">
          <a:solidFill>
            <a:srgbClr val="C69200"/>
          </a:solidFill>
          <a:latin typeface="Arial" charset="0"/>
        </a:defRPr>
      </a:lvl5pPr>
      <a:lvl6pPr marL="457200" algn="l" rtl="0" eaLnBrk="1" fontAlgn="base" hangingPunct="1">
        <a:spcBef>
          <a:spcPct val="0"/>
        </a:spcBef>
        <a:spcAft>
          <a:spcPct val="0"/>
        </a:spcAft>
        <a:defRPr sz="3600" b="1">
          <a:solidFill>
            <a:srgbClr val="C69200"/>
          </a:solidFill>
          <a:latin typeface="Arial" charset="0"/>
        </a:defRPr>
      </a:lvl6pPr>
      <a:lvl7pPr marL="914400" algn="l" rtl="0" eaLnBrk="1" fontAlgn="base" hangingPunct="1">
        <a:spcBef>
          <a:spcPct val="0"/>
        </a:spcBef>
        <a:spcAft>
          <a:spcPct val="0"/>
        </a:spcAft>
        <a:defRPr sz="3600" b="1">
          <a:solidFill>
            <a:srgbClr val="C69200"/>
          </a:solidFill>
          <a:latin typeface="Arial" charset="0"/>
        </a:defRPr>
      </a:lvl7pPr>
      <a:lvl8pPr marL="1371600" algn="l" rtl="0" eaLnBrk="1" fontAlgn="base" hangingPunct="1">
        <a:spcBef>
          <a:spcPct val="0"/>
        </a:spcBef>
        <a:spcAft>
          <a:spcPct val="0"/>
        </a:spcAft>
        <a:defRPr sz="3600" b="1">
          <a:solidFill>
            <a:srgbClr val="C69200"/>
          </a:solidFill>
          <a:latin typeface="Arial" charset="0"/>
        </a:defRPr>
      </a:lvl8pPr>
      <a:lvl9pPr marL="1828800" algn="l" rtl="0" eaLnBrk="1" fontAlgn="base" hangingPunct="1">
        <a:spcBef>
          <a:spcPct val="0"/>
        </a:spcBef>
        <a:spcAft>
          <a:spcPct val="0"/>
        </a:spcAft>
        <a:defRPr sz="3600" b="1">
          <a:solidFill>
            <a:srgbClr val="C69200"/>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Century Gothic" panose="020B0502020202020204" pitchFamily="34" charset="0"/>
          <a:ea typeface="+mn-ea"/>
          <a:cs typeface="+mn-cs"/>
        </a:defRPr>
      </a:lvl1pPr>
      <a:lvl2pPr marL="742950" indent="-285750" algn="l" rtl="0" eaLnBrk="1" fontAlgn="base" hangingPunct="1">
        <a:spcBef>
          <a:spcPct val="20000"/>
        </a:spcBef>
        <a:spcAft>
          <a:spcPct val="0"/>
        </a:spcAft>
        <a:buChar char="–"/>
        <a:defRPr sz="2800">
          <a:solidFill>
            <a:schemeClr val="tx1"/>
          </a:solidFill>
          <a:latin typeface="Century Gothic" panose="020B0502020202020204" pitchFamily="34" charset="0"/>
        </a:defRPr>
      </a:lvl2pPr>
      <a:lvl3pPr marL="1143000" indent="-228600" algn="l" rtl="0" eaLnBrk="1" fontAlgn="base" hangingPunct="1">
        <a:spcBef>
          <a:spcPct val="20000"/>
        </a:spcBef>
        <a:spcAft>
          <a:spcPct val="0"/>
        </a:spcAft>
        <a:buChar char="•"/>
        <a:defRPr sz="2400">
          <a:solidFill>
            <a:schemeClr val="tx1"/>
          </a:solidFill>
          <a:latin typeface="Century Gothic" panose="020B0502020202020204" pitchFamily="34" charset="0"/>
        </a:defRPr>
      </a:lvl3pPr>
      <a:lvl4pPr marL="1600200" indent="-228600" algn="l" rtl="0" eaLnBrk="1" fontAlgn="base" hangingPunct="1">
        <a:spcBef>
          <a:spcPct val="20000"/>
        </a:spcBef>
        <a:spcAft>
          <a:spcPct val="0"/>
        </a:spcAft>
        <a:buChar char="–"/>
        <a:defRPr sz="2000">
          <a:solidFill>
            <a:schemeClr val="tx1"/>
          </a:solidFill>
          <a:latin typeface="Century Gothic" panose="020B0502020202020204" pitchFamily="34" charset="0"/>
        </a:defRPr>
      </a:lvl4pPr>
      <a:lvl5pPr marL="2057400" indent="-228600" algn="l" rtl="0" eaLnBrk="1" fontAlgn="base" hangingPunct="1">
        <a:spcBef>
          <a:spcPct val="20000"/>
        </a:spcBef>
        <a:spcAft>
          <a:spcPct val="0"/>
        </a:spcAft>
        <a:buChar char="»"/>
        <a:defRPr sz="2000">
          <a:solidFill>
            <a:schemeClr val="tx1"/>
          </a:solidFill>
          <a:latin typeface="Century Gothic" panose="020B0502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355596" y="4038600"/>
            <a:ext cx="8636004" cy="954107"/>
          </a:xfrm>
        </p:spPr>
        <p:txBody>
          <a:bodyPr/>
          <a:lstStyle/>
          <a:p>
            <a:pPr algn="r"/>
            <a:r>
              <a:rPr lang="en-US" dirty="0">
                <a:latin typeface="Century Gothic"/>
              </a:rPr>
              <a:t>Module 7: Business Process Solutioning</a:t>
            </a:r>
            <a:r>
              <a:rPr lang="en-US" dirty="0"/>
              <a:t/>
            </a:r>
            <a:br>
              <a:rPr lang="en-US" dirty="0"/>
            </a:br>
            <a:r>
              <a:rPr lang="en-US" sz="2400" dirty="0">
                <a:solidFill>
                  <a:srgbClr val="102B72"/>
                </a:solidFill>
                <a:latin typeface="Century Gothic"/>
              </a:rPr>
              <a:t>IT Requirements</a:t>
            </a:r>
            <a:endParaRPr lang="en-SG" dirty="0">
              <a:latin typeface="Century Gothic"/>
            </a:endParaRPr>
          </a:p>
        </p:txBody>
      </p:sp>
      <p:sp>
        <p:nvSpPr>
          <p:cNvPr id="8" name="Subtitle 7"/>
          <p:cNvSpPr>
            <a:spLocks noGrp="1"/>
          </p:cNvSpPr>
          <p:nvPr>
            <p:ph type="subTitle" idx="1"/>
          </p:nvPr>
        </p:nvSpPr>
        <p:spPr>
          <a:xfrm>
            <a:off x="126996" y="6063638"/>
            <a:ext cx="8864604" cy="701731"/>
          </a:xfrm>
        </p:spPr>
        <p:txBody>
          <a:bodyPr/>
          <a:lstStyle/>
          <a:p>
            <a:pPr algn="r"/>
            <a:r>
              <a:rPr lang="en-US" sz="1800">
                <a:latin typeface="Century Gothic" panose="020B0502020202020204" pitchFamily="34" charset="0"/>
              </a:rPr>
              <a:t>IS210 – Business Process Analysis and Solution</a:t>
            </a:r>
          </a:p>
          <a:p>
            <a:pPr algn="r"/>
            <a:r>
              <a:rPr lang="en-US" sz="1800">
                <a:solidFill>
                  <a:schemeClr val="accent6">
                    <a:lumMod val="75000"/>
                  </a:schemeClr>
                </a:solidFill>
                <a:latin typeface="Century Gothic" panose="020B0502020202020204" pitchFamily="34" charset="0"/>
              </a:rPr>
              <a:t>BPAS Teaching Team</a:t>
            </a:r>
          </a:p>
        </p:txBody>
      </p:sp>
    </p:spTree>
    <p:extLst>
      <p:ext uri="{BB962C8B-B14F-4D97-AF65-F5344CB8AC3E}">
        <p14:creationId xmlns:p14="http://schemas.microsoft.com/office/powerpoint/2010/main" val="1066229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C5FE6-0E46-4791-B728-FD78BD409C78}"/>
              </a:ext>
            </a:extLst>
          </p:cNvPr>
          <p:cNvSpPr>
            <a:spLocks noGrp="1"/>
          </p:cNvSpPr>
          <p:nvPr>
            <p:ph type="title"/>
          </p:nvPr>
        </p:nvSpPr>
        <p:spPr/>
        <p:txBody>
          <a:bodyPr/>
          <a:lstStyle/>
          <a:p>
            <a:r>
              <a:rPr lang="en-US" dirty="0"/>
              <a:t>7.3 – StarMall Function Model</a:t>
            </a:r>
            <a:endParaRPr lang="en-SG" dirty="0"/>
          </a:p>
        </p:txBody>
      </p:sp>
      <p:sp>
        <p:nvSpPr>
          <p:cNvPr id="3" name="Text Placeholder 2">
            <a:extLst>
              <a:ext uri="{FF2B5EF4-FFF2-40B4-BE49-F238E27FC236}">
                <a16:creationId xmlns:a16="http://schemas.microsoft.com/office/drawing/2014/main" id="{0E35F3BC-0BB8-4B93-B069-B50B45D5978C}"/>
              </a:ext>
            </a:extLst>
          </p:cNvPr>
          <p:cNvSpPr>
            <a:spLocks noGrp="1"/>
          </p:cNvSpPr>
          <p:nvPr>
            <p:ph type="body" sz="quarter" idx="11"/>
          </p:nvPr>
        </p:nvSpPr>
        <p:spPr/>
        <p:txBody>
          <a:bodyPr/>
          <a:lstStyle/>
          <a:p>
            <a:r>
              <a:rPr lang="en-US" dirty="0"/>
              <a:t>Class Teams</a:t>
            </a:r>
            <a:endParaRPr lang="en-SG" dirty="0"/>
          </a:p>
        </p:txBody>
      </p:sp>
      <p:sp>
        <p:nvSpPr>
          <p:cNvPr id="4" name="Text Placeholder 3">
            <a:extLst>
              <a:ext uri="{FF2B5EF4-FFF2-40B4-BE49-F238E27FC236}">
                <a16:creationId xmlns:a16="http://schemas.microsoft.com/office/drawing/2014/main" id="{47E8AB58-983F-48B9-AD95-20930A2F96BF}"/>
              </a:ext>
            </a:extLst>
          </p:cNvPr>
          <p:cNvSpPr>
            <a:spLocks noGrp="1"/>
          </p:cNvSpPr>
          <p:nvPr>
            <p:ph type="body" sz="quarter" idx="12"/>
          </p:nvPr>
        </p:nvSpPr>
        <p:spPr>
          <a:xfrm>
            <a:off x="5806822" y="1410854"/>
            <a:ext cx="822578" cy="584775"/>
          </a:xfrm>
        </p:spPr>
        <p:txBody>
          <a:bodyPr/>
          <a:lstStyle/>
          <a:p>
            <a:r>
              <a:rPr lang="en-US" dirty="0"/>
              <a:t>30</a:t>
            </a:r>
            <a:endParaRPr lang="en-SG" dirty="0"/>
          </a:p>
        </p:txBody>
      </p:sp>
      <p:sp>
        <p:nvSpPr>
          <p:cNvPr id="5" name="Content Placeholder 4">
            <a:extLst>
              <a:ext uri="{FF2B5EF4-FFF2-40B4-BE49-F238E27FC236}">
                <a16:creationId xmlns:a16="http://schemas.microsoft.com/office/drawing/2014/main" id="{9878ED06-0C97-4299-AB4B-38CB71A035CB}"/>
              </a:ext>
            </a:extLst>
          </p:cNvPr>
          <p:cNvSpPr>
            <a:spLocks noGrp="1"/>
          </p:cNvSpPr>
          <p:nvPr>
            <p:ph sz="quarter" idx="13"/>
          </p:nvPr>
        </p:nvSpPr>
        <p:spPr>
          <a:xfrm>
            <a:off x="2109946" y="2428001"/>
            <a:ext cx="6664151" cy="830997"/>
          </a:xfrm>
        </p:spPr>
        <p:txBody>
          <a:bodyPr/>
          <a:lstStyle/>
          <a:p>
            <a:r>
              <a:rPr lang="en-US" dirty="0"/>
              <a:t>Use the To-Be Workflow Model and the Use Case Model</a:t>
            </a:r>
            <a:endParaRPr lang="en-SG" dirty="0"/>
          </a:p>
        </p:txBody>
      </p:sp>
      <p:sp>
        <p:nvSpPr>
          <p:cNvPr id="6" name="Content Placeholder 5">
            <a:extLst>
              <a:ext uri="{FF2B5EF4-FFF2-40B4-BE49-F238E27FC236}">
                <a16:creationId xmlns:a16="http://schemas.microsoft.com/office/drawing/2014/main" id="{A0F6E545-9D34-47D0-8192-54AD9FF9D0DB}"/>
              </a:ext>
            </a:extLst>
          </p:cNvPr>
          <p:cNvSpPr>
            <a:spLocks noGrp="1"/>
          </p:cNvSpPr>
          <p:nvPr>
            <p:ph sz="quarter" idx="14"/>
          </p:nvPr>
        </p:nvSpPr>
        <p:spPr>
          <a:xfrm>
            <a:off x="2098848" y="3696116"/>
            <a:ext cx="6664151" cy="1348061"/>
          </a:xfrm>
        </p:spPr>
        <p:txBody>
          <a:bodyPr/>
          <a:lstStyle/>
          <a:p>
            <a:pPr marL="0" indent="0">
              <a:buNone/>
            </a:pPr>
            <a:r>
              <a:rPr lang="en-US" dirty="0"/>
              <a:t>For StarMall rental application process:</a:t>
            </a:r>
          </a:p>
          <a:p>
            <a:r>
              <a:rPr lang="en-US" dirty="0"/>
              <a:t>7.3.a:  Develop the use case package</a:t>
            </a:r>
          </a:p>
          <a:p>
            <a:r>
              <a:rPr lang="en-US" dirty="0"/>
              <a:t>7.3.b:  Develop the function model</a:t>
            </a:r>
            <a:endParaRPr lang="en-SG" dirty="0"/>
          </a:p>
        </p:txBody>
      </p:sp>
    </p:spTree>
    <p:extLst>
      <p:ext uri="{BB962C8B-B14F-4D97-AF65-F5344CB8AC3E}">
        <p14:creationId xmlns:p14="http://schemas.microsoft.com/office/powerpoint/2010/main" val="3149008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ACB102FB-9433-7746-AAC4-B2314E97E2C2}"/>
              </a:ext>
            </a:extLst>
          </p:cNvPr>
          <p:cNvSpPr>
            <a:spLocks noGrp="1"/>
          </p:cNvSpPr>
          <p:nvPr>
            <p:ph type="title"/>
          </p:nvPr>
        </p:nvSpPr>
        <p:spPr>
          <a:xfrm>
            <a:off x="76200" y="10666"/>
            <a:ext cx="8305800" cy="1077218"/>
          </a:xfrm>
        </p:spPr>
        <p:txBody>
          <a:bodyPr/>
          <a:lstStyle/>
          <a:p>
            <a:pPr eaLnBrk="1" hangingPunct="1"/>
            <a:r>
              <a:rPr lang="en-SG" altLang="en-US" sz="3200" dirty="0"/>
              <a:t>Discuss Solution – </a:t>
            </a:r>
            <a:br>
              <a:rPr lang="en-SG" altLang="en-US" sz="3200" dirty="0"/>
            </a:br>
            <a:r>
              <a:rPr lang="en-SG" altLang="en-US" sz="3200" dirty="0"/>
              <a:t>Package Use Cases </a:t>
            </a:r>
          </a:p>
        </p:txBody>
      </p:sp>
      <p:sp>
        <p:nvSpPr>
          <p:cNvPr id="93187" name="Content Placeholder 2">
            <a:extLst>
              <a:ext uri="{FF2B5EF4-FFF2-40B4-BE49-F238E27FC236}">
                <a16:creationId xmlns:a16="http://schemas.microsoft.com/office/drawing/2014/main" id="{AD221B28-7185-244C-8F2A-FF10FC8C5D62}"/>
              </a:ext>
            </a:extLst>
          </p:cNvPr>
          <p:cNvSpPr>
            <a:spLocks noGrp="1"/>
          </p:cNvSpPr>
          <p:nvPr>
            <p:ph idx="1"/>
          </p:nvPr>
        </p:nvSpPr>
        <p:spPr>
          <a:xfrm>
            <a:off x="457200" y="1295400"/>
            <a:ext cx="8229600" cy="3292475"/>
          </a:xfrm>
        </p:spPr>
        <p:txBody>
          <a:bodyPr/>
          <a:lstStyle/>
          <a:p>
            <a:pPr marL="514350" indent="-514350" eaLnBrk="1" hangingPunct="1">
              <a:buFontTx/>
              <a:buAutoNum type="arabicPeriod"/>
            </a:pPr>
            <a:r>
              <a:rPr lang="en-SG" altLang="en-US" sz="2600"/>
              <a:t>What are the main features of the business process?</a:t>
            </a:r>
          </a:p>
          <a:p>
            <a:pPr lvl="1" eaLnBrk="1" hangingPunct="1"/>
            <a:r>
              <a:rPr lang="en-SG" altLang="en-US" sz="2600"/>
              <a:t>Rental requests</a:t>
            </a:r>
          </a:p>
          <a:p>
            <a:pPr lvl="1" eaLnBrk="1" hangingPunct="1"/>
            <a:r>
              <a:rPr lang="en-SG" altLang="en-US" sz="2600"/>
              <a:t>Rental reservations</a:t>
            </a:r>
          </a:p>
          <a:p>
            <a:pPr lvl="1" eaLnBrk="1" hangingPunct="1"/>
            <a:r>
              <a:rPr lang="en-SG" altLang="en-US" sz="2600"/>
              <a:t>Verifications</a:t>
            </a:r>
          </a:p>
          <a:p>
            <a:pPr lvl="1" eaLnBrk="1" hangingPunct="1"/>
            <a:r>
              <a:rPr lang="en-SG" altLang="en-US" sz="2600"/>
              <a:t>Notifications</a:t>
            </a:r>
          </a:p>
          <a:p>
            <a:pPr lvl="1" eaLnBrk="1" hangingPunct="1"/>
            <a:r>
              <a:rPr lang="en-SG" altLang="en-US" sz="2600"/>
              <a:t>Integrations</a:t>
            </a:r>
          </a:p>
        </p:txBody>
      </p:sp>
      <p:sp>
        <p:nvSpPr>
          <p:cNvPr id="2" name="Flowchart: Off-page Connector 1">
            <a:extLst>
              <a:ext uri="{FF2B5EF4-FFF2-40B4-BE49-F238E27FC236}">
                <a16:creationId xmlns:a16="http://schemas.microsoft.com/office/drawing/2014/main" id="{0AA18444-2647-E34A-88F2-CBCA2E34E873}"/>
              </a:ext>
            </a:extLst>
          </p:cNvPr>
          <p:cNvSpPr/>
          <p:nvPr/>
        </p:nvSpPr>
        <p:spPr>
          <a:xfrm>
            <a:off x="2209800" y="4953000"/>
            <a:ext cx="4343400" cy="1295400"/>
          </a:xfrm>
          <a:prstGeom prst="flowChartOffpageConnector">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SG" sz="2000" b="1">
                <a:latin typeface="Century Gothic" panose="020B0502020202020204" pitchFamily="34" charset="0"/>
              </a:rPr>
              <a:t>These features help us to name the packages</a:t>
            </a:r>
          </a:p>
        </p:txBody>
      </p:sp>
    </p:spTree>
    <p:extLst>
      <p:ext uri="{BB962C8B-B14F-4D97-AF65-F5344CB8AC3E}">
        <p14:creationId xmlns:p14="http://schemas.microsoft.com/office/powerpoint/2010/main" val="3819983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A39091CB-C02E-3049-8F39-2E27EE4268C8}"/>
              </a:ext>
            </a:extLst>
          </p:cNvPr>
          <p:cNvSpPr>
            <a:spLocks noGrp="1"/>
          </p:cNvSpPr>
          <p:nvPr>
            <p:ph type="title"/>
          </p:nvPr>
        </p:nvSpPr>
        <p:spPr>
          <a:xfrm>
            <a:off x="0" y="-86608"/>
            <a:ext cx="6927273" cy="1200329"/>
          </a:xfrm>
        </p:spPr>
        <p:txBody>
          <a:bodyPr/>
          <a:lstStyle/>
          <a:p>
            <a:r>
              <a:rPr lang="en-US" altLang="en-US" dirty="0"/>
              <a:t>Solution 7.3a - Use Case Package</a:t>
            </a:r>
          </a:p>
        </p:txBody>
      </p:sp>
      <p:sp>
        <p:nvSpPr>
          <p:cNvPr id="94211" name="Rectangle 4">
            <a:extLst>
              <a:ext uri="{FF2B5EF4-FFF2-40B4-BE49-F238E27FC236}">
                <a16:creationId xmlns:a16="http://schemas.microsoft.com/office/drawing/2014/main" id="{5C7BC846-148B-AA48-8B09-21156919DE5F}"/>
              </a:ext>
            </a:extLst>
          </p:cNvPr>
          <p:cNvSpPr>
            <a:spLocks noChangeArrowheads="1"/>
          </p:cNvSpPr>
          <p:nvPr/>
        </p:nvSpPr>
        <p:spPr bwMode="auto">
          <a:xfrm>
            <a:off x="407194" y="1295400"/>
            <a:ext cx="2290762" cy="1527002"/>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800">
              <a:solidFill>
                <a:srgbClr val="C69200"/>
              </a:solidFill>
              <a:latin typeface="Century Gothic" panose="020B0502020202020204" pitchFamily="34" charset="0"/>
            </a:endParaRPr>
          </a:p>
        </p:txBody>
      </p:sp>
      <p:sp>
        <p:nvSpPr>
          <p:cNvPr id="94212" name="Rectangle 14">
            <a:extLst>
              <a:ext uri="{FF2B5EF4-FFF2-40B4-BE49-F238E27FC236}">
                <a16:creationId xmlns:a16="http://schemas.microsoft.com/office/drawing/2014/main" id="{85A4CF9C-3285-7E4F-91C0-EADFA27A7DB1}"/>
              </a:ext>
            </a:extLst>
          </p:cNvPr>
          <p:cNvSpPr>
            <a:spLocks noChangeArrowheads="1"/>
          </p:cNvSpPr>
          <p:nvPr/>
        </p:nvSpPr>
        <p:spPr bwMode="auto">
          <a:xfrm>
            <a:off x="407194" y="3536950"/>
            <a:ext cx="2290762" cy="237807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800">
              <a:solidFill>
                <a:srgbClr val="C69200"/>
              </a:solidFill>
              <a:latin typeface="Century Gothic" panose="020B0502020202020204" pitchFamily="34" charset="0"/>
            </a:endParaRPr>
          </a:p>
        </p:txBody>
      </p:sp>
      <p:sp>
        <p:nvSpPr>
          <p:cNvPr id="94213" name="Rectangle 15">
            <a:extLst>
              <a:ext uri="{FF2B5EF4-FFF2-40B4-BE49-F238E27FC236}">
                <a16:creationId xmlns:a16="http://schemas.microsoft.com/office/drawing/2014/main" id="{34739F2E-81AF-2741-B17C-ECE72A951C87}"/>
              </a:ext>
            </a:extLst>
          </p:cNvPr>
          <p:cNvSpPr>
            <a:spLocks noChangeArrowheads="1"/>
          </p:cNvSpPr>
          <p:nvPr/>
        </p:nvSpPr>
        <p:spPr bwMode="auto">
          <a:xfrm>
            <a:off x="3309541" y="1295400"/>
            <a:ext cx="2447925" cy="25400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800">
              <a:solidFill>
                <a:srgbClr val="C69200"/>
              </a:solidFill>
              <a:latin typeface="Century Gothic" panose="020B0502020202020204" pitchFamily="34" charset="0"/>
            </a:endParaRPr>
          </a:p>
        </p:txBody>
      </p:sp>
      <p:sp>
        <p:nvSpPr>
          <p:cNvPr id="94214" name="Rectangle 16">
            <a:extLst>
              <a:ext uri="{FF2B5EF4-FFF2-40B4-BE49-F238E27FC236}">
                <a16:creationId xmlns:a16="http://schemas.microsoft.com/office/drawing/2014/main" id="{9F88514B-2216-0B44-B4B0-C7646498AED6}"/>
              </a:ext>
            </a:extLst>
          </p:cNvPr>
          <p:cNvSpPr>
            <a:spLocks noChangeArrowheads="1"/>
          </p:cNvSpPr>
          <p:nvPr/>
        </p:nvSpPr>
        <p:spPr bwMode="auto">
          <a:xfrm>
            <a:off x="6369050" y="1295401"/>
            <a:ext cx="2571750" cy="25400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800">
              <a:solidFill>
                <a:srgbClr val="C69200"/>
              </a:solidFill>
              <a:latin typeface="Century Gothic" panose="020B0502020202020204" pitchFamily="34" charset="0"/>
            </a:endParaRPr>
          </a:p>
        </p:txBody>
      </p:sp>
      <p:sp>
        <p:nvSpPr>
          <p:cNvPr id="94215" name="Rectangle 17">
            <a:extLst>
              <a:ext uri="{FF2B5EF4-FFF2-40B4-BE49-F238E27FC236}">
                <a16:creationId xmlns:a16="http://schemas.microsoft.com/office/drawing/2014/main" id="{66D6E5F1-E94F-E64C-AFA6-466F9E585BF4}"/>
              </a:ext>
            </a:extLst>
          </p:cNvPr>
          <p:cNvSpPr>
            <a:spLocks noChangeArrowheads="1"/>
          </p:cNvSpPr>
          <p:nvPr/>
        </p:nvSpPr>
        <p:spPr bwMode="auto">
          <a:xfrm>
            <a:off x="6369050" y="4444999"/>
            <a:ext cx="2571750" cy="195262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800">
              <a:solidFill>
                <a:srgbClr val="C69200"/>
              </a:solidFill>
              <a:latin typeface="Century Gothic" panose="020B0502020202020204" pitchFamily="34" charset="0"/>
            </a:endParaRPr>
          </a:p>
        </p:txBody>
      </p:sp>
      <p:sp>
        <p:nvSpPr>
          <p:cNvPr id="94216" name="TextBox 6">
            <a:extLst>
              <a:ext uri="{FF2B5EF4-FFF2-40B4-BE49-F238E27FC236}">
                <a16:creationId xmlns:a16="http://schemas.microsoft.com/office/drawing/2014/main" id="{40A086EF-9750-7646-8565-82D08926117A}"/>
              </a:ext>
            </a:extLst>
          </p:cNvPr>
          <p:cNvSpPr txBox="1">
            <a:spLocks noChangeArrowheads="1"/>
          </p:cNvSpPr>
          <p:nvPr/>
        </p:nvSpPr>
        <p:spPr bwMode="auto">
          <a:xfrm>
            <a:off x="66675" y="3001790"/>
            <a:ext cx="2971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rgbClr val="3333FF"/>
                </a:solidFill>
                <a:latin typeface="Century Gothic" panose="020B0502020202020204" pitchFamily="34" charset="0"/>
              </a:rPr>
              <a:t>Verification Module</a:t>
            </a:r>
          </a:p>
        </p:txBody>
      </p:sp>
      <p:sp>
        <p:nvSpPr>
          <p:cNvPr id="94217" name="TextBox 20">
            <a:extLst>
              <a:ext uri="{FF2B5EF4-FFF2-40B4-BE49-F238E27FC236}">
                <a16:creationId xmlns:a16="http://schemas.microsoft.com/office/drawing/2014/main" id="{388FB7FF-F0D7-A44F-8AB0-17915AD302CB}"/>
              </a:ext>
            </a:extLst>
          </p:cNvPr>
          <p:cNvSpPr txBox="1">
            <a:spLocks noChangeArrowheads="1"/>
          </p:cNvSpPr>
          <p:nvPr/>
        </p:nvSpPr>
        <p:spPr bwMode="auto">
          <a:xfrm>
            <a:off x="2933303" y="3920835"/>
            <a:ext cx="3200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rgbClr val="3333FF"/>
                </a:solidFill>
                <a:latin typeface="Century Gothic" panose="020B0502020202020204" pitchFamily="34" charset="0"/>
              </a:rPr>
              <a:t>Rental-Request </a:t>
            </a:r>
            <a:r>
              <a:rPr lang="en-US" altLang="en-US" sz="2000" err="1">
                <a:solidFill>
                  <a:srgbClr val="3333FF"/>
                </a:solidFill>
                <a:latin typeface="Century Gothic" panose="020B0502020202020204" pitchFamily="34" charset="0"/>
              </a:rPr>
              <a:t>Mgmt</a:t>
            </a:r>
            <a:endParaRPr lang="en-US" altLang="en-US" sz="2000">
              <a:solidFill>
                <a:srgbClr val="3333FF"/>
              </a:solidFill>
              <a:latin typeface="Century Gothic" panose="020B0502020202020204" pitchFamily="34" charset="0"/>
            </a:endParaRPr>
          </a:p>
        </p:txBody>
      </p:sp>
      <p:sp>
        <p:nvSpPr>
          <p:cNvPr id="94218" name="TextBox 21">
            <a:extLst>
              <a:ext uri="{FF2B5EF4-FFF2-40B4-BE49-F238E27FC236}">
                <a16:creationId xmlns:a16="http://schemas.microsoft.com/office/drawing/2014/main" id="{87807F59-A48C-BD4C-8B2C-F958A7D3E933}"/>
              </a:ext>
            </a:extLst>
          </p:cNvPr>
          <p:cNvSpPr txBox="1">
            <a:spLocks noChangeArrowheads="1"/>
          </p:cNvSpPr>
          <p:nvPr/>
        </p:nvSpPr>
        <p:spPr bwMode="auto">
          <a:xfrm>
            <a:off x="310357" y="6094413"/>
            <a:ext cx="24844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rgbClr val="3333FF"/>
                </a:solidFill>
                <a:latin typeface="Century Gothic" panose="020B0502020202020204" pitchFamily="34" charset="0"/>
              </a:rPr>
              <a:t>Communication Mgmt</a:t>
            </a:r>
          </a:p>
        </p:txBody>
      </p:sp>
      <p:sp>
        <p:nvSpPr>
          <p:cNvPr id="94219" name="TextBox 22">
            <a:extLst>
              <a:ext uri="{FF2B5EF4-FFF2-40B4-BE49-F238E27FC236}">
                <a16:creationId xmlns:a16="http://schemas.microsoft.com/office/drawing/2014/main" id="{85A4D80E-163A-EF41-B28F-54CB1DCD54BE}"/>
              </a:ext>
            </a:extLst>
          </p:cNvPr>
          <p:cNvSpPr txBox="1">
            <a:spLocks noChangeArrowheads="1"/>
          </p:cNvSpPr>
          <p:nvPr/>
        </p:nvSpPr>
        <p:spPr bwMode="auto">
          <a:xfrm>
            <a:off x="6092825" y="3933825"/>
            <a:ext cx="3124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rgbClr val="3333FF"/>
                </a:solidFill>
                <a:latin typeface="Century Gothic" panose="020B0502020202020204" pitchFamily="34" charset="0"/>
              </a:rPr>
              <a:t>Reservation Module</a:t>
            </a:r>
          </a:p>
        </p:txBody>
      </p:sp>
      <p:sp>
        <p:nvSpPr>
          <p:cNvPr id="94220" name="TextBox 23">
            <a:extLst>
              <a:ext uri="{FF2B5EF4-FFF2-40B4-BE49-F238E27FC236}">
                <a16:creationId xmlns:a16="http://schemas.microsoft.com/office/drawing/2014/main" id="{95E3B032-907D-A842-AD22-04832049EAE8}"/>
              </a:ext>
            </a:extLst>
          </p:cNvPr>
          <p:cNvSpPr txBox="1">
            <a:spLocks noChangeArrowheads="1"/>
          </p:cNvSpPr>
          <p:nvPr/>
        </p:nvSpPr>
        <p:spPr bwMode="auto">
          <a:xfrm>
            <a:off x="6016625" y="6437312"/>
            <a:ext cx="3276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rgbClr val="3333FF"/>
                </a:solidFill>
                <a:latin typeface="Century Gothic" panose="020B0502020202020204" pitchFamily="34" charset="0"/>
              </a:rPr>
              <a:t>Integration Module IMS</a:t>
            </a:r>
          </a:p>
        </p:txBody>
      </p:sp>
      <p:sp>
        <p:nvSpPr>
          <p:cNvPr id="94221" name="Rectangle 17">
            <a:extLst>
              <a:ext uri="{FF2B5EF4-FFF2-40B4-BE49-F238E27FC236}">
                <a16:creationId xmlns:a16="http://schemas.microsoft.com/office/drawing/2014/main" id="{E0622015-A482-424B-8C80-4C774A15B444}"/>
              </a:ext>
            </a:extLst>
          </p:cNvPr>
          <p:cNvSpPr>
            <a:spLocks noChangeArrowheads="1"/>
          </p:cNvSpPr>
          <p:nvPr/>
        </p:nvSpPr>
        <p:spPr bwMode="auto">
          <a:xfrm>
            <a:off x="3309540" y="4445000"/>
            <a:ext cx="2447925" cy="1952624"/>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800">
              <a:solidFill>
                <a:srgbClr val="C69200"/>
              </a:solidFill>
              <a:latin typeface="Century Gothic" panose="020B0502020202020204" pitchFamily="34" charset="0"/>
            </a:endParaRPr>
          </a:p>
        </p:txBody>
      </p:sp>
      <p:sp>
        <p:nvSpPr>
          <p:cNvPr id="94222" name="TextBox 23">
            <a:extLst>
              <a:ext uri="{FF2B5EF4-FFF2-40B4-BE49-F238E27FC236}">
                <a16:creationId xmlns:a16="http://schemas.microsoft.com/office/drawing/2014/main" id="{B5B52B4B-1296-664C-A975-99952798221C}"/>
              </a:ext>
            </a:extLst>
          </p:cNvPr>
          <p:cNvSpPr txBox="1">
            <a:spLocks noChangeArrowheads="1"/>
          </p:cNvSpPr>
          <p:nvPr/>
        </p:nvSpPr>
        <p:spPr bwMode="auto">
          <a:xfrm>
            <a:off x="2978547" y="6453763"/>
            <a:ext cx="3206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rgbClr val="3333FF"/>
                </a:solidFill>
                <a:latin typeface="Century Gothic" panose="020B0502020202020204" pitchFamily="34" charset="0"/>
              </a:rPr>
              <a:t>Integration Module RAS</a:t>
            </a:r>
          </a:p>
        </p:txBody>
      </p:sp>
      <p:sp>
        <p:nvSpPr>
          <p:cNvPr id="15" name="Oval 14">
            <a:extLst>
              <a:ext uri="{FF2B5EF4-FFF2-40B4-BE49-F238E27FC236}">
                <a16:creationId xmlns:a16="http://schemas.microsoft.com/office/drawing/2014/main" id="{6BA49769-7849-4D49-85C9-E116244B90E8}"/>
              </a:ext>
            </a:extLst>
          </p:cNvPr>
          <p:cNvSpPr>
            <a:spLocks noChangeArrowheads="1"/>
          </p:cNvSpPr>
          <p:nvPr/>
        </p:nvSpPr>
        <p:spPr bwMode="auto">
          <a:xfrm>
            <a:off x="506561" y="1660018"/>
            <a:ext cx="2092028" cy="733920"/>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200" b="1">
                <a:latin typeface="Century Gothic" panose="020B0502020202020204" pitchFamily="34" charset="0"/>
              </a:rPr>
              <a:t>Verify customer’s UEN in </a:t>
            </a:r>
            <a:r>
              <a:rPr lang="en-SG" altLang="en-US" sz="1200" b="1" err="1">
                <a:latin typeface="Century Gothic" panose="020B0502020202020204" pitchFamily="34" charset="0"/>
              </a:rPr>
              <a:t>Gov</a:t>
            </a:r>
            <a:r>
              <a:rPr lang="en-SG" altLang="en-US" sz="1200" b="1">
                <a:latin typeface="Century Gothic" panose="020B0502020202020204" pitchFamily="34" charset="0"/>
              </a:rPr>
              <a:t> Website</a:t>
            </a:r>
          </a:p>
        </p:txBody>
      </p:sp>
      <p:sp>
        <p:nvSpPr>
          <p:cNvPr id="16" name="Oval 15">
            <a:extLst>
              <a:ext uri="{FF2B5EF4-FFF2-40B4-BE49-F238E27FC236}">
                <a16:creationId xmlns:a16="http://schemas.microsoft.com/office/drawing/2014/main" id="{24B8BF88-6526-7149-805B-837DB9036C60}"/>
              </a:ext>
            </a:extLst>
          </p:cNvPr>
          <p:cNvSpPr>
            <a:spLocks noChangeArrowheads="1"/>
          </p:cNvSpPr>
          <p:nvPr/>
        </p:nvSpPr>
        <p:spPr bwMode="auto">
          <a:xfrm>
            <a:off x="506561" y="3576837"/>
            <a:ext cx="2092028" cy="733920"/>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200" b="1">
                <a:latin typeface="Century Gothic" panose="020B0502020202020204" pitchFamily="34" charset="0"/>
              </a:rPr>
              <a:t>Send customer request SMS to MO</a:t>
            </a:r>
          </a:p>
        </p:txBody>
      </p:sp>
      <p:sp>
        <p:nvSpPr>
          <p:cNvPr id="17" name="Oval 16">
            <a:extLst>
              <a:ext uri="{FF2B5EF4-FFF2-40B4-BE49-F238E27FC236}">
                <a16:creationId xmlns:a16="http://schemas.microsoft.com/office/drawing/2014/main" id="{5D0E299B-3A2C-F242-A2F0-2392A26FB48A}"/>
              </a:ext>
            </a:extLst>
          </p:cNvPr>
          <p:cNvSpPr>
            <a:spLocks noChangeArrowheads="1"/>
          </p:cNvSpPr>
          <p:nvPr/>
        </p:nvSpPr>
        <p:spPr bwMode="auto">
          <a:xfrm>
            <a:off x="506561" y="4362466"/>
            <a:ext cx="2092028" cy="733920"/>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200" b="1">
                <a:latin typeface="Century Gothic" panose="020B0502020202020204" pitchFamily="34" charset="0"/>
              </a:rPr>
              <a:t>Send customer request email to MO</a:t>
            </a:r>
          </a:p>
        </p:txBody>
      </p:sp>
      <p:sp>
        <p:nvSpPr>
          <p:cNvPr id="18" name="Oval 17">
            <a:extLst>
              <a:ext uri="{FF2B5EF4-FFF2-40B4-BE49-F238E27FC236}">
                <a16:creationId xmlns:a16="http://schemas.microsoft.com/office/drawing/2014/main" id="{36598A8D-8941-4C41-BDAD-CDA5D81B7198}"/>
              </a:ext>
            </a:extLst>
          </p:cNvPr>
          <p:cNvSpPr>
            <a:spLocks noChangeArrowheads="1"/>
          </p:cNvSpPr>
          <p:nvPr/>
        </p:nvSpPr>
        <p:spPr bwMode="auto">
          <a:xfrm>
            <a:off x="506561" y="5148095"/>
            <a:ext cx="2092028" cy="733920"/>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200" b="1">
                <a:latin typeface="Century Gothic" panose="020B0502020202020204" pitchFamily="34" charset="0"/>
              </a:rPr>
              <a:t>Send customer application approval request email to LM</a:t>
            </a:r>
          </a:p>
        </p:txBody>
      </p:sp>
      <p:sp>
        <p:nvSpPr>
          <p:cNvPr id="19" name="Oval 18">
            <a:extLst>
              <a:ext uri="{FF2B5EF4-FFF2-40B4-BE49-F238E27FC236}">
                <a16:creationId xmlns:a16="http://schemas.microsoft.com/office/drawing/2014/main" id="{D1A4BDDD-056F-CA41-A493-13425FC5495D}"/>
              </a:ext>
            </a:extLst>
          </p:cNvPr>
          <p:cNvSpPr>
            <a:spLocks noChangeArrowheads="1"/>
          </p:cNvSpPr>
          <p:nvPr/>
        </p:nvSpPr>
        <p:spPr bwMode="auto">
          <a:xfrm>
            <a:off x="3487489" y="1437448"/>
            <a:ext cx="2092028" cy="733920"/>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200" b="1">
                <a:latin typeface="Century Gothic" panose="020B0502020202020204" pitchFamily="34" charset="0"/>
              </a:rPr>
              <a:t>Enter customer requirements in RAS</a:t>
            </a:r>
          </a:p>
        </p:txBody>
      </p:sp>
      <p:sp>
        <p:nvSpPr>
          <p:cNvPr id="20" name="Oval 19">
            <a:extLst>
              <a:ext uri="{FF2B5EF4-FFF2-40B4-BE49-F238E27FC236}">
                <a16:creationId xmlns:a16="http://schemas.microsoft.com/office/drawing/2014/main" id="{54DC39C3-1BED-E745-A66E-7E78942CB572}"/>
              </a:ext>
            </a:extLst>
          </p:cNvPr>
          <p:cNvSpPr>
            <a:spLocks noChangeArrowheads="1"/>
          </p:cNvSpPr>
          <p:nvPr/>
        </p:nvSpPr>
        <p:spPr bwMode="auto">
          <a:xfrm>
            <a:off x="3487489" y="2223077"/>
            <a:ext cx="2092028" cy="733920"/>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200" b="1">
                <a:latin typeface="Century Gothic" panose="020B0502020202020204" pitchFamily="34" charset="0"/>
              </a:rPr>
              <a:t>View rental requirements in RAS </a:t>
            </a:r>
          </a:p>
        </p:txBody>
      </p:sp>
      <p:sp>
        <p:nvSpPr>
          <p:cNvPr id="21" name="Oval 20">
            <a:extLst>
              <a:ext uri="{FF2B5EF4-FFF2-40B4-BE49-F238E27FC236}">
                <a16:creationId xmlns:a16="http://schemas.microsoft.com/office/drawing/2014/main" id="{803EF532-44F3-0747-9557-AF8DA043D12C}"/>
              </a:ext>
            </a:extLst>
          </p:cNvPr>
          <p:cNvSpPr>
            <a:spLocks noChangeArrowheads="1"/>
          </p:cNvSpPr>
          <p:nvPr/>
        </p:nvSpPr>
        <p:spPr bwMode="auto">
          <a:xfrm>
            <a:off x="3487489" y="3008706"/>
            <a:ext cx="2092028" cy="733920"/>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200" b="1">
                <a:latin typeface="Century Gothic" panose="020B0502020202020204" pitchFamily="34" charset="0"/>
              </a:rPr>
              <a:t>Update rental application rejection in RAS</a:t>
            </a:r>
          </a:p>
        </p:txBody>
      </p:sp>
      <p:sp>
        <p:nvSpPr>
          <p:cNvPr id="25" name="Oval 24">
            <a:extLst>
              <a:ext uri="{FF2B5EF4-FFF2-40B4-BE49-F238E27FC236}">
                <a16:creationId xmlns:a16="http://schemas.microsoft.com/office/drawing/2014/main" id="{AD462468-E329-0C48-8875-BA4A63962858}"/>
              </a:ext>
            </a:extLst>
          </p:cNvPr>
          <p:cNvSpPr>
            <a:spLocks noChangeArrowheads="1"/>
          </p:cNvSpPr>
          <p:nvPr/>
        </p:nvSpPr>
        <p:spPr bwMode="auto">
          <a:xfrm>
            <a:off x="6606825" y="1437448"/>
            <a:ext cx="2092028" cy="733920"/>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200" b="1">
                <a:latin typeface="Century Gothic" panose="020B0502020202020204" pitchFamily="34" charset="0"/>
              </a:rPr>
              <a:t>View industrial space in RAS</a:t>
            </a:r>
          </a:p>
        </p:txBody>
      </p:sp>
      <p:sp>
        <p:nvSpPr>
          <p:cNvPr id="26" name="Oval 25">
            <a:extLst>
              <a:ext uri="{FF2B5EF4-FFF2-40B4-BE49-F238E27FC236}">
                <a16:creationId xmlns:a16="http://schemas.microsoft.com/office/drawing/2014/main" id="{6FDCEF3E-B7E5-0B46-B76C-884670B00748}"/>
              </a:ext>
            </a:extLst>
          </p:cNvPr>
          <p:cNvSpPr>
            <a:spLocks noChangeArrowheads="1"/>
          </p:cNvSpPr>
          <p:nvPr/>
        </p:nvSpPr>
        <p:spPr bwMode="auto">
          <a:xfrm>
            <a:off x="6606825" y="2223077"/>
            <a:ext cx="2092028" cy="733920"/>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200" b="1">
                <a:latin typeface="Century Gothic" panose="020B0502020202020204" pitchFamily="34" charset="0"/>
              </a:rPr>
              <a:t>Reserve customer selection in RAS</a:t>
            </a:r>
          </a:p>
        </p:txBody>
      </p:sp>
      <p:sp>
        <p:nvSpPr>
          <p:cNvPr id="27" name="Oval 26">
            <a:extLst>
              <a:ext uri="{FF2B5EF4-FFF2-40B4-BE49-F238E27FC236}">
                <a16:creationId xmlns:a16="http://schemas.microsoft.com/office/drawing/2014/main" id="{1B21281F-EB78-0A48-B097-AAE8B3BDC1AE}"/>
              </a:ext>
            </a:extLst>
          </p:cNvPr>
          <p:cNvSpPr>
            <a:spLocks noChangeArrowheads="1"/>
          </p:cNvSpPr>
          <p:nvPr/>
        </p:nvSpPr>
        <p:spPr bwMode="auto">
          <a:xfrm>
            <a:off x="6606825" y="3008706"/>
            <a:ext cx="2092028" cy="733920"/>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200" b="1">
                <a:latin typeface="Century Gothic" panose="020B0502020202020204" pitchFamily="34" charset="0"/>
              </a:rPr>
              <a:t>Update RAS of customer rejection</a:t>
            </a:r>
          </a:p>
        </p:txBody>
      </p:sp>
      <p:sp>
        <p:nvSpPr>
          <p:cNvPr id="28" name="Oval 27">
            <a:extLst>
              <a:ext uri="{FF2B5EF4-FFF2-40B4-BE49-F238E27FC236}">
                <a16:creationId xmlns:a16="http://schemas.microsoft.com/office/drawing/2014/main" id="{BB90D7EB-D5E0-A246-AFBD-B7FEB1AD5E32}"/>
              </a:ext>
            </a:extLst>
          </p:cNvPr>
          <p:cNvSpPr>
            <a:spLocks noChangeArrowheads="1"/>
          </p:cNvSpPr>
          <p:nvPr/>
        </p:nvSpPr>
        <p:spPr bwMode="auto">
          <a:xfrm>
            <a:off x="3487489" y="4722915"/>
            <a:ext cx="2092028" cy="733920"/>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200" b="1">
                <a:latin typeface="Century Gothic" panose="020B0502020202020204" pitchFamily="34" charset="0"/>
              </a:rPr>
              <a:t>Send customer selection to IMS</a:t>
            </a:r>
          </a:p>
        </p:txBody>
      </p:sp>
      <p:sp>
        <p:nvSpPr>
          <p:cNvPr id="29" name="Oval 28">
            <a:extLst>
              <a:ext uri="{FF2B5EF4-FFF2-40B4-BE49-F238E27FC236}">
                <a16:creationId xmlns:a16="http://schemas.microsoft.com/office/drawing/2014/main" id="{8928EA63-364C-904E-9657-246E95736AC3}"/>
              </a:ext>
            </a:extLst>
          </p:cNvPr>
          <p:cNvSpPr>
            <a:spLocks noChangeArrowheads="1"/>
          </p:cNvSpPr>
          <p:nvPr/>
        </p:nvSpPr>
        <p:spPr bwMode="auto">
          <a:xfrm>
            <a:off x="3487489" y="5508544"/>
            <a:ext cx="2092028" cy="733920"/>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200" b="1">
                <a:latin typeface="Century Gothic" panose="020B0502020202020204" pitchFamily="34" charset="0"/>
              </a:rPr>
              <a:t>Send match request to IMS</a:t>
            </a:r>
          </a:p>
        </p:txBody>
      </p:sp>
      <p:sp>
        <p:nvSpPr>
          <p:cNvPr id="30" name="Oval 29">
            <a:extLst>
              <a:ext uri="{FF2B5EF4-FFF2-40B4-BE49-F238E27FC236}">
                <a16:creationId xmlns:a16="http://schemas.microsoft.com/office/drawing/2014/main" id="{6F7A69FC-DA37-A34B-92E8-3313DE07EB3A}"/>
              </a:ext>
            </a:extLst>
          </p:cNvPr>
          <p:cNvSpPr>
            <a:spLocks noChangeArrowheads="1"/>
          </p:cNvSpPr>
          <p:nvPr/>
        </p:nvSpPr>
        <p:spPr bwMode="auto">
          <a:xfrm>
            <a:off x="6606825" y="4722915"/>
            <a:ext cx="2092028" cy="733920"/>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200" b="1">
                <a:latin typeface="Century Gothic" panose="020B0502020202020204" pitchFamily="34" charset="0"/>
              </a:rPr>
              <a:t>Update customer selection sent by RAS</a:t>
            </a:r>
          </a:p>
        </p:txBody>
      </p:sp>
      <p:sp>
        <p:nvSpPr>
          <p:cNvPr id="31" name="Oval 30">
            <a:extLst>
              <a:ext uri="{FF2B5EF4-FFF2-40B4-BE49-F238E27FC236}">
                <a16:creationId xmlns:a16="http://schemas.microsoft.com/office/drawing/2014/main" id="{EB90CB8C-4502-014A-B941-0B89931DD54D}"/>
              </a:ext>
            </a:extLst>
          </p:cNvPr>
          <p:cNvSpPr>
            <a:spLocks noChangeArrowheads="1"/>
          </p:cNvSpPr>
          <p:nvPr/>
        </p:nvSpPr>
        <p:spPr bwMode="auto">
          <a:xfrm>
            <a:off x="6606825" y="5508544"/>
            <a:ext cx="2092028" cy="733920"/>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1200" b="1">
                <a:latin typeface="Century Gothic" panose="020B0502020202020204" pitchFamily="34" charset="0"/>
              </a:rPr>
              <a:t>Send match results to RAS</a:t>
            </a:r>
          </a:p>
        </p:txBody>
      </p:sp>
    </p:spTree>
    <p:extLst>
      <p:ext uri="{BB962C8B-B14F-4D97-AF65-F5344CB8AC3E}">
        <p14:creationId xmlns:p14="http://schemas.microsoft.com/office/powerpoint/2010/main" val="1165740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0F5E84D8-C5BA-2944-848B-5038EBE3B994}"/>
              </a:ext>
            </a:extLst>
          </p:cNvPr>
          <p:cNvSpPr>
            <a:spLocks noGrp="1"/>
          </p:cNvSpPr>
          <p:nvPr>
            <p:ph type="title"/>
          </p:nvPr>
        </p:nvSpPr>
        <p:spPr>
          <a:xfrm>
            <a:off x="228599" y="197822"/>
            <a:ext cx="6981669" cy="646331"/>
          </a:xfrm>
        </p:spPr>
        <p:txBody>
          <a:bodyPr/>
          <a:lstStyle/>
          <a:p>
            <a:pPr eaLnBrk="1" hangingPunct="1"/>
            <a:r>
              <a:rPr lang="en-SG" altLang="en-US" dirty="0"/>
              <a:t>Solution 7.3b – Function Model</a:t>
            </a:r>
          </a:p>
        </p:txBody>
      </p:sp>
      <p:graphicFrame>
        <p:nvGraphicFramePr>
          <p:cNvPr id="7" name="Table 6">
            <a:extLst>
              <a:ext uri="{FF2B5EF4-FFF2-40B4-BE49-F238E27FC236}">
                <a16:creationId xmlns:a16="http://schemas.microsoft.com/office/drawing/2014/main" id="{5652BAA2-F70D-7D49-8600-157FCC412C61}"/>
              </a:ext>
            </a:extLst>
          </p:cNvPr>
          <p:cNvGraphicFramePr>
            <a:graphicFrameLocks noGrp="1"/>
          </p:cNvGraphicFramePr>
          <p:nvPr/>
        </p:nvGraphicFramePr>
        <p:xfrm>
          <a:off x="76200" y="989013"/>
          <a:ext cx="8910639" cy="5868987"/>
        </p:xfrm>
        <a:graphic>
          <a:graphicData uri="http://schemas.openxmlformats.org/drawingml/2006/table">
            <a:tbl>
              <a:tblPr/>
              <a:tblGrid>
                <a:gridCol w="1524109">
                  <a:extLst>
                    <a:ext uri="{9D8B030D-6E8A-4147-A177-3AD203B41FA5}">
                      <a16:colId xmlns:a16="http://schemas.microsoft.com/office/drawing/2014/main" val="3612780166"/>
                    </a:ext>
                  </a:extLst>
                </a:gridCol>
                <a:gridCol w="2895807">
                  <a:extLst>
                    <a:ext uri="{9D8B030D-6E8A-4147-A177-3AD203B41FA5}">
                      <a16:colId xmlns:a16="http://schemas.microsoft.com/office/drawing/2014/main" val="3829116189"/>
                    </a:ext>
                  </a:extLst>
                </a:gridCol>
                <a:gridCol w="1524109">
                  <a:extLst>
                    <a:ext uri="{9D8B030D-6E8A-4147-A177-3AD203B41FA5}">
                      <a16:colId xmlns:a16="http://schemas.microsoft.com/office/drawing/2014/main" val="1568758588"/>
                    </a:ext>
                  </a:extLst>
                </a:gridCol>
                <a:gridCol w="2966614">
                  <a:extLst>
                    <a:ext uri="{9D8B030D-6E8A-4147-A177-3AD203B41FA5}">
                      <a16:colId xmlns:a16="http://schemas.microsoft.com/office/drawing/2014/main" val="349417994"/>
                    </a:ext>
                  </a:extLst>
                </a:gridCol>
              </a:tblGrid>
              <a:tr h="518178">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Function</a:t>
                      </a:r>
                      <a:endParaRPr kumimoji="0" lang="en-GB" altLang="en-US" sz="1400" b="1" i="0" u="none" strike="noStrike" cap="none" normalizeH="0" baseline="0" dirty="0">
                        <a:ln>
                          <a:noFill/>
                        </a:ln>
                        <a:solidFill>
                          <a:schemeClr val="tx1"/>
                        </a:solidFill>
                        <a:effectLst/>
                        <a:latin typeface="Times New Roman" pitchFamily="18" charset="0"/>
                        <a:ea typeface="Times New Roman" pitchFamily="18" charset="0"/>
                        <a:cs typeface="Arial" pitchFamily="34" charset="0"/>
                      </a:endParaRPr>
                    </a:p>
                  </a:txBody>
                  <a:tcPr marL="91447" marR="91447" marT="45717" marB="45717"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Use Case</a:t>
                      </a:r>
                      <a:endParaRPr kumimoji="0" lang="en-GB" altLang="en-US" sz="1400" b="1" i="0" u="none" strike="noStrike" cap="none" normalizeH="0" baseline="0" dirty="0">
                        <a:ln>
                          <a:noFill/>
                        </a:ln>
                        <a:solidFill>
                          <a:schemeClr val="tx1"/>
                        </a:solidFill>
                        <a:effectLst/>
                        <a:latin typeface="Times New Roman" pitchFamily="18" charset="0"/>
                        <a:ea typeface="Times New Roman" pitchFamily="18" charset="0"/>
                        <a:cs typeface="Arial" pitchFamily="34" charset="0"/>
                      </a:endParaRPr>
                    </a:p>
                  </a:txBody>
                  <a:tcPr marL="91447" marR="91447"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New / Existing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To be modified</a:t>
                      </a:r>
                      <a:endParaRPr kumimoji="0" lang="en-GB" altLang="en-US" sz="14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marL="91447" marR="91447"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a:ln>
                            <a:noFill/>
                          </a:ln>
                          <a:solidFill>
                            <a:schemeClr val="tx1"/>
                          </a:solidFill>
                          <a:effectLst/>
                          <a:latin typeface="Tahoma" pitchFamily="34" charset="0"/>
                          <a:ea typeface="Times New Roman" pitchFamily="18" charset="0"/>
                          <a:cs typeface="Tahoma" pitchFamily="34" charset="0"/>
                        </a:rPr>
                        <a:t>System/Comments</a:t>
                      </a:r>
                    </a:p>
                  </a:txBody>
                  <a:tcPr marL="91447" marR="91447"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01767288"/>
                  </a:ext>
                </a:extLst>
              </a:tr>
              <a:tr h="336588">
                <a:tc rowSpan="3">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rPr>
                        <a:t>Rental Request Management</a:t>
                      </a:r>
                    </a:p>
                  </a:txBody>
                  <a:tcPr marL="91447" marR="91447" marT="45717" marB="45717"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itchFamily="34" charset="0"/>
                          <a:ea typeface="Times New Roman" pitchFamily="18" charset="0"/>
                          <a:cs typeface="Arial" pitchFamily="34" charset="0"/>
                        </a:rPr>
                        <a:t>Enter customer requirements in RAS</a:t>
                      </a:r>
                      <a:endParaRPr kumimoji="0" lang="en-GB" altLang="en-US" sz="13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a:ln>
                            <a:noFill/>
                          </a:ln>
                          <a:solidFill>
                            <a:srgbClr val="0000FF"/>
                          </a:solidFill>
                          <a:effectLst/>
                          <a:latin typeface="Century Gothic" panose="020B0502020202020204" pitchFamily="34" charset="0"/>
                          <a:ea typeface="Times New Roman" pitchFamily="18" charset="0"/>
                          <a:cs typeface="Arial" pitchFamily="34" charset="0"/>
                        </a:rPr>
                        <a:t>New</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a:ln>
                            <a:noFill/>
                          </a:ln>
                          <a:solidFill>
                            <a:srgbClr val="0000FF"/>
                          </a:solidFill>
                          <a:effectLst/>
                          <a:latin typeface="Century Gothic" panose="020B0502020202020204" pitchFamily="34" charset="0"/>
                          <a:ea typeface="Times New Roman" pitchFamily="18" charset="0"/>
                          <a:cs typeface="Arial" pitchFamily="34" charset="0"/>
                        </a:rPr>
                        <a:t>RAS – Currently done manually</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54942958"/>
                  </a:ext>
                </a:extLst>
              </a:tr>
              <a:tr h="487696">
                <a:tc v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400" b="0"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marT="45714" marB="4571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chemeClr val="tx1"/>
                          </a:solidFill>
                          <a:effectLst/>
                          <a:latin typeface="Arial" pitchFamily="34" charset="0"/>
                          <a:ea typeface="Times New Roman" pitchFamily="18" charset="0"/>
                          <a:cs typeface="Arial" pitchFamily="34" charset="0"/>
                        </a:rPr>
                        <a:t>Update rental application rejection in RAS</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New</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a:ln>
                            <a:noFill/>
                          </a:ln>
                          <a:solidFill>
                            <a:srgbClr val="0000FF"/>
                          </a:solidFill>
                          <a:effectLst/>
                          <a:latin typeface="Century Gothic" panose="020B0502020202020204" pitchFamily="34" charset="0"/>
                          <a:ea typeface="Times New Roman" pitchFamily="18" charset="0"/>
                          <a:cs typeface="Arial" pitchFamily="34" charset="0"/>
                        </a:rPr>
                        <a:t>RAS – Currently done manually</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05992960"/>
                  </a:ext>
                </a:extLst>
              </a:tr>
              <a:tr h="336588">
                <a:tc v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400" b="0"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marT="45714" marB="4571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rPr>
                        <a:t>View rental requirements in RAS</a:t>
                      </a:r>
                      <a:endParaRPr kumimoji="0" lang="en-GB"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New</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a:ln>
                            <a:noFill/>
                          </a:ln>
                          <a:solidFill>
                            <a:srgbClr val="0000FF"/>
                          </a:solidFill>
                          <a:effectLst/>
                          <a:latin typeface="Century Gothic" panose="020B0502020202020204" pitchFamily="34" charset="0"/>
                          <a:ea typeface="Times New Roman" pitchFamily="18" charset="0"/>
                          <a:cs typeface="Arial" pitchFamily="34" charset="0"/>
                        </a:rPr>
                        <a:t>RAS – Currently done manually</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14567351"/>
                  </a:ext>
                </a:extLst>
              </a:tr>
              <a:tr h="336588">
                <a:tc rowSpan="3">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rPr>
                        <a:t>Reservation Module</a:t>
                      </a:r>
                    </a:p>
                  </a:txBody>
                  <a:tcPr marL="91447" marR="91447" marT="45717" marB="45717"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rPr>
                        <a:t>View industrial spaces in RAS</a:t>
                      </a:r>
                      <a:endParaRPr kumimoji="0" lang="en-GB"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New</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RAS – Was done using IMS</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56373077"/>
                  </a:ext>
                </a:extLst>
              </a:tr>
              <a:tr h="336588">
                <a:tc v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400" b="0"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marT="45714" marB="4571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rPr>
                        <a:t>Reserve customer selection in RAS</a:t>
                      </a:r>
                      <a:endParaRPr kumimoji="0" lang="en-GB"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a:ln>
                            <a:noFill/>
                          </a:ln>
                          <a:solidFill>
                            <a:srgbClr val="0000FF"/>
                          </a:solidFill>
                          <a:effectLst/>
                          <a:latin typeface="Century Gothic" panose="020B0502020202020204" pitchFamily="34" charset="0"/>
                          <a:ea typeface="Times New Roman" pitchFamily="18" charset="0"/>
                          <a:cs typeface="Arial" pitchFamily="34" charset="0"/>
                        </a:rPr>
                        <a:t>New</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RAS – Was done using IMS</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93042963"/>
                  </a:ext>
                </a:extLst>
              </a:tr>
              <a:tr h="336588">
                <a:tc v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400" b="0"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marT="45714" marB="4571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rPr>
                        <a:t>Update RAS of customer rejection</a:t>
                      </a:r>
                      <a:endParaRPr kumimoji="0" lang="en-GB"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New</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RAS – Currently done manually</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02665269"/>
                  </a:ext>
                </a:extLst>
              </a:tr>
              <a:tr h="336588">
                <a:tc rowSpan="3">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chemeClr val="tx1"/>
                          </a:solidFill>
                          <a:effectLst/>
                          <a:latin typeface="Arial" pitchFamily="34" charset="0"/>
                          <a:ea typeface="Times New Roman" pitchFamily="18" charset="0"/>
                          <a:cs typeface="Arial" pitchFamily="34" charset="0"/>
                        </a:rPr>
                        <a:t>Communications Management</a:t>
                      </a:r>
                    </a:p>
                  </a:txBody>
                  <a:tcPr marL="91447" marR="91447" marT="45717" marB="45717"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rPr>
                        <a:t>Send customer request SMS to MO</a:t>
                      </a:r>
                      <a:endParaRPr kumimoji="0" lang="en-GB" altLang="en-US" sz="13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New</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a:ln>
                            <a:noFill/>
                          </a:ln>
                          <a:solidFill>
                            <a:srgbClr val="0000FF"/>
                          </a:solidFill>
                          <a:effectLst/>
                          <a:latin typeface="Century Gothic" panose="020B0502020202020204" pitchFamily="34" charset="0"/>
                          <a:ea typeface="Times New Roman" pitchFamily="18" charset="0"/>
                          <a:cs typeface="Arial" pitchFamily="34" charset="0"/>
                        </a:rPr>
                        <a:t>RAS – Currently done manually</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09633102"/>
                  </a:ext>
                </a:extLst>
              </a:tr>
              <a:tr h="336588">
                <a:tc v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400" b="0"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marT="45714" marB="4571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itchFamily="34" charset="0"/>
                          <a:ea typeface="Times New Roman" pitchFamily="18" charset="0"/>
                          <a:cs typeface="Arial" pitchFamily="34" charset="0"/>
                        </a:rPr>
                        <a:t>Send customer request email to MO</a:t>
                      </a:r>
                      <a:endParaRPr kumimoji="0" lang="en-GB" altLang="en-US" sz="13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New</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RAS – Currently done manually</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644371"/>
                  </a:ext>
                </a:extLst>
              </a:tr>
              <a:tr h="487696">
                <a:tc v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400" b="0"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marT="45714" marB="4571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itchFamily="34" charset="0"/>
                          <a:ea typeface="Times New Roman" pitchFamily="18" charset="0"/>
                          <a:cs typeface="Arial" pitchFamily="34" charset="0"/>
                        </a:rPr>
                        <a:t>Send customer application approval request email to LM</a:t>
                      </a:r>
                      <a:endParaRPr kumimoji="0" lang="en-GB" altLang="en-US" sz="13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New</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RAS – Currently done manually</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2420053"/>
                  </a:ext>
                </a:extLst>
              </a:tr>
              <a:tr h="370733">
                <a:tc rowSpan="2">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chemeClr val="tx1"/>
                          </a:solidFill>
                          <a:effectLst/>
                          <a:latin typeface="Arial" pitchFamily="34" charset="0"/>
                          <a:ea typeface="Times New Roman" pitchFamily="18" charset="0"/>
                          <a:cs typeface="Arial" pitchFamily="34" charset="0"/>
                        </a:rPr>
                        <a:t>Integration Module RAS</a:t>
                      </a:r>
                    </a:p>
                  </a:txBody>
                  <a:tcPr marL="91447" marR="91447" marT="45717" marB="45717"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300" dirty="0">
                          <a:solidFill>
                            <a:schemeClr val="tx1"/>
                          </a:solidFill>
                        </a:rPr>
                        <a:t>Send match request to IMS</a:t>
                      </a:r>
                      <a:endParaRPr lang="en-SG" sz="1300" dirty="0">
                        <a:solidFill>
                          <a:schemeClr val="tx1"/>
                        </a:solidFill>
                      </a:endParaRP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New</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RAS – System Integration</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3166049"/>
                  </a:ext>
                </a:extLst>
              </a:tr>
              <a:tr h="336588">
                <a:tc v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a:ln>
                          <a:noFill/>
                        </a:ln>
                        <a:solidFill>
                          <a:schemeClr val="tx1"/>
                        </a:solidFill>
                        <a:effectLst/>
                        <a:latin typeface="Arial" panose="020B0604020202020204" pitchFamily="34" charset="0"/>
                        <a:ea typeface="Times New Roman" pitchFamily="18" charset="0"/>
                        <a:cs typeface="Arial" panose="020B0604020202020204" pitchFamily="34" charset="0"/>
                      </a:endParaRPr>
                    </a:p>
                  </a:txBody>
                  <a:tcPr marT="45714" marB="4571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300">
                          <a:solidFill>
                            <a:schemeClr val="tx1"/>
                          </a:solidFill>
                        </a:rPr>
                        <a:t>Send customer selection to IMS</a:t>
                      </a:r>
                      <a:endParaRPr lang="en-SG" sz="1300">
                        <a:solidFill>
                          <a:schemeClr val="tx1"/>
                        </a:solidFill>
                      </a:endParaRP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a:ln>
                            <a:noFill/>
                          </a:ln>
                          <a:solidFill>
                            <a:srgbClr val="0000FF"/>
                          </a:solidFill>
                          <a:effectLst/>
                          <a:latin typeface="Century Gothic" panose="020B0502020202020204" pitchFamily="34" charset="0"/>
                          <a:ea typeface="Times New Roman" pitchFamily="18" charset="0"/>
                          <a:cs typeface="Arial" pitchFamily="34" charset="0"/>
                        </a:rPr>
                        <a:t>New</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RAS – System Integration</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72299939"/>
                  </a:ext>
                </a:extLst>
              </a:tr>
              <a:tr h="487696">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chemeClr val="tx1"/>
                          </a:solidFill>
                          <a:effectLst/>
                          <a:latin typeface="Arial" pitchFamily="34" charset="0"/>
                          <a:ea typeface="Times New Roman" pitchFamily="18" charset="0"/>
                          <a:cs typeface="Arial" pitchFamily="34" charset="0"/>
                        </a:rPr>
                        <a:t>Verification Module</a:t>
                      </a:r>
                    </a:p>
                  </a:txBody>
                  <a:tcPr marL="91447" marR="91447" marT="45717" marB="45717"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itchFamily="34" charset="0"/>
                          <a:ea typeface="Times New Roman" pitchFamily="18" charset="0"/>
                          <a:cs typeface="Arial" pitchFamily="34" charset="0"/>
                        </a:rPr>
                        <a:t>Verify customer's UEN in </a:t>
                      </a:r>
                      <a:r>
                        <a:rPr kumimoji="0" lang="en-US" altLang="en-US" sz="13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Gov</a:t>
                      </a:r>
                      <a:r>
                        <a:rPr kumimoji="0" lang="en-US" altLang="en-US" sz="1300" b="0" i="0" u="none" strike="noStrike" cap="none" normalizeH="0" baseline="0" dirty="0">
                          <a:ln>
                            <a:noFill/>
                          </a:ln>
                          <a:solidFill>
                            <a:schemeClr val="tx1"/>
                          </a:solidFill>
                          <a:effectLst/>
                          <a:latin typeface="Arial" pitchFamily="34" charset="0"/>
                          <a:ea typeface="Times New Roman" pitchFamily="18" charset="0"/>
                          <a:cs typeface="Arial" pitchFamily="34" charset="0"/>
                        </a:rPr>
                        <a:t> website</a:t>
                      </a:r>
                      <a:endParaRPr kumimoji="0" lang="en-GB" altLang="en-US" sz="13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Existing</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UEN – Fully supported</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77987160"/>
                  </a:ext>
                </a:extLst>
              </a:tr>
              <a:tr h="487696">
                <a:tc rowSpan="2">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chemeClr val="tx1"/>
                          </a:solidFill>
                          <a:effectLst/>
                          <a:latin typeface="Arial" pitchFamily="34" charset="0"/>
                          <a:ea typeface="Times New Roman" pitchFamily="18" charset="0"/>
                          <a:cs typeface="Arial" pitchFamily="34" charset="0"/>
                        </a:rPr>
                        <a:t>Integration Module IMS</a:t>
                      </a:r>
                    </a:p>
                  </a:txBody>
                  <a:tcPr marL="91447" marR="91447" marT="45717" marB="45717"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eaLnBrk="1" hangingPunct="1">
                        <a:defRPr/>
                      </a:pPr>
                      <a:r>
                        <a:rPr lang="en-US" sz="1300" dirty="0">
                          <a:solidFill>
                            <a:schemeClr val="tx1"/>
                          </a:solidFill>
                        </a:rPr>
                        <a:t>Update customer selection sent by RAS</a:t>
                      </a:r>
                      <a:endParaRPr lang="en-SG" sz="1300" dirty="0">
                        <a:solidFill>
                          <a:schemeClr val="tx1"/>
                        </a:solidFill>
                      </a:endParaRP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To be modified</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IMS – Currently interactive use case. System integration</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68414764"/>
                  </a:ext>
                </a:extLst>
              </a:tr>
              <a:tr h="336588">
                <a:tc vMerge="1">
                  <a:txBody>
                    <a:bodyPr/>
                    <a:lstStyle/>
                    <a:p>
                      <a:endParaRPr lang="en-SG"/>
                    </a:p>
                  </a:txBody>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eaLnBrk="1" hangingPunct="1">
                        <a:defRPr/>
                      </a:pPr>
                      <a:r>
                        <a:rPr lang="en-US" sz="1300">
                          <a:solidFill>
                            <a:schemeClr val="tx1"/>
                          </a:solidFill>
                        </a:rPr>
                        <a:t>Send match results to RAS</a:t>
                      </a:r>
                      <a:endParaRPr lang="en-SG" sz="1300">
                        <a:solidFill>
                          <a:schemeClr val="tx1"/>
                        </a:solidFill>
                      </a:endParaRP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eaLnBrk="0" hangingPunct="0">
                        <a:spcBef>
                          <a:spcPct val="20000"/>
                        </a:spcBef>
                        <a:buClr>
                          <a:srgbClr val="CC00FF"/>
                        </a:buClr>
                        <a:buSzPct val="40000"/>
                        <a:buFont typeface="Wingdings" pitchFamily="2" charset="2"/>
                        <a:defRPr sz="2200">
                          <a:solidFill>
                            <a:schemeClr val="tx1"/>
                          </a:solidFill>
                          <a:latin typeface="Tahoma" pitchFamily="34" charset="0"/>
                        </a:defRPr>
                      </a:lvl2pPr>
                      <a:lvl3pPr marL="1143000" indent="-228600" eaLnBrk="0" hangingPunct="0">
                        <a:spcBef>
                          <a:spcPct val="20000"/>
                        </a:spcBef>
                        <a:buClr>
                          <a:schemeClr val="folHlink"/>
                        </a:buClr>
                        <a:buSzPct val="30000"/>
                        <a:buFont typeface="Wingdings" pitchFamily="2" charset="2"/>
                        <a:defRPr>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a:ln>
                            <a:noFill/>
                          </a:ln>
                          <a:solidFill>
                            <a:srgbClr val="0000FF"/>
                          </a:solidFill>
                          <a:effectLst/>
                          <a:latin typeface="Century Gothic" panose="020B0502020202020204" pitchFamily="34" charset="0"/>
                          <a:ea typeface="Times New Roman" pitchFamily="18" charset="0"/>
                          <a:cs typeface="Arial" pitchFamily="34" charset="0"/>
                        </a:rPr>
                        <a:t>New</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dirty="0">
                          <a:ln>
                            <a:noFill/>
                          </a:ln>
                          <a:solidFill>
                            <a:srgbClr val="0000FF"/>
                          </a:solidFill>
                          <a:effectLst/>
                          <a:latin typeface="Century Gothic" panose="020B0502020202020204" pitchFamily="34" charset="0"/>
                          <a:ea typeface="Times New Roman" pitchFamily="18" charset="0"/>
                          <a:cs typeface="Arial" pitchFamily="34" charset="0"/>
                        </a:rPr>
                        <a:t>IMS – System integration</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58142989"/>
                  </a:ext>
                </a:extLst>
              </a:tr>
            </a:tbl>
          </a:graphicData>
        </a:graphic>
      </p:graphicFrame>
    </p:spTree>
    <p:extLst>
      <p:ext uri="{BB962C8B-B14F-4D97-AF65-F5344CB8AC3E}">
        <p14:creationId xmlns:p14="http://schemas.microsoft.com/office/powerpoint/2010/main" val="3825761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D90A-EFF3-40F8-A3BB-ABBA25DF3F31}"/>
              </a:ext>
            </a:extLst>
          </p:cNvPr>
          <p:cNvSpPr>
            <a:spLocks noGrp="1"/>
          </p:cNvSpPr>
          <p:nvPr>
            <p:ph type="title"/>
          </p:nvPr>
        </p:nvSpPr>
        <p:spPr/>
        <p:txBody>
          <a:bodyPr/>
          <a:lstStyle/>
          <a:p>
            <a:r>
              <a:rPr lang="en-US" dirty="0"/>
              <a:t>7.1 Use case model activity</a:t>
            </a:r>
            <a:endParaRPr lang="en-SG" dirty="0"/>
          </a:p>
        </p:txBody>
      </p:sp>
      <p:sp>
        <p:nvSpPr>
          <p:cNvPr id="3" name="Text Placeholder 2">
            <a:extLst>
              <a:ext uri="{FF2B5EF4-FFF2-40B4-BE49-F238E27FC236}">
                <a16:creationId xmlns:a16="http://schemas.microsoft.com/office/drawing/2014/main" id="{97859E61-0B8B-443A-8309-B28BC9B676ED}"/>
              </a:ext>
            </a:extLst>
          </p:cNvPr>
          <p:cNvSpPr>
            <a:spLocks noGrp="1"/>
          </p:cNvSpPr>
          <p:nvPr>
            <p:ph type="body" sz="quarter" idx="11"/>
          </p:nvPr>
        </p:nvSpPr>
        <p:spPr/>
        <p:txBody>
          <a:bodyPr/>
          <a:lstStyle/>
          <a:p>
            <a:r>
              <a:rPr lang="en-US" dirty="0"/>
              <a:t>Class teams</a:t>
            </a:r>
            <a:endParaRPr lang="en-SG" dirty="0"/>
          </a:p>
        </p:txBody>
      </p:sp>
      <p:sp>
        <p:nvSpPr>
          <p:cNvPr id="4" name="Text Placeholder 3">
            <a:extLst>
              <a:ext uri="{FF2B5EF4-FFF2-40B4-BE49-F238E27FC236}">
                <a16:creationId xmlns:a16="http://schemas.microsoft.com/office/drawing/2014/main" id="{9552E03B-E4B2-4DBD-9F32-B17570CD2F92}"/>
              </a:ext>
            </a:extLst>
          </p:cNvPr>
          <p:cNvSpPr>
            <a:spLocks noGrp="1"/>
          </p:cNvSpPr>
          <p:nvPr>
            <p:ph type="body" sz="quarter" idx="12"/>
          </p:nvPr>
        </p:nvSpPr>
        <p:spPr>
          <a:xfrm>
            <a:off x="5806822" y="1410854"/>
            <a:ext cx="822578" cy="584775"/>
          </a:xfrm>
        </p:spPr>
        <p:txBody>
          <a:bodyPr/>
          <a:lstStyle/>
          <a:p>
            <a:r>
              <a:rPr lang="en-US" dirty="0"/>
              <a:t>10</a:t>
            </a:r>
            <a:endParaRPr lang="en-SG" dirty="0"/>
          </a:p>
        </p:txBody>
      </p:sp>
      <p:sp>
        <p:nvSpPr>
          <p:cNvPr id="5" name="Content Placeholder 4">
            <a:extLst>
              <a:ext uri="{FF2B5EF4-FFF2-40B4-BE49-F238E27FC236}">
                <a16:creationId xmlns:a16="http://schemas.microsoft.com/office/drawing/2014/main" id="{5C3577C6-ACC5-48AC-94B7-C514A26B89E4}"/>
              </a:ext>
            </a:extLst>
          </p:cNvPr>
          <p:cNvSpPr>
            <a:spLocks noGrp="1"/>
          </p:cNvSpPr>
          <p:nvPr>
            <p:ph sz="quarter" idx="13"/>
          </p:nvPr>
        </p:nvSpPr>
        <p:spPr>
          <a:xfrm>
            <a:off x="2109946" y="2153041"/>
            <a:ext cx="6933846" cy="3453253"/>
          </a:xfrm>
        </p:spPr>
        <p:txBody>
          <a:bodyPr/>
          <a:lstStyle/>
          <a:p>
            <a:r>
              <a:rPr lang="en-SG" altLang="en-US" sz="2100" b="1" dirty="0"/>
              <a:t>Medical Booking System Scenario</a:t>
            </a:r>
          </a:p>
          <a:p>
            <a:r>
              <a:rPr lang="en-SG" altLang="en-US" sz="2100" b="1" dirty="0"/>
              <a:t>“</a:t>
            </a:r>
            <a:r>
              <a:rPr lang="en-US" altLang="en-US" sz="2100" dirty="0"/>
              <a:t>Mac </a:t>
            </a:r>
            <a:r>
              <a:rPr lang="en-US" altLang="en-US" sz="2100" i="1" dirty="0"/>
              <a:t>submits the appointment request online to make an appointment for a yearly health-checkup. Doctor records his/her availability in the staff module. The receptionist finds the nearest empty time slot in the appointment module and available doctor from the staff module. She schedules the appointment for the time slot with an available doctor and saves.</a:t>
            </a:r>
            <a:endParaRPr lang="en-SG" sz="2100" dirty="0"/>
          </a:p>
          <a:p>
            <a:endParaRPr lang="en-SG" sz="2100" dirty="0"/>
          </a:p>
        </p:txBody>
      </p:sp>
      <p:sp>
        <p:nvSpPr>
          <p:cNvPr id="6" name="Content Placeholder 5">
            <a:extLst>
              <a:ext uri="{FF2B5EF4-FFF2-40B4-BE49-F238E27FC236}">
                <a16:creationId xmlns:a16="http://schemas.microsoft.com/office/drawing/2014/main" id="{8FBB6EC1-7C0D-476C-8E02-EABF5B591BAB}"/>
              </a:ext>
            </a:extLst>
          </p:cNvPr>
          <p:cNvSpPr>
            <a:spLocks noGrp="1"/>
          </p:cNvSpPr>
          <p:nvPr>
            <p:ph sz="quarter" idx="14"/>
          </p:nvPr>
        </p:nvSpPr>
        <p:spPr>
          <a:xfrm>
            <a:off x="2109946" y="5862194"/>
            <a:ext cx="6664151" cy="461665"/>
          </a:xfrm>
        </p:spPr>
        <p:txBody>
          <a:bodyPr/>
          <a:lstStyle/>
          <a:p>
            <a:r>
              <a:rPr lang="en-US" dirty="0"/>
              <a:t>Draw the use case model</a:t>
            </a:r>
            <a:endParaRPr lang="en-SG" dirty="0"/>
          </a:p>
        </p:txBody>
      </p:sp>
    </p:spTree>
    <p:extLst>
      <p:ext uri="{BB962C8B-B14F-4D97-AF65-F5344CB8AC3E}">
        <p14:creationId xmlns:p14="http://schemas.microsoft.com/office/powerpoint/2010/main" val="3854243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81C1C812-AB74-F345-B52F-6C3FEE33C842}"/>
              </a:ext>
            </a:extLst>
          </p:cNvPr>
          <p:cNvSpPr>
            <a:spLocks noGrp="1"/>
          </p:cNvSpPr>
          <p:nvPr>
            <p:ph type="title"/>
          </p:nvPr>
        </p:nvSpPr>
        <p:spPr/>
        <p:txBody>
          <a:bodyPr/>
          <a:lstStyle/>
          <a:p>
            <a:pPr eaLnBrk="1" hangingPunct="1"/>
            <a:r>
              <a:rPr lang="en-SG" altLang="en-US"/>
              <a:t>Solution 7.1 – Use Case Model</a:t>
            </a:r>
          </a:p>
        </p:txBody>
      </p:sp>
      <p:sp>
        <p:nvSpPr>
          <p:cNvPr id="53252" name="Oval 5">
            <a:extLst>
              <a:ext uri="{FF2B5EF4-FFF2-40B4-BE49-F238E27FC236}">
                <a16:creationId xmlns:a16="http://schemas.microsoft.com/office/drawing/2014/main" id="{1A8A1C8D-4C0F-7547-BF19-C503B177217C}"/>
              </a:ext>
            </a:extLst>
          </p:cNvPr>
          <p:cNvSpPr>
            <a:spLocks noChangeArrowheads="1"/>
          </p:cNvSpPr>
          <p:nvPr/>
        </p:nvSpPr>
        <p:spPr bwMode="auto">
          <a:xfrm>
            <a:off x="3124200" y="1181603"/>
            <a:ext cx="2799522" cy="953397"/>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2000" b="1">
                <a:latin typeface="Century Gothic" panose="020B0502020202020204" pitchFamily="34" charset="0"/>
              </a:rPr>
              <a:t>Request Appointment</a:t>
            </a:r>
          </a:p>
        </p:txBody>
      </p:sp>
      <p:sp>
        <p:nvSpPr>
          <p:cNvPr id="53253" name="Oval 6">
            <a:extLst>
              <a:ext uri="{FF2B5EF4-FFF2-40B4-BE49-F238E27FC236}">
                <a16:creationId xmlns:a16="http://schemas.microsoft.com/office/drawing/2014/main" id="{A95F937B-E846-D544-A18F-15887B94DEEE}"/>
              </a:ext>
            </a:extLst>
          </p:cNvPr>
          <p:cNvSpPr>
            <a:spLocks noChangeArrowheads="1"/>
          </p:cNvSpPr>
          <p:nvPr/>
        </p:nvSpPr>
        <p:spPr bwMode="auto">
          <a:xfrm>
            <a:off x="3124200" y="2274508"/>
            <a:ext cx="2799522" cy="953397"/>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2000" b="1">
                <a:latin typeface="Century Gothic" panose="020B0502020202020204" pitchFamily="34" charset="0"/>
              </a:rPr>
              <a:t>Find schedule</a:t>
            </a:r>
          </a:p>
        </p:txBody>
      </p:sp>
      <p:sp>
        <p:nvSpPr>
          <p:cNvPr id="53254" name="Oval 7">
            <a:extLst>
              <a:ext uri="{FF2B5EF4-FFF2-40B4-BE49-F238E27FC236}">
                <a16:creationId xmlns:a16="http://schemas.microsoft.com/office/drawing/2014/main" id="{04FEF364-CA0A-1A48-BAA5-7106EC7F5908}"/>
              </a:ext>
            </a:extLst>
          </p:cNvPr>
          <p:cNvSpPr>
            <a:spLocks noChangeArrowheads="1"/>
          </p:cNvSpPr>
          <p:nvPr/>
        </p:nvSpPr>
        <p:spPr bwMode="auto">
          <a:xfrm>
            <a:off x="3124200" y="3367413"/>
            <a:ext cx="2799522" cy="953397"/>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2000" b="1">
                <a:latin typeface="Century Gothic" panose="020B0502020202020204" pitchFamily="34" charset="0"/>
              </a:rPr>
              <a:t>Find available staff</a:t>
            </a:r>
          </a:p>
        </p:txBody>
      </p:sp>
      <p:sp>
        <p:nvSpPr>
          <p:cNvPr id="53255" name="Oval 8">
            <a:extLst>
              <a:ext uri="{FF2B5EF4-FFF2-40B4-BE49-F238E27FC236}">
                <a16:creationId xmlns:a16="http://schemas.microsoft.com/office/drawing/2014/main" id="{0D25F1F1-1634-324A-AFB0-241CAB1AF44E}"/>
              </a:ext>
            </a:extLst>
          </p:cNvPr>
          <p:cNvSpPr>
            <a:spLocks noChangeArrowheads="1"/>
          </p:cNvSpPr>
          <p:nvPr/>
        </p:nvSpPr>
        <p:spPr bwMode="auto">
          <a:xfrm>
            <a:off x="3124200" y="4460318"/>
            <a:ext cx="2799522" cy="953397"/>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2000" b="1">
                <a:latin typeface="Century Gothic" panose="020B0502020202020204" pitchFamily="34" charset="0"/>
              </a:rPr>
              <a:t>Book Appointment </a:t>
            </a:r>
          </a:p>
        </p:txBody>
      </p:sp>
      <p:sp>
        <p:nvSpPr>
          <p:cNvPr id="53256" name="Oval 9">
            <a:extLst>
              <a:ext uri="{FF2B5EF4-FFF2-40B4-BE49-F238E27FC236}">
                <a16:creationId xmlns:a16="http://schemas.microsoft.com/office/drawing/2014/main" id="{DEA9A493-9D2F-C448-A7A7-1A146A7BE90A}"/>
              </a:ext>
            </a:extLst>
          </p:cNvPr>
          <p:cNvSpPr>
            <a:spLocks noChangeArrowheads="1"/>
          </p:cNvSpPr>
          <p:nvPr/>
        </p:nvSpPr>
        <p:spPr bwMode="auto">
          <a:xfrm>
            <a:off x="3124200" y="5553223"/>
            <a:ext cx="2799522" cy="953397"/>
          </a:xfrm>
          <a:prstGeom prst="ellipse">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None/>
            </a:pPr>
            <a:r>
              <a:rPr lang="en-SG" altLang="en-US" sz="2000" b="1">
                <a:latin typeface="Century Gothic" panose="020B0502020202020204" pitchFamily="34" charset="0"/>
              </a:rPr>
              <a:t>Submit availability</a:t>
            </a:r>
          </a:p>
        </p:txBody>
      </p:sp>
      <p:sp>
        <p:nvSpPr>
          <p:cNvPr id="53260" name="Rectangle 13">
            <a:extLst>
              <a:ext uri="{FF2B5EF4-FFF2-40B4-BE49-F238E27FC236}">
                <a16:creationId xmlns:a16="http://schemas.microsoft.com/office/drawing/2014/main" id="{9B09DFB2-7302-0441-A9DC-02F7AC19E983}"/>
              </a:ext>
            </a:extLst>
          </p:cNvPr>
          <p:cNvSpPr>
            <a:spLocks noChangeArrowheads="1"/>
          </p:cNvSpPr>
          <p:nvPr/>
        </p:nvSpPr>
        <p:spPr bwMode="auto">
          <a:xfrm>
            <a:off x="2362200" y="1040951"/>
            <a:ext cx="4572000" cy="5599562"/>
          </a:xfrm>
          <a:prstGeom prst="rect">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SG" altLang="en-US" sz="2800">
              <a:solidFill>
                <a:srgbClr val="C69200"/>
              </a:solidFill>
              <a:latin typeface="Tahoma" panose="020B0604030504040204" pitchFamily="34" charset="0"/>
            </a:endParaRPr>
          </a:p>
        </p:txBody>
      </p:sp>
      <p:grpSp>
        <p:nvGrpSpPr>
          <p:cNvPr id="27" name="Group 26">
            <a:extLst>
              <a:ext uri="{FF2B5EF4-FFF2-40B4-BE49-F238E27FC236}">
                <a16:creationId xmlns:a16="http://schemas.microsoft.com/office/drawing/2014/main" id="{4E6E099C-430F-2441-ADB6-11ABFF735965}"/>
              </a:ext>
            </a:extLst>
          </p:cNvPr>
          <p:cNvGrpSpPr>
            <a:grpSpLocks noChangeAspect="1"/>
          </p:cNvGrpSpPr>
          <p:nvPr/>
        </p:nvGrpSpPr>
        <p:grpSpPr>
          <a:xfrm>
            <a:off x="494831" y="4742891"/>
            <a:ext cx="1187448" cy="1566226"/>
            <a:chOff x="713156" y="1308907"/>
            <a:chExt cx="2068665" cy="2728536"/>
          </a:xfrm>
        </p:grpSpPr>
        <p:pic>
          <p:nvPicPr>
            <p:cNvPr id="28" name="Picture 27">
              <a:extLst>
                <a:ext uri="{FF2B5EF4-FFF2-40B4-BE49-F238E27FC236}">
                  <a16:creationId xmlns:a16="http://schemas.microsoft.com/office/drawing/2014/main" id="{35ACA6F0-FFAF-204B-B5A7-D2728E0200F4}"/>
                </a:ext>
              </a:extLst>
            </p:cNvPr>
            <p:cNvPicPr>
              <a:picLocks noChangeAspect="1"/>
            </p:cNvPicPr>
            <p:nvPr/>
          </p:nvPicPr>
          <p:blipFill>
            <a:blip r:embed="rId2"/>
            <a:stretch>
              <a:fillRect/>
            </a:stretch>
          </p:blipFill>
          <p:spPr>
            <a:xfrm>
              <a:off x="1273914" y="1308907"/>
              <a:ext cx="947151" cy="1766802"/>
            </a:xfrm>
            <a:prstGeom prst="rect">
              <a:avLst/>
            </a:prstGeom>
          </p:spPr>
        </p:pic>
        <p:sp>
          <p:nvSpPr>
            <p:cNvPr id="29" name="Rectangle 28">
              <a:extLst>
                <a:ext uri="{FF2B5EF4-FFF2-40B4-BE49-F238E27FC236}">
                  <a16:creationId xmlns:a16="http://schemas.microsoft.com/office/drawing/2014/main" id="{5062777F-FF84-6840-95FB-ED5AFD353844}"/>
                </a:ext>
              </a:extLst>
            </p:cNvPr>
            <p:cNvSpPr/>
            <p:nvPr/>
          </p:nvSpPr>
          <p:spPr>
            <a:xfrm>
              <a:off x="713156" y="3340408"/>
              <a:ext cx="2068665" cy="697035"/>
            </a:xfrm>
            <a:prstGeom prst="rect">
              <a:avLst/>
            </a:prstGeom>
          </p:spPr>
          <p:txBody>
            <a:bodyPr wrap="square">
              <a:spAutoFit/>
            </a:bodyPr>
            <a:lstStyle/>
            <a:p>
              <a:pPr algn="ctr"/>
              <a:r>
                <a:rPr lang="en-US" altLang="en-US" sz="2000" b="1">
                  <a:latin typeface="Century Gothic" panose="020B0502020202020204" pitchFamily="34" charset="0"/>
                </a:rPr>
                <a:t>Doctor</a:t>
              </a:r>
              <a:endParaRPr lang="en-SG" altLang="en-US" sz="2400">
                <a:latin typeface="Century Gothic" panose="020B0502020202020204" pitchFamily="34" charset="0"/>
              </a:endParaRPr>
            </a:p>
          </p:txBody>
        </p:sp>
      </p:grpSp>
      <p:grpSp>
        <p:nvGrpSpPr>
          <p:cNvPr id="30" name="Group 29">
            <a:extLst>
              <a:ext uri="{FF2B5EF4-FFF2-40B4-BE49-F238E27FC236}">
                <a16:creationId xmlns:a16="http://schemas.microsoft.com/office/drawing/2014/main" id="{527D9C6A-421B-8B49-B2EF-D7CEC791EC11}"/>
              </a:ext>
            </a:extLst>
          </p:cNvPr>
          <p:cNvGrpSpPr>
            <a:grpSpLocks noChangeAspect="1"/>
          </p:cNvGrpSpPr>
          <p:nvPr/>
        </p:nvGrpSpPr>
        <p:grpSpPr>
          <a:xfrm>
            <a:off x="187179" y="2135000"/>
            <a:ext cx="1802752" cy="1536124"/>
            <a:chOff x="177192" y="1308907"/>
            <a:chExt cx="3140593" cy="2676094"/>
          </a:xfrm>
        </p:grpSpPr>
        <p:pic>
          <p:nvPicPr>
            <p:cNvPr id="31" name="Picture 30">
              <a:extLst>
                <a:ext uri="{FF2B5EF4-FFF2-40B4-BE49-F238E27FC236}">
                  <a16:creationId xmlns:a16="http://schemas.microsoft.com/office/drawing/2014/main" id="{E3CD6848-9BFE-064F-A070-79CCA4614A0B}"/>
                </a:ext>
              </a:extLst>
            </p:cNvPr>
            <p:cNvPicPr>
              <a:picLocks noChangeAspect="1"/>
            </p:cNvPicPr>
            <p:nvPr/>
          </p:nvPicPr>
          <p:blipFill>
            <a:blip r:embed="rId2"/>
            <a:stretch>
              <a:fillRect/>
            </a:stretch>
          </p:blipFill>
          <p:spPr>
            <a:xfrm>
              <a:off x="1273914" y="1308907"/>
              <a:ext cx="947151" cy="1766802"/>
            </a:xfrm>
            <a:prstGeom prst="rect">
              <a:avLst/>
            </a:prstGeom>
          </p:spPr>
        </p:pic>
        <p:sp>
          <p:nvSpPr>
            <p:cNvPr id="32" name="Rectangle 31">
              <a:extLst>
                <a:ext uri="{FF2B5EF4-FFF2-40B4-BE49-F238E27FC236}">
                  <a16:creationId xmlns:a16="http://schemas.microsoft.com/office/drawing/2014/main" id="{A1EA94E6-3247-F142-988A-8205CCED00C9}"/>
                </a:ext>
              </a:extLst>
            </p:cNvPr>
            <p:cNvSpPr/>
            <p:nvPr/>
          </p:nvSpPr>
          <p:spPr>
            <a:xfrm>
              <a:off x="177192" y="3287966"/>
              <a:ext cx="3140593" cy="697035"/>
            </a:xfrm>
            <a:prstGeom prst="rect">
              <a:avLst/>
            </a:prstGeom>
          </p:spPr>
          <p:txBody>
            <a:bodyPr wrap="square">
              <a:spAutoFit/>
            </a:bodyPr>
            <a:lstStyle/>
            <a:p>
              <a:pPr algn="ctr"/>
              <a:r>
                <a:rPr lang="en-US" altLang="en-US" sz="2000" b="1">
                  <a:latin typeface="Century Gothic" panose="020B0502020202020204" pitchFamily="34" charset="0"/>
                </a:rPr>
                <a:t>Receptionist</a:t>
              </a:r>
              <a:endParaRPr lang="en-SG" altLang="en-US" sz="2400">
                <a:latin typeface="Century Gothic" panose="020B0502020202020204" pitchFamily="34" charset="0"/>
              </a:endParaRPr>
            </a:p>
          </p:txBody>
        </p:sp>
      </p:grpSp>
      <p:grpSp>
        <p:nvGrpSpPr>
          <p:cNvPr id="33" name="Group 32">
            <a:extLst>
              <a:ext uri="{FF2B5EF4-FFF2-40B4-BE49-F238E27FC236}">
                <a16:creationId xmlns:a16="http://schemas.microsoft.com/office/drawing/2014/main" id="{8A209500-C2A9-9242-BA78-34169A6C5292}"/>
              </a:ext>
            </a:extLst>
          </p:cNvPr>
          <p:cNvGrpSpPr>
            <a:grpSpLocks noChangeAspect="1"/>
          </p:cNvGrpSpPr>
          <p:nvPr/>
        </p:nvGrpSpPr>
        <p:grpSpPr>
          <a:xfrm>
            <a:off x="7315200" y="2135000"/>
            <a:ext cx="1187448" cy="1566226"/>
            <a:chOff x="713156" y="1308907"/>
            <a:chExt cx="2068665" cy="2728536"/>
          </a:xfrm>
        </p:grpSpPr>
        <p:pic>
          <p:nvPicPr>
            <p:cNvPr id="34" name="Picture 33">
              <a:extLst>
                <a:ext uri="{FF2B5EF4-FFF2-40B4-BE49-F238E27FC236}">
                  <a16:creationId xmlns:a16="http://schemas.microsoft.com/office/drawing/2014/main" id="{1F2918E5-E6A9-B24F-9EE0-60BBE4796176}"/>
                </a:ext>
              </a:extLst>
            </p:cNvPr>
            <p:cNvPicPr>
              <a:picLocks noChangeAspect="1"/>
            </p:cNvPicPr>
            <p:nvPr/>
          </p:nvPicPr>
          <p:blipFill>
            <a:blip r:embed="rId2"/>
            <a:stretch>
              <a:fillRect/>
            </a:stretch>
          </p:blipFill>
          <p:spPr>
            <a:xfrm>
              <a:off x="1273914" y="1308907"/>
              <a:ext cx="947151" cy="1766802"/>
            </a:xfrm>
            <a:prstGeom prst="rect">
              <a:avLst/>
            </a:prstGeom>
          </p:spPr>
        </p:pic>
        <p:sp>
          <p:nvSpPr>
            <p:cNvPr id="35" name="Rectangle 34">
              <a:extLst>
                <a:ext uri="{FF2B5EF4-FFF2-40B4-BE49-F238E27FC236}">
                  <a16:creationId xmlns:a16="http://schemas.microsoft.com/office/drawing/2014/main" id="{9CB1081E-BF50-8C49-8E89-631733546D19}"/>
                </a:ext>
              </a:extLst>
            </p:cNvPr>
            <p:cNvSpPr/>
            <p:nvPr/>
          </p:nvSpPr>
          <p:spPr>
            <a:xfrm>
              <a:off x="713156" y="3340408"/>
              <a:ext cx="2068665" cy="697035"/>
            </a:xfrm>
            <a:prstGeom prst="rect">
              <a:avLst/>
            </a:prstGeom>
          </p:spPr>
          <p:txBody>
            <a:bodyPr wrap="square">
              <a:spAutoFit/>
            </a:bodyPr>
            <a:lstStyle/>
            <a:p>
              <a:pPr algn="ctr"/>
              <a:r>
                <a:rPr lang="en-US" altLang="en-US" sz="2000" b="1">
                  <a:latin typeface="Century Gothic" panose="020B0502020202020204" pitchFamily="34" charset="0"/>
                </a:rPr>
                <a:t>Patient</a:t>
              </a:r>
              <a:endParaRPr lang="en-SG" altLang="en-US" sz="2400">
                <a:latin typeface="Century Gothic" panose="020B0502020202020204" pitchFamily="34" charset="0"/>
              </a:endParaRPr>
            </a:p>
          </p:txBody>
        </p:sp>
      </p:grpSp>
      <p:cxnSp>
        <p:nvCxnSpPr>
          <p:cNvPr id="11" name="Straight Arrow Connector 10">
            <a:extLst>
              <a:ext uri="{FF2B5EF4-FFF2-40B4-BE49-F238E27FC236}">
                <a16:creationId xmlns:a16="http://schemas.microsoft.com/office/drawing/2014/main" id="{68498272-C3F6-784B-8FC9-25CC2D1C39B4}"/>
              </a:ext>
            </a:extLst>
          </p:cNvPr>
          <p:cNvCxnSpPr>
            <a:stCxn id="34" idx="1"/>
            <a:endCxn id="53252" idx="6"/>
          </p:cNvCxnSpPr>
          <p:nvPr/>
        </p:nvCxnSpPr>
        <p:spPr>
          <a:xfrm flipH="1" flipV="1">
            <a:off x="5923722" y="1658302"/>
            <a:ext cx="1713362" cy="983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40152A2-7FA6-814C-973E-479EEA360439}"/>
              </a:ext>
            </a:extLst>
          </p:cNvPr>
          <p:cNvCxnSpPr>
            <a:stCxn id="31" idx="3"/>
            <a:endCxn id="53253" idx="2"/>
          </p:cNvCxnSpPr>
          <p:nvPr/>
        </p:nvCxnSpPr>
        <p:spPr>
          <a:xfrm>
            <a:off x="1360395" y="2642088"/>
            <a:ext cx="1763805" cy="109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FCA5D6B-D119-0F49-9206-1D60466E09CB}"/>
              </a:ext>
            </a:extLst>
          </p:cNvPr>
          <p:cNvCxnSpPr>
            <a:stCxn id="31" idx="3"/>
            <a:endCxn id="53254" idx="2"/>
          </p:cNvCxnSpPr>
          <p:nvPr/>
        </p:nvCxnSpPr>
        <p:spPr>
          <a:xfrm>
            <a:off x="1360395" y="2642088"/>
            <a:ext cx="1763805" cy="120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12E2A1B-4216-DD47-A09A-1952A708B54D}"/>
              </a:ext>
            </a:extLst>
          </p:cNvPr>
          <p:cNvCxnSpPr>
            <a:stCxn id="31" idx="3"/>
            <a:endCxn id="53255" idx="2"/>
          </p:cNvCxnSpPr>
          <p:nvPr/>
        </p:nvCxnSpPr>
        <p:spPr>
          <a:xfrm>
            <a:off x="1360395" y="2642088"/>
            <a:ext cx="1763805" cy="229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154E4C5-4EA7-CB4C-98A3-9416187BA206}"/>
              </a:ext>
            </a:extLst>
          </p:cNvPr>
          <p:cNvCxnSpPr>
            <a:stCxn id="28" idx="3"/>
            <a:endCxn id="53256" idx="2"/>
          </p:cNvCxnSpPr>
          <p:nvPr/>
        </p:nvCxnSpPr>
        <p:spPr>
          <a:xfrm>
            <a:off x="1360395" y="5249978"/>
            <a:ext cx="1763805" cy="779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226712" y="5413715"/>
            <a:ext cx="1828800" cy="923330"/>
          </a:xfrm>
          <a:prstGeom prst="rect">
            <a:avLst/>
          </a:prstGeom>
          <a:noFill/>
        </p:spPr>
        <p:txBody>
          <a:bodyPr wrap="square" rtlCol="0">
            <a:spAutoFit/>
          </a:bodyPr>
          <a:lstStyle/>
          <a:p>
            <a:pPr algn="ctr"/>
            <a:r>
              <a:rPr lang="en-SG" dirty="0">
                <a:latin typeface="Century Gothic" panose="020B0502020202020204" pitchFamily="34" charset="0"/>
              </a:rPr>
              <a:t>Answers may vary with assumptions</a:t>
            </a:r>
          </a:p>
        </p:txBody>
      </p:sp>
    </p:spTree>
    <p:extLst>
      <p:ext uri="{BB962C8B-B14F-4D97-AF65-F5344CB8AC3E}">
        <p14:creationId xmlns:p14="http://schemas.microsoft.com/office/powerpoint/2010/main" val="729866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FCA7E-23C3-4340-AF77-62CE413DA47E}"/>
              </a:ext>
            </a:extLst>
          </p:cNvPr>
          <p:cNvSpPr>
            <a:spLocks noGrp="1"/>
          </p:cNvSpPr>
          <p:nvPr>
            <p:ph type="title"/>
          </p:nvPr>
        </p:nvSpPr>
        <p:spPr/>
        <p:txBody>
          <a:bodyPr/>
          <a:lstStyle/>
          <a:p>
            <a:r>
              <a:rPr lang="en-US" dirty="0"/>
              <a:t>7.2 – StarMall use case model</a:t>
            </a:r>
            <a:endParaRPr lang="en-SG" dirty="0"/>
          </a:p>
        </p:txBody>
      </p:sp>
      <p:sp>
        <p:nvSpPr>
          <p:cNvPr id="3" name="Text Placeholder 2">
            <a:extLst>
              <a:ext uri="{FF2B5EF4-FFF2-40B4-BE49-F238E27FC236}">
                <a16:creationId xmlns:a16="http://schemas.microsoft.com/office/drawing/2014/main" id="{A4821846-D322-48C3-9D21-277B67E58E71}"/>
              </a:ext>
            </a:extLst>
          </p:cNvPr>
          <p:cNvSpPr>
            <a:spLocks noGrp="1"/>
          </p:cNvSpPr>
          <p:nvPr>
            <p:ph type="body" sz="quarter" idx="11"/>
          </p:nvPr>
        </p:nvSpPr>
        <p:spPr/>
        <p:txBody>
          <a:bodyPr/>
          <a:lstStyle/>
          <a:p>
            <a:r>
              <a:rPr lang="en-US" dirty="0"/>
              <a:t>Class Teams</a:t>
            </a:r>
            <a:endParaRPr lang="en-SG" dirty="0"/>
          </a:p>
        </p:txBody>
      </p:sp>
      <p:sp>
        <p:nvSpPr>
          <p:cNvPr id="4" name="Text Placeholder 3">
            <a:extLst>
              <a:ext uri="{FF2B5EF4-FFF2-40B4-BE49-F238E27FC236}">
                <a16:creationId xmlns:a16="http://schemas.microsoft.com/office/drawing/2014/main" id="{B39B42AC-59FF-49F9-81C8-FE625EE3C7A1}"/>
              </a:ext>
            </a:extLst>
          </p:cNvPr>
          <p:cNvSpPr>
            <a:spLocks noGrp="1"/>
          </p:cNvSpPr>
          <p:nvPr>
            <p:ph type="body" sz="quarter" idx="12"/>
          </p:nvPr>
        </p:nvSpPr>
        <p:spPr>
          <a:xfrm>
            <a:off x="5806822" y="1410854"/>
            <a:ext cx="822578" cy="584775"/>
          </a:xfrm>
        </p:spPr>
        <p:txBody>
          <a:bodyPr/>
          <a:lstStyle/>
          <a:p>
            <a:r>
              <a:rPr lang="en-US" dirty="0"/>
              <a:t>20</a:t>
            </a:r>
            <a:endParaRPr lang="en-SG" dirty="0"/>
          </a:p>
        </p:txBody>
      </p:sp>
      <p:sp>
        <p:nvSpPr>
          <p:cNvPr id="5" name="Content Placeholder 4">
            <a:extLst>
              <a:ext uri="{FF2B5EF4-FFF2-40B4-BE49-F238E27FC236}">
                <a16:creationId xmlns:a16="http://schemas.microsoft.com/office/drawing/2014/main" id="{EE6AE2FF-97AE-4455-A466-D2BE0BED2825}"/>
              </a:ext>
            </a:extLst>
          </p:cNvPr>
          <p:cNvSpPr>
            <a:spLocks noGrp="1"/>
          </p:cNvSpPr>
          <p:nvPr>
            <p:ph sz="quarter" idx="13"/>
          </p:nvPr>
        </p:nvSpPr>
        <p:spPr>
          <a:xfrm>
            <a:off x="2109946" y="2428001"/>
            <a:ext cx="6664151" cy="830997"/>
          </a:xfrm>
        </p:spPr>
        <p:txBody>
          <a:bodyPr/>
          <a:lstStyle/>
          <a:p>
            <a:r>
              <a:rPr lang="en-US" dirty="0">
                <a:latin typeface="Century Gothic"/>
              </a:rPr>
              <a:t>Use the </a:t>
            </a:r>
            <a:r>
              <a:rPr lang="en-US" b="1" dirty="0">
                <a:latin typeface="Century Gothic"/>
              </a:rPr>
              <a:t>StarMall To-Be Workflow</a:t>
            </a:r>
            <a:r>
              <a:rPr lang="en-US" dirty="0">
                <a:latin typeface="Century Gothic"/>
              </a:rPr>
              <a:t> Model provide</a:t>
            </a:r>
            <a:endParaRPr lang="en-SG" dirty="0">
              <a:latin typeface="Century Gothic"/>
            </a:endParaRPr>
          </a:p>
        </p:txBody>
      </p:sp>
      <p:sp>
        <p:nvSpPr>
          <p:cNvPr id="6" name="Content Placeholder 5">
            <a:extLst>
              <a:ext uri="{FF2B5EF4-FFF2-40B4-BE49-F238E27FC236}">
                <a16:creationId xmlns:a16="http://schemas.microsoft.com/office/drawing/2014/main" id="{5310FCBB-1333-4B1B-BE7F-848D449C8D70}"/>
              </a:ext>
            </a:extLst>
          </p:cNvPr>
          <p:cNvSpPr>
            <a:spLocks noGrp="1"/>
          </p:cNvSpPr>
          <p:nvPr>
            <p:ph sz="quarter" idx="14"/>
          </p:nvPr>
        </p:nvSpPr>
        <p:spPr>
          <a:xfrm>
            <a:off x="2098848" y="4453116"/>
            <a:ext cx="6664151" cy="830997"/>
          </a:xfrm>
        </p:spPr>
        <p:txBody>
          <a:bodyPr/>
          <a:lstStyle/>
          <a:p>
            <a:r>
              <a:rPr lang="en-US" dirty="0"/>
              <a:t>Develop use case model for StarMall To-Be Workflow Model</a:t>
            </a:r>
            <a:endParaRPr lang="en-SG" dirty="0"/>
          </a:p>
        </p:txBody>
      </p:sp>
      <p:grpSp>
        <p:nvGrpSpPr>
          <p:cNvPr id="7" name="Group 6">
            <a:extLst>
              <a:ext uri="{FF2B5EF4-FFF2-40B4-BE49-F238E27FC236}">
                <a16:creationId xmlns:a16="http://schemas.microsoft.com/office/drawing/2014/main" id="{6163172D-DCBF-4D79-83FA-D4F8F07C9CDC}"/>
              </a:ext>
            </a:extLst>
          </p:cNvPr>
          <p:cNvGrpSpPr>
            <a:grpSpLocks/>
          </p:cNvGrpSpPr>
          <p:nvPr/>
        </p:nvGrpSpPr>
        <p:grpSpPr bwMode="auto">
          <a:xfrm>
            <a:off x="5345826" y="3012165"/>
            <a:ext cx="1691032" cy="1105766"/>
            <a:chOff x="-762000" y="381000"/>
            <a:chExt cx="13041313" cy="5743731"/>
          </a:xfrm>
        </p:grpSpPr>
        <p:pic>
          <p:nvPicPr>
            <p:cNvPr id="8" name="Picture 2">
              <a:extLst>
                <a:ext uri="{FF2B5EF4-FFF2-40B4-BE49-F238E27FC236}">
                  <a16:creationId xmlns:a16="http://schemas.microsoft.com/office/drawing/2014/main" id="{22B95BF2-FEBE-4328-B8E3-8A0D32EA29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200" y="457200"/>
              <a:ext cx="7250113"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9" name="Picture 6">
              <a:extLst>
                <a:ext uri="{FF2B5EF4-FFF2-40B4-BE49-F238E27FC236}">
                  <a16:creationId xmlns:a16="http://schemas.microsoft.com/office/drawing/2014/main" id="{BDEBBEC6-C0CD-4B90-A110-289362B3621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b="3825"/>
            <a:stretch>
              <a:fillRect/>
            </a:stretch>
          </p:blipFill>
          <p:spPr bwMode="auto">
            <a:xfrm>
              <a:off x="-762000" y="381000"/>
              <a:ext cx="5791200" cy="5743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408069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2FF7112-FFD4-4344-9B4F-7E7336831E13}"/>
              </a:ext>
            </a:extLst>
          </p:cNvPr>
          <p:cNvSpPr>
            <a:spLocks noGrp="1" noChangeArrowheads="1"/>
          </p:cNvSpPr>
          <p:nvPr>
            <p:ph type="title"/>
          </p:nvPr>
        </p:nvSpPr>
        <p:spPr>
          <a:xfrm>
            <a:off x="152400" y="309563"/>
            <a:ext cx="6781800" cy="523875"/>
          </a:xfrm>
        </p:spPr>
        <p:txBody>
          <a:bodyPr/>
          <a:lstStyle/>
          <a:p>
            <a:pPr eaLnBrk="1" hangingPunct="1"/>
            <a:r>
              <a:rPr lang="en-GB" altLang="en-US" sz="2800"/>
              <a:t>StarMall To-be Workflow Model</a:t>
            </a:r>
          </a:p>
        </p:txBody>
      </p:sp>
      <p:grpSp>
        <p:nvGrpSpPr>
          <p:cNvPr id="70660" name="Group 6">
            <a:extLst>
              <a:ext uri="{FF2B5EF4-FFF2-40B4-BE49-F238E27FC236}">
                <a16:creationId xmlns:a16="http://schemas.microsoft.com/office/drawing/2014/main" id="{353F5C62-47BD-7049-B1CB-4B2292819EC5}"/>
              </a:ext>
            </a:extLst>
          </p:cNvPr>
          <p:cNvGrpSpPr>
            <a:grpSpLocks/>
          </p:cNvGrpSpPr>
          <p:nvPr/>
        </p:nvGrpSpPr>
        <p:grpSpPr bwMode="auto">
          <a:xfrm>
            <a:off x="-122047" y="1120876"/>
            <a:ext cx="9452861" cy="5114271"/>
            <a:chOff x="-762000" y="381000"/>
            <a:chExt cx="13041313" cy="5743731"/>
          </a:xfrm>
        </p:grpSpPr>
        <p:pic>
          <p:nvPicPr>
            <p:cNvPr id="70662" name="Picture 2">
              <a:extLst>
                <a:ext uri="{FF2B5EF4-FFF2-40B4-BE49-F238E27FC236}">
                  <a16:creationId xmlns:a16="http://schemas.microsoft.com/office/drawing/2014/main" id="{9F272A91-D380-8040-BC3F-7F378BE93B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457200"/>
              <a:ext cx="7250113"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70663" name="Picture 6">
              <a:extLst>
                <a:ext uri="{FF2B5EF4-FFF2-40B4-BE49-F238E27FC236}">
                  <a16:creationId xmlns:a16="http://schemas.microsoft.com/office/drawing/2014/main" id="{B4BB9DA7-3FD1-864E-932C-F4759FE867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3825"/>
            <a:stretch>
              <a:fillRect/>
            </a:stretch>
          </p:blipFill>
          <p:spPr bwMode="auto">
            <a:xfrm>
              <a:off x="-762000" y="381000"/>
              <a:ext cx="5791200" cy="5743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pic>
        <p:nvPicPr>
          <p:cNvPr id="2" name="Picture 1"/>
          <p:cNvPicPr>
            <a:picLocks noChangeAspect="1"/>
          </p:cNvPicPr>
          <p:nvPr/>
        </p:nvPicPr>
        <p:blipFill>
          <a:blip r:embed="rId5"/>
          <a:stretch>
            <a:fillRect/>
          </a:stretch>
        </p:blipFill>
        <p:spPr>
          <a:xfrm>
            <a:off x="1004887" y="2524760"/>
            <a:ext cx="428625" cy="304800"/>
          </a:xfrm>
          <a:prstGeom prst="rect">
            <a:avLst/>
          </a:prstGeom>
        </p:spPr>
      </p:pic>
      <p:sp>
        <p:nvSpPr>
          <p:cNvPr id="3" name="TextBox 2"/>
          <p:cNvSpPr txBox="1"/>
          <p:nvPr/>
        </p:nvSpPr>
        <p:spPr>
          <a:xfrm>
            <a:off x="742946" y="2829560"/>
            <a:ext cx="952505" cy="246221"/>
          </a:xfrm>
          <a:prstGeom prst="rect">
            <a:avLst/>
          </a:prstGeom>
          <a:noFill/>
        </p:spPr>
        <p:txBody>
          <a:bodyPr wrap="none" rtlCol="0">
            <a:spAutoFit/>
          </a:bodyPr>
          <a:lstStyle/>
          <a:p>
            <a:r>
              <a:rPr lang="en-SG" sz="1000" dirty="0"/>
              <a:t>UEN Website</a:t>
            </a:r>
          </a:p>
        </p:txBody>
      </p:sp>
      <p:pic>
        <p:nvPicPr>
          <p:cNvPr id="8" name="Picture 7"/>
          <p:cNvPicPr>
            <a:picLocks noChangeAspect="1"/>
          </p:cNvPicPr>
          <p:nvPr/>
        </p:nvPicPr>
        <p:blipFill>
          <a:blip r:embed="rId5"/>
          <a:stretch>
            <a:fillRect/>
          </a:stretch>
        </p:blipFill>
        <p:spPr>
          <a:xfrm>
            <a:off x="6027212" y="3835400"/>
            <a:ext cx="428625" cy="304800"/>
          </a:xfrm>
          <a:prstGeom prst="rect">
            <a:avLst/>
          </a:prstGeom>
        </p:spPr>
      </p:pic>
      <p:sp>
        <p:nvSpPr>
          <p:cNvPr id="9" name="TextBox 8"/>
          <p:cNvSpPr txBox="1"/>
          <p:nvPr/>
        </p:nvSpPr>
        <p:spPr>
          <a:xfrm>
            <a:off x="6191991" y="4089400"/>
            <a:ext cx="447558" cy="246221"/>
          </a:xfrm>
          <a:prstGeom prst="rect">
            <a:avLst/>
          </a:prstGeom>
          <a:noFill/>
        </p:spPr>
        <p:txBody>
          <a:bodyPr wrap="none" rtlCol="0">
            <a:spAutoFit/>
          </a:bodyPr>
          <a:lstStyle/>
          <a:p>
            <a:r>
              <a:rPr lang="en-SG" sz="1000" dirty="0"/>
              <a:t>RAS</a:t>
            </a:r>
          </a:p>
        </p:txBody>
      </p:sp>
      <p:cxnSp>
        <p:nvCxnSpPr>
          <p:cNvPr id="5" name="Straight Connector 4"/>
          <p:cNvCxnSpPr>
            <a:endCxn id="9" idx="1"/>
          </p:cNvCxnSpPr>
          <p:nvPr/>
        </p:nvCxnSpPr>
        <p:spPr>
          <a:xfrm flipV="1">
            <a:off x="6027212" y="4212511"/>
            <a:ext cx="164779" cy="26804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82270740"/>
      </p:ext>
    </p:extLst>
  </p:cSld>
  <p:clrMapOvr>
    <a:masterClrMapping/>
  </p:clrMapOvr>
  <p:transition>
    <p:split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69A39FF-3075-DC44-B3D5-07C74837FC4C}"/>
              </a:ext>
            </a:extLst>
          </p:cNvPr>
          <p:cNvSpPr>
            <a:spLocks noGrp="1" noChangeArrowheads="1"/>
          </p:cNvSpPr>
          <p:nvPr>
            <p:ph type="title"/>
          </p:nvPr>
        </p:nvSpPr>
        <p:spPr>
          <a:xfrm>
            <a:off x="76200" y="76200"/>
            <a:ext cx="8478838" cy="584200"/>
          </a:xfrm>
        </p:spPr>
        <p:txBody>
          <a:bodyPr/>
          <a:lstStyle/>
          <a:p>
            <a:pPr eaLnBrk="1" hangingPunct="1"/>
            <a:r>
              <a:rPr lang="en-GB" altLang="en-US"/>
              <a:t>Solution 7.2a - Use case Model</a:t>
            </a:r>
          </a:p>
        </p:txBody>
      </p:sp>
      <p:graphicFrame>
        <p:nvGraphicFramePr>
          <p:cNvPr id="2" name="Table 1">
            <a:extLst>
              <a:ext uri="{FF2B5EF4-FFF2-40B4-BE49-F238E27FC236}">
                <a16:creationId xmlns:a16="http://schemas.microsoft.com/office/drawing/2014/main" id="{E8D02F14-2508-ED47-8D5A-2B091399F551}"/>
              </a:ext>
            </a:extLst>
          </p:cNvPr>
          <p:cNvGraphicFramePr>
            <a:graphicFrameLocks noGrp="1"/>
          </p:cNvGraphicFramePr>
          <p:nvPr>
            <p:extLst>
              <p:ext uri="{D42A27DB-BD31-4B8C-83A1-F6EECF244321}">
                <p14:modId xmlns:p14="http://schemas.microsoft.com/office/powerpoint/2010/main" val="3846871455"/>
              </p:ext>
            </p:extLst>
          </p:nvPr>
        </p:nvGraphicFramePr>
        <p:xfrm>
          <a:off x="180975" y="685800"/>
          <a:ext cx="8270875" cy="2682872"/>
        </p:xfrm>
        <a:graphic>
          <a:graphicData uri="http://schemas.openxmlformats.org/drawingml/2006/table">
            <a:tbl>
              <a:tblPr firstRow="1" bandRow="1">
                <a:tableStyleId>{F2DE63D5-997A-4646-A377-4702673A728D}</a:tableStyleId>
              </a:tblPr>
              <a:tblGrid>
                <a:gridCol w="5000750">
                  <a:extLst>
                    <a:ext uri="{9D8B030D-6E8A-4147-A177-3AD203B41FA5}">
                      <a16:colId xmlns:a16="http://schemas.microsoft.com/office/drawing/2014/main" val="2760859632"/>
                    </a:ext>
                  </a:extLst>
                </a:gridCol>
                <a:gridCol w="3270125">
                  <a:extLst>
                    <a:ext uri="{9D8B030D-6E8A-4147-A177-3AD203B41FA5}">
                      <a16:colId xmlns:a16="http://schemas.microsoft.com/office/drawing/2014/main" val="1909999436"/>
                    </a:ext>
                  </a:extLst>
                </a:gridCol>
              </a:tblGrid>
              <a:tr h="335359">
                <a:tc>
                  <a:txBody>
                    <a:bodyPr/>
                    <a:lstStyle/>
                    <a:p>
                      <a:r>
                        <a:rPr lang="en-SG" sz="1600" dirty="0"/>
                        <a:t>Interactive activities</a:t>
                      </a:r>
                    </a:p>
                  </a:txBody>
                  <a:tcPr marL="91436" marR="91436"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a:t>Actor</a:t>
                      </a:r>
                    </a:p>
                  </a:txBody>
                  <a:tcPr marL="91436" marR="91436"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6659309"/>
                  </a:ext>
                </a:extLst>
              </a:tr>
              <a:tr h="335359">
                <a:tc>
                  <a:txBody>
                    <a:bodyPr/>
                    <a:lstStyle/>
                    <a:p>
                      <a:r>
                        <a:rPr lang="en-US" sz="1600"/>
                        <a:t>Enter customer requirements in RAS</a:t>
                      </a:r>
                      <a:endParaRPr lang="en-SG" sz="1600"/>
                    </a:p>
                  </a:txBody>
                  <a:tcPr marL="91436" marR="91436"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a:t>Customer Service Officer</a:t>
                      </a:r>
                    </a:p>
                  </a:txBody>
                  <a:tcPr marL="91436" marR="91436"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9931088"/>
                  </a:ext>
                </a:extLst>
              </a:tr>
              <a:tr h="335359">
                <a:tc>
                  <a:txBody>
                    <a:bodyPr/>
                    <a:lstStyle/>
                    <a:p>
                      <a:r>
                        <a:rPr lang="en-US" sz="1600" dirty="0"/>
                        <a:t>Verify customer's UEN in </a:t>
                      </a:r>
                      <a:r>
                        <a:rPr lang="en-US" sz="1600" dirty="0" err="1"/>
                        <a:t>Gov</a:t>
                      </a:r>
                      <a:r>
                        <a:rPr lang="en-US" sz="1600" dirty="0"/>
                        <a:t> website</a:t>
                      </a:r>
                      <a:endParaRPr lang="en-SG" sz="1600" dirty="0"/>
                    </a:p>
                  </a:txBody>
                  <a:tcPr marL="91436" marR="91436"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a:t>Customer Service Officer</a:t>
                      </a:r>
                    </a:p>
                  </a:txBody>
                  <a:tcPr marL="91436" marR="91436"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0135528"/>
                  </a:ext>
                </a:extLst>
              </a:tr>
              <a:tr h="335359">
                <a:tc>
                  <a:txBody>
                    <a:bodyPr/>
                    <a:lstStyle/>
                    <a:p>
                      <a:r>
                        <a:rPr lang="en-SG" sz="1600" dirty="0"/>
                        <a:t>Update rental application rejection in RAS</a:t>
                      </a:r>
                    </a:p>
                  </a:txBody>
                  <a:tcPr marL="91436" marR="91436"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a:t>Customer Service Officer</a:t>
                      </a:r>
                    </a:p>
                  </a:txBody>
                  <a:tcPr marL="91436" marR="91436"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104426"/>
                  </a:ext>
                </a:extLst>
              </a:tr>
              <a:tr h="335359">
                <a:tc>
                  <a:txBody>
                    <a:bodyPr/>
                    <a:lstStyle/>
                    <a:p>
                      <a:r>
                        <a:rPr lang="en-US" sz="1600" dirty="0">
                          <a:solidFill>
                            <a:schemeClr val="accent3"/>
                          </a:solidFill>
                        </a:rPr>
                        <a:t>View rental requirements in RAS</a:t>
                      </a:r>
                      <a:endParaRPr lang="en-SG" sz="1600" dirty="0">
                        <a:solidFill>
                          <a:schemeClr val="accent3"/>
                        </a:solidFill>
                      </a:endParaRPr>
                    </a:p>
                  </a:txBody>
                  <a:tcPr marL="91436" marR="91436"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solidFill>
                            <a:schemeClr val="accent3"/>
                          </a:solidFill>
                        </a:rPr>
                        <a:t>Marketing Officer, CSO</a:t>
                      </a:r>
                    </a:p>
                  </a:txBody>
                  <a:tcPr marL="91436" marR="91436"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6667287"/>
                  </a:ext>
                </a:extLst>
              </a:tr>
              <a:tr h="335359">
                <a:tc>
                  <a:txBody>
                    <a:bodyPr/>
                    <a:lstStyle/>
                    <a:p>
                      <a:r>
                        <a:rPr lang="en-US" sz="1600">
                          <a:solidFill>
                            <a:schemeClr val="accent3"/>
                          </a:solidFill>
                        </a:rPr>
                        <a:t>View industrial spaces in RAS</a:t>
                      </a:r>
                      <a:endParaRPr lang="en-SG" sz="1600">
                        <a:solidFill>
                          <a:schemeClr val="accent3"/>
                        </a:solidFill>
                      </a:endParaRPr>
                    </a:p>
                  </a:txBody>
                  <a:tcPr marL="91436" marR="91436"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solidFill>
                            <a:schemeClr val="accent3"/>
                          </a:solidFill>
                        </a:rPr>
                        <a:t>Marketing Officer</a:t>
                      </a:r>
                    </a:p>
                  </a:txBody>
                  <a:tcPr marL="91436" marR="91436"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4765146"/>
                  </a:ext>
                </a:extLst>
              </a:tr>
              <a:tr h="335359">
                <a:tc>
                  <a:txBody>
                    <a:bodyPr/>
                    <a:lstStyle/>
                    <a:p>
                      <a:r>
                        <a:rPr lang="en-US" sz="1600"/>
                        <a:t>Reserve customer selection in RAS</a:t>
                      </a:r>
                      <a:endParaRPr lang="en-SG" sz="1600"/>
                    </a:p>
                  </a:txBody>
                  <a:tcPr marL="91436" marR="91436"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t>Marketing Officer</a:t>
                      </a:r>
                    </a:p>
                  </a:txBody>
                  <a:tcPr marL="91436" marR="91436"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3760714"/>
                  </a:ext>
                </a:extLst>
              </a:tr>
              <a:tr h="335359">
                <a:tc>
                  <a:txBody>
                    <a:bodyPr/>
                    <a:lstStyle/>
                    <a:p>
                      <a:r>
                        <a:rPr lang="en-US" sz="1600"/>
                        <a:t>Update RAS of customer rejection</a:t>
                      </a:r>
                      <a:endParaRPr lang="en-SG" sz="1600"/>
                    </a:p>
                  </a:txBody>
                  <a:tcPr marL="91436" marR="91436"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t>Marketing Officer</a:t>
                      </a:r>
                    </a:p>
                  </a:txBody>
                  <a:tcPr marL="91436" marR="91436"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1645122"/>
                  </a:ext>
                </a:extLst>
              </a:tr>
            </a:tbl>
          </a:graphicData>
        </a:graphic>
      </p:graphicFrame>
      <p:graphicFrame>
        <p:nvGraphicFramePr>
          <p:cNvPr id="9" name="Table 8">
            <a:extLst>
              <a:ext uri="{FF2B5EF4-FFF2-40B4-BE49-F238E27FC236}">
                <a16:creationId xmlns:a16="http://schemas.microsoft.com/office/drawing/2014/main" id="{01100AC2-9F02-F542-8579-790B0D23F0D7}"/>
              </a:ext>
            </a:extLst>
          </p:cNvPr>
          <p:cNvGraphicFramePr>
            <a:graphicFrameLocks noGrp="1"/>
          </p:cNvGraphicFramePr>
          <p:nvPr/>
        </p:nvGraphicFramePr>
        <p:xfrm>
          <a:off x="180975" y="3470275"/>
          <a:ext cx="8399463" cy="3170240"/>
        </p:xfrm>
        <a:graphic>
          <a:graphicData uri="http://schemas.openxmlformats.org/drawingml/2006/table">
            <a:tbl>
              <a:tblPr firstRow="1" bandRow="1">
                <a:tableStyleId>{F2DE63D5-997A-4646-A377-4702673A728D}</a:tableStyleId>
              </a:tblPr>
              <a:tblGrid>
                <a:gridCol w="3827463">
                  <a:extLst>
                    <a:ext uri="{9D8B030D-6E8A-4147-A177-3AD203B41FA5}">
                      <a16:colId xmlns:a16="http://schemas.microsoft.com/office/drawing/2014/main" val="2760859632"/>
                    </a:ext>
                  </a:extLst>
                </a:gridCol>
                <a:gridCol w="2209800">
                  <a:extLst>
                    <a:ext uri="{9D8B030D-6E8A-4147-A177-3AD203B41FA5}">
                      <a16:colId xmlns:a16="http://schemas.microsoft.com/office/drawing/2014/main" val="1909999436"/>
                    </a:ext>
                  </a:extLst>
                </a:gridCol>
                <a:gridCol w="2362200">
                  <a:extLst>
                    <a:ext uri="{9D8B030D-6E8A-4147-A177-3AD203B41FA5}">
                      <a16:colId xmlns:a16="http://schemas.microsoft.com/office/drawing/2014/main" val="1266171815"/>
                    </a:ext>
                  </a:extLst>
                </a:gridCol>
              </a:tblGrid>
              <a:tr h="579178">
                <a:tc>
                  <a:txBody>
                    <a:bodyPr/>
                    <a:lstStyle/>
                    <a:p>
                      <a:r>
                        <a:rPr lang="en-SG" sz="1600" dirty="0"/>
                        <a:t>Automated activities</a:t>
                      </a: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t>System Actor (Send)</a:t>
                      </a: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t>System/s</a:t>
                      </a:r>
                      <a:r>
                        <a:rPr lang="en-SG" sz="1600" baseline="0" dirty="0"/>
                        <a:t> (Receiving) if any</a:t>
                      </a:r>
                      <a:endParaRPr lang="en-SG" sz="1600" dirty="0"/>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6659309"/>
                  </a:ext>
                </a:extLst>
              </a:tr>
              <a:tr h="335314">
                <a:tc>
                  <a:txBody>
                    <a:bodyPr/>
                    <a:lstStyle/>
                    <a:p>
                      <a:r>
                        <a:rPr lang="en-US" sz="1600" dirty="0"/>
                        <a:t>Send customer request email to MO</a:t>
                      </a:r>
                      <a:endParaRPr lang="en-SG" sz="1600" dirty="0"/>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t>RAS</a:t>
                      </a: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SG" sz="1600"/>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9931088"/>
                  </a:ext>
                </a:extLst>
              </a:tr>
              <a:tr h="335314">
                <a:tc>
                  <a:txBody>
                    <a:bodyPr/>
                    <a:lstStyle/>
                    <a:p>
                      <a:r>
                        <a:rPr lang="en-US" sz="1600"/>
                        <a:t>Send customer request SMS to MO</a:t>
                      </a:r>
                      <a:endParaRPr lang="en-SG" sz="1600"/>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t>RAS</a:t>
                      </a: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SG" sz="1600"/>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0135528"/>
                  </a:ext>
                </a:extLst>
              </a:tr>
              <a:tr h="579178">
                <a:tc>
                  <a:txBody>
                    <a:bodyPr/>
                    <a:lstStyle/>
                    <a:p>
                      <a:r>
                        <a:rPr lang="en-US" sz="1600" dirty="0"/>
                        <a:t>Send customer application approval request email to LM</a:t>
                      </a:r>
                      <a:endParaRPr lang="en-SG" sz="1600" dirty="0"/>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t>RAS</a:t>
                      </a: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SG" sz="1600" dirty="0"/>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104426"/>
                  </a:ext>
                </a:extLst>
              </a:tr>
              <a:tr h="335314">
                <a:tc>
                  <a:txBody>
                    <a:bodyPr/>
                    <a:lstStyle/>
                    <a:p>
                      <a:r>
                        <a:rPr lang="en-US" sz="1600" dirty="0">
                          <a:solidFill>
                            <a:srgbClr val="0000FF"/>
                          </a:solidFill>
                        </a:rPr>
                        <a:t>Send match request to IMS</a:t>
                      </a:r>
                      <a:endParaRPr lang="en-SG" sz="1600" dirty="0">
                        <a:solidFill>
                          <a:srgbClr val="0000FF"/>
                        </a:solidFill>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solidFill>
                            <a:srgbClr val="0000FF"/>
                          </a:solidFill>
                        </a:rPr>
                        <a:t>RAS</a:t>
                      </a: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solidFill>
                            <a:srgbClr val="0000FF"/>
                          </a:solidFill>
                        </a:rPr>
                        <a:t>IMS</a:t>
                      </a: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6667287"/>
                  </a:ext>
                </a:extLst>
              </a:tr>
              <a:tr h="335314">
                <a:tc>
                  <a:txBody>
                    <a:bodyPr/>
                    <a:lstStyle/>
                    <a:p>
                      <a:r>
                        <a:rPr lang="en-US" sz="1600">
                          <a:solidFill>
                            <a:srgbClr val="0000FF"/>
                          </a:solidFill>
                        </a:rPr>
                        <a:t>Send match results to RAS</a:t>
                      </a:r>
                      <a:endParaRPr lang="en-SG" sz="1600">
                        <a:solidFill>
                          <a:srgbClr val="0000FF"/>
                        </a:solidFill>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solidFill>
                            <a:srgbClr val="0000FF"/>
                          </a:solidFill>
                        </a:rPr>
                        <a:t>IMS</a:t>
                      </a: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solidFill>
                            <a:srgbClr val="0000FF"/>
                          </a:solidFill>
                        </a:rPr>
                        <a:t>RAS</a:t>
                      </a: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881512"/>
                  </a:ext>
                </a:extLst>
              </a:tr>
              <a:tr h="335314">
                <a:tc>
                  <a:txBody>
                    <a:bodyPr/>
                    <a:lstStyle/>
                    <a:p>
                      <a:r>
                        <a:rPr lang="en-US" sz="1600">
                          <a:solidFill>
                            <a:srgbClr val="00B050"/>
                          </a:solidFill>
                        </a:rPr>
                        <a:t>Send customer selection to IMS</a:t>
                      </a:r>
                      <a:endParaRPr lang="en-SG" sz="1600">
                        <a:solidFill>
                          <a:srgbClr val="00B050"/>
                        </a:solidFill>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a:solidFill>
                            <a:srgbClr val="00B050"/>
                          </a:solidFill>
                        </a:rPr>
                        <a:t>RAS</a:t>
                      </a: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solidFill>
                            <a:srgbClr val="00B050"/>
                          </a:solidFill>
                        </a:rPr>
                        <a:t>IMS</a:t>
                      </a: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4765146"/>
                  </a:ext>
                </a:extLst>
              </a:tr>
              <a:tr h="335314">
                <a:tc>
                  <a:txBody>
                    <a:bodyPr/>
                    <a:lstStyle/>
                    <a:p>
                      <a:r>
                        <a:rPr lang="en-US" sz="1600" dirty="0">
                          <a:solidFill>
                            <a:srgbClr val="00B050"/>
                          </a:solidFill>
                        </a:rPr>
                        <a:t>Update customer selection sent by RAS</a:t>
                      </a:r>
                      <a:endParaRPr lang="en-SG" sz="1600" dirty="0">
                        <a:solidFill>
                          <a:srgbClr val="00B050"/>
                        </a:solidFill>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solidFill>
                            <a:srgbClr val="00B050"/>
                          </a:solidFill>
                        </a:rPr>
                        <a:t>IMS</a:t>
                      </a: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solidFill>
                            <a:srgbClr val="00B050"/>
                          </a:solidFill>
                        </a:rPr>
                        <a:t>RAS (Optional)</a:t>
                      </a: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3760714"/>
                  </a:ext>
                </a:extLst>
              </a:tr>
            </a:tbl>
          </a:graphicData>
        </a:graphic>
      </p:graphicFrame>
    </p:spTree>
    <p:extLst>
      <p:ext uri="{BB962C8B-B14F-4D97-AF65-F5344CB8AC3E}">
        <p14:creationId xmlns:p14="http://schemas.microsoft.com/office/powerpoint/2010/main" val="3758918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69A39FF-3075-DC44-B3D5-07C74837FC4C}"/>
              </a:ext>
            </a:extLst>
          </p:cNvPr>
          <p:cNvSpPr>
            <a:spLocks noGrp="1" noChangeArrowheads="1"/>
          </p:cNvSpPr>
          <p:nvPr>
            <p:ph type="title"/>
          </p:nvPr>
        </p:nvSpPr>
        <p:spPr>
          <a:xfrm>
            <a:off x="76200" y="76200"/>
            <a:ext cx="8478838" cy="584200"/>
          </a:xfrm>
        </p:spPr>
        <p:txBody>
          <a:bodyPr/>
          <a:lstStyle/>
          <a:p>
            <a:pPr eaLnBrk="1" hangingPunct="1"/>
            <a:r>
              <a:rPr lang="en-GB" altLang="en-US"/>
              <a:t>Solution 7.2a - Use case Model</a:t>
            </a:r>
          </a:p>
        </p:txBody>
      </p:sp>
      <p:graphicFrame>
        <p:nvGraphicFramePr>
          <p:cNvPr id="2" name="Table 1">
            <a:extLst>
              <a:ext uri="{FF2B5EF4-FFF2-40B4-BE49-F238E27FC236}">
                <a16:creationId xmlns:a16="http://schemas.microsoft.com/office/drawing/2014/main" id="{E8D02F14-2508-ED47-8D5A-2B091399F551}"/>
              </a:ext>
            </a:extLst>
          </p:cNvPr>
          <p:cNvGraphicFramePr>
            <a:graphicFrameLocks noGrp="1"/>
          </p:cNvGraphicFramePr>
          <p:nvPr>
            <p:extLst>
              <p:ext uri="{D42A27DB-BD31-4B8C-83A1-F6EECF244321}">
                <p14:modId xmlns:p14="http://schemas.microsoft.com/office/powerpoint/2010/main" val="2040870732"/>
              </p:ext>
            </p:extLst>
          </p:nvPr>
        </p:nvGraphicFramePr>
        <p:xfrm>
          <a:off x="180975" y="685800"/>
          <a:ext cx="8270875" cy="2682872"/>
        </p:xfrm>
        <a:graphic>
          <a:graphicData uri="http://schemas.openxmlformats.org/drawingml/2006/table">
            <a:tbl>
              <a:tblPr firstRow="1" bandRow="1">
                <a:tableStyleId>{F2DE63D5-997A-4646-A377-4702673A728D}</a:tableStyleId>
              </a:tblPr>
              <a:tblGrid>
                <a:gridCol w="5000750">
                  <a:extLst>
                    <a:ext uri="{9D8B030D-6E8A-4147-A177-3AD203B41FA5}">
                      <a16:colId xmlns:a16="http://schemas.microsoft.com/office/drawing/2014/main" val="2760859632"/>
                    </a:ext>
                  </a:extLst>
                </a:gridCol>
                <a:gridCol w="3270125">
                  <a:extLst>
                    <a:ext uri="{9D8B030D-6E8A-4147-A177-3AD203B41FA5}">
                      <a16:colId xmlns:a16="http://schemas.microsoft.com/office/drawing/2014/main" val="1909999436"/>
                    </a:ext>
                  </a:extLst>
                </a:gridCol>
              </a:tblGrid>
              <a:tr h="335359">
                <a:tc>
                  <a:txBody>
                    <a:bodyPr/>
                    <a:lstStyle/>
                    <a:p>
                      <a:r>
                        <a:rPr lang="en-SG" sz="1600" dirty="0"/>
                        <a:t>Interactive activities</a:t>
                      </a:r>
                    </a:p>
                  </a:txBody>
                  <a:tcPr marL="91436" marR="91436"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a:t>Actor</a:t>
                      </a:r>
                    </a:p>
                  </a:txBody>
                  <a:tcPr marL="91436" marR="91436"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6659309"/>
                  </a:ext>
                </a:extLst>
              </a:tr>
              <a:tr h="335359">
                <a:tc>
                  <a:txBody>
                    <a:bodyPr/>
                    <a:lstStyle/>
                    <a:p>
                      <a:r>
                        <a:rPr lang="en-US" sz="1600" dirty="0"/>
                        <a:t>Enter customer requirements in RAS (1)</a:t>
                      </a:r>
                      <a:endParaRPr lang="en-SG" sz="1600" dirty="0"/>
                    </a:p>
                  </a:txBody>
                  <a:tcPr marL="91436" marR="91436"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a:t>Customer Service Officer</a:t>
                      </a:r>
                    </a:p>
                  </a:txBody>
                  <a:tcPr marL="91436" marR="91436"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9931088"/>
                  </a:ext>
                </a:extLst>
              </a:tr>
              <a:tr h="335359">
                <a:tc>
                  <a:txBody>
                    <a:bodyPr/>
                    <a:lstStyle/>
                    <a:p>
                      <a:r>
                        <a:rPr lang="en-US" sz="1600" dirty="0"/>
                        <a:t>Verify customer's UEN in </a:t>
                      </a:r>
                      <a:r>
                        <a:rPr lang="en-US" sz="1600" dirty="0" err="1"/>
                        <a:t>Gov</a:t>
                      </a:r>
                      <a:r>
                        <a:rPr lang="en-US" sz="1600" dirty="0"/>
                        <a:t> website (2)</a:t>
                      </a:r>
                      <a:endParaRPr lang="en-SG" sz="1600" dirty="0"/>
                    </a:p>
                  </a:txBody>
                  <a:tcPr marL="91436" marR="91436"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a:t>Customer Service Officer</a:t>
                      </a:r>
                    </a:p>
                  </a:txBody>
                  <a:tcPr marL="91436" marR="91436"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0135528"/>
                  </a:ext>
                </a:extLst>
              </a:tr>
              <a:tr h="335359">
                <a:tc>
                  <a:txBody>
                    <a:bodyPr/>
                    <a:lstStyle/>
                    <a:p>
                      <a:r>
                        <a:rPr lang="en-SG" sz="1600" dirty="0"/>
                        <a:t>Update rental application rejection in RAS (3)</a:t>
                      </a:r>
                    </a:p>
                  </a:txBody>
                  <a:tcPr marL="91436" marR="91436"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a:t>Customer Service Officer</a:t>
                      </a:r>
                    </a:p>
                  </a:txBody>
                  <a:tcPr marL="91436" marR="91436"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104426"/>
                  </a:ext>
                </a:extLst>
              </a:tr>
              <a:tr h="335359">
                <a:tc>
                  <a:txBody>
                    <a:bodyPr/>
                    <a:lstStyle/>
                    <a:p>
                      <a:r>
                        <a:rPr lang="en-US" sz="1600" dirty="0">
                          <a:solidFill>
                            <a:schemeClr val="accent3"/>
                          </a:solidFill>
                        </a:rPr>
                        <a:t>View rental requirements in RAS</a:t>
                      </a:r>
                      <a:r>
                        <a:rPr lang="en-US" sz="1600" baseline="0" dirty="0">
                          <a:solidFill>
                            <a:schemeClr val="accent3"/>
                          </a:solidFill>
                        </a:rPr>
                        <a:t> </a:t>
                      </a:r>
                      <a:r>
                        <a:rPr lang="en-US" sz="1600" dirty="0">
                          <a:solidFill>
                            <a:schemeClr val="accent3"/>
                          </a:solidFill>
                        </a:rPr>
                        <a:t>(4)</a:t>
                      </a:r>
                      <a:endParaRPr lang="en-SG" sz="1600" dirty="0">
                        <a:solidFill>
                          <a:schemeClr val="accent3"/>
                        </a:solidFill>
                      </a:endParaRPr>
                    </a:p>
                  </a:txBody>
                  <a:tcPr marL="91436" marR="91436"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solidFill>
                            <a:schemeClr val="accent3"/>
                          </a:solidFill>
                        </a:rPr>
                        <a:t>Marketing Officer, CSO</a:t>
                      </a:r>
                    </a:p>
                  </a:txBody>
                  <a:tcPr marL="91436" marR="91436"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6667287"/>
                  </a:ext>
                </a:extLst>
              </a:tr>
              <a:tr h="335359">
                <a:tc>
                  <a:txBody>
                    <a:bodyPr/>
                    <a:lstStyle/>
                    <a:p>
                      <a:r>
                        <a:rPr lang="en-US" sz="1600" dirty="0">
                          <a:solidFill>
                            <a:schemeClr val="tx1"/>
                          </a:solidFill>
                        </a:rPr>
                        <a:t>View industrial spaces in RAS (5)</a:t>
                      </a:r>
                      <a:endParaRPr lang="en-SG" sz="1600" dirty="0">
                        <a:solidFill>
                          <a:schemeClr val="tx1"/>
                        </a:solidFill>
                      </a:endParaRPr>
                    </a:p>
                  </a:txBody>
                  <a:tcPr marL="91436" marR="91436"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solidFill>
                            <a:schemeClr val="tx1"/>
                          </a:solidFill>
                        </a:rPr>
                        <a:t>Marketing Officer</a:t>
                      </a:r>
                    </a:p>
                  </a:txBody>
                  <a:tcPr marL="91436" marR="91436"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4765146"/>
                  </a:ext>
                </a:extLst>
              </a:tr>
              <a:tr h="335359">
                <a:tc>
                  <a:txBody>
                    <a:bodyPr/>
                    <a:lstStyle/>
                    <a:p>
                      <a:r>
                        <a:rPr lang="en-US" sz="1600" dirty="0"/>
                        <a:t>Reserve customer selection in RAS (6)</a:t>
                      </a:r>
                      <a:endParaRPr lang="en-SG" sz="1600" dirty="0"/>
                    </a:p>
                  </a:txBody>
                  <a:tcPr marL="91436" marR="91436"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t>Marketing Officer</a:t>
                      </a:r>
                    </a:p>
                  </a:txBody>
                  <a:tcPr marL="91436" marR="91436"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3760714"/>
                  </a:ext>
                </a:extLst>
              </a:tr>
              <a:tr h="335359">
                <a:tc>
                  <a:txBody>
                    <a:bodyPr/>
                    <a:lstStyle/>
                    <a:p>
                      <a:r>
                        <a:rPr lang="en-US" sz="1600" dirty="0"/>
                        <a:t>Update RAS of customer rejection (7)</a:t>
                      </a:r>
                      <a:endParaRPr lang="en-SG" sz="1600" dirty="0"/>
                    </a:p>
                  </a:txBody>
                  <a:tcPr marL="91436" marR="91436"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t>Marketing Officer</a:t>
                      </a:r>
                    </a:p>
                  </a:txBody>
                  <a:tcPr marL="91436" marR="91436"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1645122"/>
                  </a:ext>
                </a:extLst>
              </a:tr>
            </a:tbl>
          </a:graphicData>
        </a:graphic>
      </p:graphicFrame>
      <p:graphicFrame>
        <p:nvGraphicFramePr>
          <p:cNvPr id="9" name="Table 8">
            <a:extLst>
              <a:ext uri="{FF2B5EF4-FFF2-40B4-BE49-F238E27FC236}">
                <a16:creationId xmlns:a16="http://schemas.microsoft.com/office/drawing/2014/main" id="{01100AC2-9F02-F542-8579-790B0D23F0D7}"/>
              </a:ext>
            </a:extLst>
          </p:cNvPr>
          <p:cNvGraphicFramePr>
            <a:graphicFrameLocks noGrp="1"/>
          </p:cNvGraphicFramePr>
          <p:nvPr>
            <p:extLst>
              <p:ext uri="{D42A27DB-BD31-4B8C-83A1-F6EECF244321}">
                <p14:modId xmlns:p14="http://schemas.microsoft.com/office/powerpoint/2010/main" val="2923150543"/>
              </p:ext>
            </p:extLst>
          </p:nvPr>
        </p:nvGraphicFramePr>
        <p:xfrm>
          <a:off x="180975" y="3470275"/>
          <a:ext cx="8399463" cy="3414056"/>
        </p:xfrm>
        <a:graphic>
          <a:graphicData uri="http://schemas.openxmlformats.org/drawingml/2006/table">
            <a:tbl>
              <a:tblPr firstRow="1" bandRow="1">
                <a:tableStyleId>{F2DE63D5-997A-4646-A377-4702673A728D}</a:tableStyleId>
              </a:tblPr>
              <a:tblGrid>
                <a:gridCol w="3827463">
                  <a:extLst>
                    <a:ext uri="{9D8B030D-6E8A-4147-A177-3AD203B41FA5}">
                      <a16:colId xmlns:a16="http://schemas.microsoft.com/office/drawing/2014/main" val="2760859632"/>
                    </a:ext>
                  </a:extLst>
                </a:gridCol>
                <a:gridCol w="2209800">
                  <a:extLst>
                    <a:ext uri="{9D8B030D-6E8A-4147-A177-3AD203B41FA5}">
                      <a16:colId xmlns:a16="http://schemas.microsoft.com/office/drawing/2014/main" val="1909999436"/>
                    </a:ext>
                  </a:extLst>
                </a:gridCol>
                <a:gridCol w="2362200">
                  <a:extLst>
                    <a:ext uri="{9D8B030D-6E8A-4147-A177-3AD203B41FA5}">
                      <a16:colId xmlns:a16="http://schemas.microsoft.com/office/drawing/2014/main" val="1266171815"/>
                    </a:ext>
                  </a:extLst>
                </a:gridCol>
              </a:tblGrid>
              <a:tr h="579178">
                <a:tc>
                  <a:txBody>
                    <a:bodyPr/>
                    <a:lstStyle/>
                    <a:p>
                      <a:r>
                        <a:rPr lang="en-SG" sz="1600" dirty="0"/>
                        <a:t>Automated activities</a:t>
                      </a: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t>System Actor (Send)</a:t>
                      </a: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t>System/s</a:t>
                      </a:r>
                      <a:r>
                        <a:rPr lang="en-SG" sz="1600" baseline="0" dirty="0"/>
                        <a:t> (Receiving) if any</a:t>
                      </a:r>
                      <a:endParaRPr lang="en-SG" sz="1600" dirty="0"/>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6659309"/>
                  </a:ext>
                </a:extLst>
              </a:tr>
              <a:tr h="335314">
                <a:tc>
                  <a:txBody>
                    <a:bodyPr/>
                    <a:lstStyle/>
                    <a:p>
                      <a:r>
                        <a:rPr lang="en-US" sz="1600" dirty="0"/>
                        <a:t>Send customer request email to MO (8)</a:t>
                      </a:r>
                      <a:endParaRPr lang="en-SG" sz="1600" dirty="0"/>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t>RAS</a:t>
                      </a: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SG" sz="1600"/>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9931088"/>
                  </a:ext>
                </a:extLst>
              </a:tr>
              <a:tr h="335314">
                <a:tc>
                  <a:txBody>
                    <a:bodyPr/>
                    <a:lstStyle/>
                    <a:p>
                      <a:r>
                        <a:rPr lang="en-US" sz="1600" dirty="0"/>
                        <a:t>Send customer request SMS to MO (9)</a:t>
                      </a:r>
                      <a:endParaRPr lang="en-SG" sz="1600" dirty="0"/>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t>RAS</a:t>
                      </a: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SG" sz="1600"/>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0135528"/>
                  </a:ext>
                </a:extLst>
              </a:tr>
              <a:tr h="579178">
                <a:tc>
                  <a:txBody>
                    <a:bodyPr/>
                    <a:lstStyle/>
                    <a:p>
                      <a:r>
                        <a:rPr lang="en-US" sz="1600" dirty="0"/>
                        <a:t>Send customer application approval request email to LM (10)</a:t>
                      </a:r>
                      <a:endParaRPr lang="en-SG" sz="1600" dirty="0"/>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t>RAS</a:t>
                      </a: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SG" sz="1600" dirty="0"/>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104426"/>
                  </a:ext>
                </a:extLst>
              </a:tr>
              <a:tr h="335314">
                <a:tc>
                  <a:txBody>
                    <a:bodyPr/>
                    <a:lstStyle/>
                    <a:p>
                      <a:r>
                        <a:rPr lang="en-US" sz="1600" dirty="0">
                          <a:solidFill>
                            <a:srgbClr val="0000FF"/>
                          </a:solidFill>
                        </a:rPr>
                        <a:t>Send match request to IMS (11)</a:t>
                      </a:r>
                      <a:endParaRPr lang="en-SG" sz="1600" dirty="0">
                        <a:solidFill>
                          <a:srgbClr val="0000FF"/>
                        </a:solidFill>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solidFill>
                            <a:srgbClr val="0000FF"/>
                          </a:solidFill>
                        </a:rPr>
                        <a:t>RAS</a:t>
                      </a: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solidFill>
                            <a:srgbClr val="0000FF"/>
                          </a:solidFill>
                        </a:rPr>
                        <a:t>IMS</a:t>
                      </a: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6667287"/>
                  </a:ext>
                </a:extLst>
              </a:tr>
              <a:tr h="335314">
                <a:tc>
                  <a:txBody>
                    <a:bodyPr/>
                    <a:lstStyle/>
                    <a:p>
                      <a:r>
                        <a:rPr lang="en-US" sz="1600" dirty="0">
                          <a:solidFill>
                            <a:srgbClr val="0000FF"/>
                          </a:solidFill>
                        </a:rPr>
                        <a:t>Send match results to RAS (12)</a:t>
                      </a:r>
                      <a:endParaRPr lang="en-SG" sz="1600" dirty="0">
                        <a:solidFill>
                          <a:srgbClr val="0000FF"/>
                        </a:solidFill>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solidFill>
                            <a:srgbClr val="0000FF"/>
                          </a:solidFill>
                        </a:rPr>
                        <a:t>IMS</a:t>
                      </a: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solidFill>
                            <a:srgbClr val="0000FF"/>
                          </a:solidFill>
                        </a:rPr>
                        <a:t>RAS</a:t>
                      </a: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881512"/>
                  </a:ext>
                </a:extLst>
              </a:tr>
              <a:tr h="335314">
                <a:tc>
                  <a:txBody>
                    <a:bodyPr/>
                    <a:lstStyle/>
                    <a:p>
                      <a:r>
                        <a:rPr lang="en-US" sz="1600" dirty="0">
                          <a:solidFill>
                            <a:srgbClr val="00B050"/>
                          </a:solidFill>
                        </a:rPr>
                        <a:t>Send customer selection to IMS (13)</a:t>
                      </a:r>
                      <a:endParaRPr lang="en-SG" sz="1600" dirty="0">
                        <a:solidFill>
                          <a:srgbClr val="00B050"/>
                        </a:solidFill>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a:solidFill>
                            <a:srgbClr val="00B050"/>
                          </a:solidFill>
                        </a:rPr>
                        <a:t>RAS</a:t>
                      </a: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solidFill>
                            <a:srgbClr val="00B050"/>
                          </a:solidFill>
                        </a:rPr>
                        <a:t>IMS</a:t>
                      </a: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4765146"/>
                  </a:ext>
                </a:extLst>
              </a:tr>
              <a:tr h="335314">
                <a:tc>
                  <a:txBody>
                    <a:bodyPr/>
                    <a:lstStyle/>
                    <a:p>
                      <a:r>
                        <a:rPr lang="en-US" sz="1600" dirty="0">
                          <a:solidFill>
                            <a:srgbClr val="00B050"/>
                          </a:solidFill>
                        </a:rPr>
                        <a:t>Update customer selection sent </a:t>
                      </a:r>
                      <a:r>
                        <a:rPr lang="en-US" sz="1600">
                          <a:solidFill>
                            <a:srgbClr val="00B050"/>
                          </a:solidFill>
                        </a:rPr>
                        <a:t>by RAS (14)</a:t>
                      </a:r>
                      <a:endParaRPr lang="en-SG" sz="1600" dirty="0">
                        <a:solidFill>
                          <a:srgbClr val="00B050"/>
                        </a:solidFill>
                      </a:endParaRP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solidFill>
                            <a:srgbClr val="00B050"/>
                          </a:solidFill>
                        </a:rPr>
                        <a:t>IMS</a:t>
                      </a: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a:solidFill>
                            <a:srgbClr val="00B050"/>
                          </a:solidFill>
                        </a:rPr>
                        <a:t>RAS (Optional)</a:t>
                      </a:r>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3760714"/>
                  </a:ext>
                </a:extLst>
              </a:tr>
            </a:tbl>
          </a:graphicData>
        </a:graphic>
      </p:graphicFrame>
      <p:sp>
        <p:nvSpPr>
          <p:cNvPr id="3" name="Rectangular Callout 2">
            <a:extLst>
              <a:ext uri="{FF2B5EF4-FFF2-40B4-BE49-F238E27FC236}">
                <a16:creationId xmlns:a16="http://schemas.microsoft.com/office/drawing/2014/main" id="{A6B66430-8A5B-654B-BE84-5F3535F3EDF1}"/>
              </a:ext>
            </a:extLst>
          </p:cNvPr>
          <p:cNvSpPr/>
          <p:nvPr/>
        </p:nvSpPr>
        <p:spPr>
          <a:xfrm>
            <a:off x="5029200" y="4343400"/>
            <a:ext cx="1676400" cy="762000"/>
          </a:xfrm>
          <a:prstGeom prst="wedgeRectCallout">
            <a:avLst>
              <a:gd name="adj1" fmla="val -43573"/>
              <a:gd name="adj2" fmla="val 132566"/>
            </a:avLst>
          </a:prstGeom>
          <a:ln>
            <a:solidFill>
              <a:srgbClr val="0000FF"/>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SG" sz="1300"/>
              <a:t>Two use cases for “RAS match request with IMS” </a:t>
            </a:r>
          </a:p>
        </p:txBody>
      </p:sp>
      <p:sp>
        <p:nvSpPr>
          <p:cNvPr id="7" name="Rectangular Callout 6">
            <a:extLst>
              <a:ext uri="{FF2B5EF4-FFF2-40B4-BE49-F238E27FC236}">
                <a16:creationId xmlns:a16="http://schemas.microsoft.com/office/drawing/2014/main" id="{B0840C39-F08B-5544-B651-9AE1480D5F33}"/>
              </a:ext>
            </a:extLst>
          </p:cNvPr>
          <p:cNvSpPr/>
          <p:nvPr/>
        </p:nvSpPr>
        <p:spPr>
          <a:xfrm>
            <a:off x="6878638" y="5118100"/>
            <a:ext cx="1676400" cy="762000"/>
          </a:xfrm>
          <a:prstGeom prst="wedgeRectCallout">
            <a:avLst>
              <a:gd name="adj1" fmla="val -49065"/>
              <a:gd name="adj2" fmla="val 102768"/>
            </a:avLst>
          </a:prstGeom>
          <a:ln>
            <a:solidFill>
              <a:srgbClr val="00B050"/>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SG" sz="1300"/>
              <a:t>Two use cases for “RAS updates IMS with customer reservation” </a:t>
            </a:r>
          </a:p>
        </p:txBody>
      </p:sp>
      <p:sp>
        <p:nvSpPr>
          <p:cNvPr id="8" name="Rectangular Callout 7">
            <a:extLst>
              <a:ext uri="{FF2B5EF4-FFF2-40B4-BE49-F238E27FC236}">
                <a16:creationId xmlns:a16="http://schemas.microsoft.com/office/drawing/2014/main" id="{A6B66430-8A5B-654B-BE84-5F3535F3EDF1}"/>
              </a:ext>
            </a:extLst>
          </p:cNvPr>
          <p:cNvSpPr/>
          <p:nvPr/>
        </p:nvSpPr>
        <p:spPr>
          <a:xfrm>
            <a:off x="7613650" y="1631576"/>
            <a:ext cx="1404844" cy="395660"/>
          </a:xfrm>
          <a:prstGeom prst="wedgeRectCallout">
            <a:avLst>
              <a:gd name="adj1" fmla="val -57476"/>
              <a:gd name="adj2" fmla="val 95660"/>
            </a:avLst>
          </a:prstGeom>
          <a:ln>
            <a:solidFill>
              <a:srgbClr val="0000FF"/>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SG" sz="1300" dirty="0"/>
              <a:t>Extra Use case like CRUD</a:t>
            </a:r>
          </a:p>
        </p:txBody>
      </p:sp>
    </p:spTree>
    <p:extLst>
      <p:ext uri="{BB962C8B-B14F-4D97-AF65-F5344CB8AC3E}">
        <p14:creationId xmlns:p14="http://schemas.microsoft.com/office/powerpoint/2010/main" val="135667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23A08D00-7546-EF45-9CF5-CD03E59C84A6}"/>
              </a:ext>
            </a:extLst>
          </p:cNvPr>
          <p:cNvSpPr>
            <a:spLocks noGrp="1"/>
          </p:cNvSpPr>
          <p:nvPr>
            <p:ph type="title"/>
          </p:nvPr>
        </p:nvSpPr>
        <p:spPr/>
        <p:txBody>
          <a:bodyPr/>
          <a:lstStyle/>
          <a:p>
            <a:pPr eaLnBrk="1" hangingPunct="1"/>
            <a:r>
              <a:rPr lang="en-US" altLang="en-US"/>
              <a:t>Solution 7.2b – StarMall Use Case Model</a:t>
            </a:r>
          </a:p>
        </p:txBody>
      </p:sp>
      <p:pic>
        <p:nvPicPr>
          <p:cNvPr id="76803" name="Picture 2">
            <a:extLst>
              <a:ext uri="{FF2B5EF4-FFF2-40B4-BE49-F238E27FC236}">
                <a16:creationId xmlns:a16="http://schemas.microsoft.com/office/drawing/2014/main" id="{09B549FE-9924-FB42-AD7D-D3DBF037EF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1028075"/>
            <a:ext cx="9142412"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29DFA0B1-B4F5-264B-AE6D-8EDA72C7521D}"/>
              </a:ext>
            </a:extLst>
          </p:cNvPr>
          <p:cNvSpPr/>
          <p:nvPr/>
        </p:nvSpPr>
        <p:spPr>
          <a:xfrm>
            <a:off x="1524000" y="5241560"/>
            <a:ext cx="1981200" cy="762000"/>
          </a:xfrm>
          <a:prstGeom prst="rect">
            <a:avLst/>
          </a:prstGeom>
          <a:solidFill>
            <a:schemeClr val="accent1">
              <a:alpha val="6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sp>
        <p:nvSpPr>
          <p:cNvPr id="5" name="Rectangle 4">
            <a:extLst>
              <a:ext uri="{FF2B5EF4-FFF2-40B4-BE49-F238E27FC236}">
                <a16:creationId xmlns:a16="http://schemas.microsoft.com/office/drawing/2014/main" id="{0E4BA409-977C-C64A-9981-FF225DE26F93}"/>
              </a:ext>
            </a:extLst>
          </p:cNvPr>
          <p:cNvSpPr/>
          <p:nvPr/>
        </p:nvSpPr>
        <p:spPr>
          <a:xfrm>
            <a:off x="6858000" y="4953000"/>
            <a:ext cx="1981200" cy="762000"/>
          </a:xfrm>
          <a:prstGeom prst="rect">
            <a:avLst/>
          </a:prstGeom>
          <a:solidFill>
            <a:schemeClr val="accent1">
              <a:alpha val="6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sp>
        <p:nvSpPr>
          <p:cNvPr id="10" name="Rectangle 9">
            <a:extLst>
              <a:ext uri="{FF2B5EF4-FFF2-40B4-BE49-F238E27FC236}">
                <a16:creationId xmlns:a16="http://schemas.microsoft.com/office/drawing/2014/main" id="{098A1897-6C45-924E-BF50-AA8FB34882A9}"/>
              </a:ext>
            </a:extLst>
          </p:cNvPr>
          <p:cNvSpPr/>
          <p:nvPr/>
        </p:nvSpPr>
        <p:spPr>
          <a:xfrm>
            <a:off x="4037013" y="5182823"/>
            <a:ext cx="1981200" cy="762000"/>
          </a:xfrm>
          <a:prstGeom prst="rect">
            <a:avLst/>
          </a:prstGeom>
          <a:solidFill>
            <a:schemeClr val="accent1">
              <a:alpha val="6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sp>
        <p:nvSpPr>
          <p:cNvPr id="12" name="Rectangle 11">
            <a:extLst>
              <a:ext uri="{FF2B5EF4-FFF2-40B4-BE49-F238E27FC236}">
                <a16:creationId xmlns:a16="http://schemas.microsoft.com/office/drawing/2014/main" id="{52E309BA-49A1-B845-9F02-ECFD6C7A11A4}"/>
              </a:ext>
            </a:extLst>
          </p:cNvPr>
          <p:cNvSpPr/>
          <p:nvPr/>
        </p:nvSpPr>
        <p:spPr>
          <a:xfrm>
            <a:off x="1524000" y="4403360"/>
            <a:ext cx="1981200" cy="762000"/>
          </a:xfrm>
          <a:prstGeom prst="rect">
            <a:avLst/>
          </a:prstGeom>
          <a:solidFill>
            <a:schemeClr val="accent1">
              <a:alpha val="6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spTree>
    <p:extLst>
      <p:ext uri="{BB962C8B-B14F-4D97-AF65-F5344CB8AC3E}">
        <p14:creationId xmlns:p14="http://schemas.microsoft.com/office/powerpoint/2010/main" val="3180724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23A08D00-7546-EF45-9CF5-CD03E59C84A6}"/>
              </a:ext>
            </a:extLst>
          </p:cNvPr>
          <p:cNvSpPr>
            <a:spLocks noGrp="1"/>
          </p:cNvSpPr>
          <p:nvPr>
            <p:ph type="title"/>
          </p:nvPr>
        </p:nvSpPr>
        <p:spPr/>
        <p:txBody>
          <a:bodyPr/>
          <a:lstStyle/>
          <a:p>
            <a:pPr eaLnBrk="1" hangingPunct="1"/>
            <a:r>
              <a:rPr lang="en-US" altLang="en-US"/>
              <a:t>Solution 7.2b – StarMall Use Case Model</a:t>
            </a:r>
          </a:p>
        </p:txBody>
      </p:sp>
      <p:pic>
        <p:nvPicPr>
          <p:cNvPr id="76803" name="Picture 2">
            <a:extLst>
              <a:ext uri="{FF2B5EF4-FFF2-40B4-BE49-F238E27FC236}">
                <a16:creationId xmlns:a16="http://schemas.microsoft.com/office/drawing/2014/main" id="{09B549FE-9924-FB42-AD7D-D3DBF037EF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1028075"/>
            <a:ext cx="9142412"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29DFA0B1-B4F5-264B-AE6D-8EDA72C7521D}"/>
              </a:ext>
            </a:extLst>
          </p:cNvPr>
          <p:cNvSpPr/>
          <p:nvPr/>
        </p:nvSpPr>
        <p:spPr>
          <a:xfrm>
            <a:off x="1524000" y="5241560"/>
            <a:ext cx="1981200" cy="762000"/>
          </a:xfrm>
          <a:prstGeom prst="rect">
            <a:avLst/>
          </a:prstGeom>
          <a:solidFill>
            <a:schemeClr val="accent1">
              <a:alpha val="6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sp>
        <p:nvSpPr>
          <p:cNvPr id="5" name="Rectangle 4">
            <a:extLst>
              <a:ext uri="{FF2B5EF4-FFF2-40B4-BE49-F238E27FC236}">
                <a16:creationId xmlns:a16="http://schemas.microsoft.com/office/drawing/2014/main" id="{0E4BA409-977C-C64A-9981-FF225DE26F93}"/>
              </a:ext>
            </a:extLst>
          </p:cNvPr>
          <p:cNvSpPr/>
          <p:nvPr/>
        </p:nvSpPr>
        <p:spPr>
          <a:xfrm>
            <a:off x="6858000" y="4953000"/>
            <a:ext cx="1981200" cy="762000"/>
          </a:xfrm>
          <a:prstGeom prst="rect">
            <a:avLst/>
          </a:prstGeom>
          <a:solidFill>
            <a:schemeClr val="accent1">
              <a:alpha val="6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sp>
        <p:nvSpPr>
          <p:cNvPr id="3" name="Rounded Rectangle 2">
            <a:extLst>
              <a:ext uri="{FF2B5EF4-FFF2-40B4-BE49-F238E27FC236}">
                <a16:creationId xmlns:a16="http://schemas.microsoft.com/office/drawing/2014/main" id="{5DD5E6E1-C822-4E4A-BB4E-53364940ED92}"/>
              </a:ext>
            </a:extLst>
          </p:cNvPr>
          <p:cNvSpPr/>
          <p:nvPr/>
        </p:nvSpPr>
        <p:spPr>
          <a:xfrm>
            <a:off x="4724400" y="6172200"/>
            <a:ext cx="1828800" cy="54292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SG" sz="1500" dirty="0"/>
              <a:t>Use cases for system integration </a:t>
            </a:r>
          </a:p>
        </p:txBody>
      </p:sp>
      <p:cxnSp>
        <p:nvCxnSpPr>
          <p:cNvPr id="6" name="Straight Arrow Connector 5">
            <a:extLst>
              <a:ext uri="{FF2B5EF4-FFF2-40B4-BE49-F238E27FC236}">
                <a16:creationId xmlns:a16="http://schemas.microsoft.com/office/drawing/2014/main" id="{4D90FBE9-AE5C-D241-BD14-F28AF60F1DD9}"/>
              </a:ext>
            </a:extLst>
          </p:cNvPr>
          <p:cNvCxnSpPr>
            <a:stCxn id="3" idx="1"/>
            <a:endCxn id="2" idx="3"/>
          </p:cNvCxnSpPr>
          <p:nvPr/>
        </p:nvCxnSpPr>
        <p:spPr>
          <a:xfrm flipH="1" flipV="1">
            <a:off x="3505200" y="5622560"/>
            <a:ext cx="1219200" cy="821103"/>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6362EBDF-40AF-1749-B375-2B5A44F35323}"/>
              </a:ext>
            </a:extLst>
          </p:cNvPr>
          <p:cNvCxnSpPr>
            <a:stCxn id="3" idx="3"/>
            <a:endCxn id="5" idx="2"/>
          </p:cNvCxnSpPr>
          <p:nvPr/>
        </p:nvCxnSpPr>
        <p:spPr>
          <a:xfrm flipV="1">
            <a:off x="6553200" y="5715000"/>
            <a:ext cx="1295400" cy="728663"/>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098A1897-6C45-924E-BF50-AA8FB34882A9}"/>
              </a:ext>
            </a:extLst>
          </p:cNvPr>
          <p:cNvSpPr/>
          <p:nvPr/>
        </p:nvSpPr>
        <p:spPr>
          <a:xfrm>
            <a:off x="4037013" y="5182823"/>
            <a:ext cx="1981200" cy="762000"/>
          </a:xfrm>
          <a:prstGeom prst="rect">
            <a:avLst/>
          </a:prstGeom>
          <a:solidFill>
            <a:schemeClr val="accent1">
              <a:alpha val="6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cxnSp>
        <p:nvCxnSpPr>
          <p:cNvPr id="11" name="Straight Arrow Connector 10">
            <a:extLst>
              <a:ext uri="{FF2B5EF4-FFF2-40B4-BE49-F238E27FC236}">
                <a16:creationId xmlns:a16="http://schemas.microsoft.com/office/drawing/2014/main" id="{7CC049F6-8319-9345-AA66-B84F634D6421}"/>
              </a:ext>
            </a:extLst>
          </p:cNvPr>
          <p:cNvCxnSpPr>
            <a:stCxn id="3" idx="0"/>
            <a:endCxn id="10" idx="2"/>
          </p:cNvCxnSpPr>
          <p:nvPr/>
        </p:nvCxnSpPr>
        <p:spPr>
          <a:xfrm flipH="1" flipV="1">
            <a:off x="5027613" y="5944823"/>
            <a:ext cx="611187" cy="227377"/>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52E309BA-49A1-B845-9F02-ECFD6C7A11A4}"/>
              </a:ext>
            </a:extLst>
          </p:cNvPr>
          <p:cNvSpPr/>
          <p:nvPr/>
        </p:nvSpPr>
        <p:spPr>
          <a:xfrm>
            <a:off x="1524000" y="4403360"/>
            <a:ext cx="1981200" cy="762000"/>
          </a:xfrm>
          <a:prstGeom prst="rect">
            <a:avLst/>
          </a:prstGeom>
          <a:solidFill>
            <a:schemeClr val="accent1">
              <a:alpha val="6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cxnSp>
        <p:nvCxnSpPr>
          <p:cNvPr id="13" name="Straight Arrow Connector 12">
            <a:extLst>
              <a:ext uri="{FF2B5EF4-FFF2-40B4-BE49-F238E27FC236}">
                <a16:creationId xmlns:a16="http://schemas.microsoft.com/office/drawing/2014/main" id="{A5872032-3D10-A74E-95F0-8ED763E962C6}"/>
              </a:ext>
            </a:extLst>
          </p:cNvPr>
          <p:cNvCxnSpPr>
            <a:stCxn id="3" idx="1"/>
            <a:endCxn id="12" idx="3"/>
          </p:cNvCxnSpPr>
          <p:nvPr/>
        </p:nvCxnSpPr>
        <p:spPr>
          <a:xfrm flipH="1" flipV="1">
            <a:off x="3505200" y="4784360"/>
            <a:ext cx="1219200" cy="1659303"/>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93125061"/>
      </p:ext>
    </p:extLst>
  </p:cSld>
  <p:clrMapOvr>
    <a:masterClrMapping/>
  </p:clrMapOvr>
</p:sld>
</file>

<file path=ppt/theme/theme1.xml><?xml version="1.0" encoding="utf-8"?>
<a:theme xmlns:a="http://schemas.openxmlformats.org/drawingml/2006/main" name="BPAS Theme">
  <a:themeElements>
    <a:clrScheme name="Custom 3">
      <a:dk1>
        <a:srgbClr val="000000"/>
      </a:dk1>
      <a:lt1>
        <a:srgbClr val="FFFFFF"/>
      </a:lt1>
      <a:dk2>
        <a:srgbClr val="000000"/>
      </a:dk2>
      <a:lt2>
        <a:srgbClr val="808080"/>
      </a:lt2>
      <a:accent1>
        <a:srgbClr val="FF0000"/>
      </a:accent1>
      <a:accent2>
        <a:srgbClr val="92D050"/>
      </a:accent2>
      <a:accent3>
        <a:srgbClr val="00B0F0"/>
      </a:accent3>
      <a:accent4>
        <a:srgbClr val="FFFF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IS-AY201920-T1-Template" id="{A22C02A9-3783-6845-9A78-2EE62B0DDC67}" vid="{3A737879-5283-EC46-A531-5BE36870130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6AD1B51FFACD45B62528B91A79C429" ma:contentTypeVersion="12" ma:contentTypeDescription="Create a new document." ma:contentTypeScope="" ma:versionID="36f1e807e8aa2f6e607a6fb007d0429f">
  <xsd:schema xmlns:xsd="http://www.w3.org/2001/XMLSchema" xmlns:xs="http://www.w3.org/2001/XMLSchema" xmlns:p="http://schemas.microsoft.com/office/2006/metadata/properties" xmlns:ns2="1b6a39ee-1380-4096-9882-8248104ba7f7" xmlns:ns3="4604cec2-e769-4190-9d56-5d48f74b6442" targetNamespace="http://schemas.microsoft.com/office/2006/metadata/properties" ma:root="true" ma:fieldsID="21ab720bf714af488eb2142438067cd0" ns2:_="" ns3:_="">
    <xsd:import namespace="1b6a39ee-1380-4096-9882-8248104ba7f7"/>
    <xsd:import namespace="4604cec2-e769-4190-9d56-5d48f74b644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6a39ee-1380-4096-9882-8248104ba7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604cec2-e769-4190-9d56-5d48f74b644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D18DF9-3975-4A4D-8474-52DBC30A16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6a39ee-1380-4096-9882-8248104ba7f7"/>
    <ds:schemaRef ds:uri="4604cec2-e769-4190-9d56-5d48f74b64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E08A09D-A9B8-414C-AB45-086243956482}">
  <ds:schemaRefs>
    <ds:schemaRef ds:uri="http://schemas.openxmlformats.org/package/2006/metadata/core-properties"/>
    <ds:schemaRef ds:uri="http://purl.org/dc/terms/"/>
    <ds:schemaRef ds:uri="http://schemas.microsoft.com/office/2006/metadata/properties"/>
    <ds:schemaRef ds:uri="http://www.w3.org/XML/1998/namespace"/>
    <ds:schemaRef ds:uri="http://purl.org/dc/dcmitype/"/>
    <ds:schemaRef ds:uri="http://purl.org/dc/elements/1.1/"/>
    <ds:schemaRef ds:uri="4604cec2-e769-4190-9d56-5d48f74b6442"/>
    <ds:schemaRef ds:uri="http://schemas.microsoft.com/office/2006/documentManagement/types"/>
    <ds:schemaRef ds:uri="http://schemas.microsoft.com/office/infopath/2007/PartnerControls"/>
    <ds:schemaRef ds:uri="1b6a39ee-1380-4096-9882-8248104ba7f7"/>
  </ds:schemaRefs>
</ds:datastoreItem>
</file>

<file path=customXml/itemProps3.xml><?xml version="1.0" encoding="utf-8"?>
<ds:datastoreItem xmlns:ds="http://schemas.openxmlformats.org/officeDocument/2006/customXml" ds:itemID="{6FB1DB1B-81A8-48E0-ADD1-DFE955906C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BPAS Theme</Template>
  <TotalTime>6010</TotalTime>
  <Words>946</Words>
  <Application>Microsoft Office PowerPoint</Application>
  <PresentationFormat>On-screen Show (4:3)</PresentationFormat>
  <Paragraphs>212</Paragraphs>
  <Slides>13</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Helvetica Neue Condensed Black</vt:lpstr>
      <vt:lpstr>Helvetica Neue Light</vt:lpstr>
      <vt:lpstr>Arial</vt:lpstr>
      <vt:lpstr>Century Gothic</vt:lpstr>
      <vt:lpstr>Tahoma</vt:lpstr>
      <vt:lpstr>Times New Roman</vt:lpstr>
      <vt:lpstr>Wingdings</vt:lpstr>
      <vt:lpstr>BPAS Theme</vt:lpstr>
      <vt:lpstr>Module 7: Business Process Solutioning IT Requirements</vt:lpstr>
      <vt:lpstr>7.1 Use case model activity</vt:lpstr>
      <vt:lpstr>Solution 7.1 – Use Case Model</vt:lpstr>
      <vt:lpstr>7.2 – StarMall use case model</vt:lpstr>
      <vt:lpstr>StarMall To-be Workflow Model</vt:lpstr>
      <vt:lpstr>Solution 7.2a - Use case Model</vt:lpstr>
      <vt:lpstr>Solution 7.2a - Use case Model</vt:lpstr>
      <vt:lpstr>Solution 7.2b – StarMall Use Case Model</vt:lpstr>
      <vt:lpstr>Solution 7.2b – StarMall Use Case Model</vt:lpstr>
      <vt:lpstr>7.3 – StarMall Function Model</vt:lpstr>
      <vt:lpstr>Discuss Solution –  Package Use Cases </vt:lpstr>
      <vt:lpstr>Solution 7.3a - Use Case Package</vt:lpstr>
      <vt:lpstr>Solution 7.3b – Function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Business and IT Alignment Business Process Management</dc:title>
  <dc:creator>Rafael J. Barros</dc:creator>
  <cp:lastModifiedBy>Hong Ngoh</cp:lastModifiedBy>
  <cp:revision>267</cp:revision>
  <cp:lastPrinted>2018-08-23T09:54:14Z</cp:lastPrinted>
  <dcterms:created xsi:type="dcterms:W3CDTF">2019-08-13T05:42:43Z</dcterms:created>
  <dcterms:modified xsi:type="dcterms:W3CDTF">2020-10-14T01:28:35Z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e756f9c-e3e7-4810-90da-ea6bfb97c434_Enabled">
    <vt:lpwstr>True</vt:lpwstr>
  </property>
  <property fmtid="{D5CDD505-2E9C-101B-9397-08002B2CF9AE}" pid="3" name="MSIP_Label_1e756f9c-e3e7-4810-90da-ea6bfb97c434_SiteId">
    <vt:lpwstr>c98a79ca-5a9a-4791-a243-f06afd67464d</vt:lpwstr>
  </property>
  <property fmtid="{D5CDD505-2E9C-101B-9397-08002B2CF9AE}" pid="4" name="MSIP_Label_1e756f9c-e3e7-4810-90da-ea6bfb97c434_Owner">
    <vt:lpwstr>rafaelbarros@smu.edu.sg</vt:lpwstr>
  </property>
  <property fmtid="{D5CDD505-2E9C-101B-9397-08002B2CF9AE}" pid="5" name="MSIP_Label_1e756f9c-e3e7-4810-90da-ea6bfb97c434_SetDate">
    <vt:lpwstr>2019-07-01T02:54:47.8447286Z</vt:lpwstr>
  </property>
  <property fmtid="{D5CDD505-2E9C-101B-9397-08002B2CF9AE}" pid="6" name="MSIP_Label_1e756f9c-e3e7-4810-90da-ea6bfb97c434_Name">
    <vt:lpwstr>Unrestricted</vt:lpwstr>
  </property>
  <property fmtid="{D5CDD505-2E9C-101B-9397-08002B2CF9AE}" pid="7" name="MSIP_Label_1e756f9c-e3e7-4810-90da-ea6bfb97c434_Application">
    <vt:lpwstr>Microsoft Azure Information Protection</vt:lpwstr>
  </property>
  <property fmtid="{D5CDD505-2E9C-101B-9397-08002B2CF9AE}" pid="8" name="MSIP_Label_1e756f9c-e3e7-4810-90da-ea6bfb97c434_ActionId">
    <vt:lpwstr>7f0aec2c-5cf2-4623-aef5-ad22aabec0b6</vt:lpwstr>
  </property>
  <property fmtid="{D5CDD505-2E9C-101B-9397-08002B2CF9AE}" pid="9" name="MSIP_Label_1e756f9c-e3e7-4810-90da-ea6bfb97c434_Extended_MSFT_Method">
    <vt:lpwstr>Manual</vt:lpwstr>
  </property>
  <property fmtid="{D5CDD505-2E9C-101B-9397-08002B2CF9AE}" pid="10" name="Sensitivity">
    <vt:lpwstr>Unrestricted</vt:lpwstr>
  </property>
  <property fmtid="{D5CDD505-2E9C-101B-9397-08002B2CF9AE}" pid="11" name="ContentTypeId">
    <vt:lpwstr>0x0101000C6AD1B51FFACD45B62528B91A79C429</vt:lpwstr>
  </property>
</Properties>
</file>