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59" r:id="rId5"/>
    <p:sldId id="256" r:id="rId6"/>
    <p:sldId id="257" r:id="rId7"/>
    <p:sldId id="262" r:id="rId8"/>
    <p:sldId id="263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5AE6-B755-47C6-99C4-EFC88794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9D7A6-CAC5-4114-A30C-FA792334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D68F-425B-4EF4-914D-F121EBB2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98E-F3DC-4E9F-B5E5-3EF2EAEA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C902-C2B7-4601-9012-BA72D645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50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E0D-A4D8-4764-B672-53EC56BF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0997C-3E2A-400A-BD30-551D8D86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60B1-8CC8-4163-8589-02C03BB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BCA1-5DD0-4284-BF91-605BD17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97F0-EF02-492B-BA65-D75074DE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6B4EC-3863-4C61-9819-44E359EB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B90A9-C27B-41BD-83E3-1D1668F5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3658-F13C-4A1B-A781-FD0C4E0F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F751-4619-44B6-951F-2D7BECD0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2621-1F83-4535-A73B-E453F4B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2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6D07-4B7F-4284-9E3F-E8FBEB1A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00D2-31BB-442F-9E38-3D3F2613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1F21-E017-4E2F-9224-81A281D8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EF5E-C567-405C-9E7F-9D69A55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BE19-9B74-4910-A037-BBD8E117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3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9925-41E3-42B7-9BD2-B471170E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BE33-6A9C-44F8-BA62-0FC943D2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F8FF-0C08-48E7-A8D3-A2DFA5FF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4A73-DBD3-4C30-9889-B162CA61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8630-85FD-4BDD-B04A-0771024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EB62-C90B-4318-BEC6-527B753A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B019-CC64-4A6B-956C-77C8AF55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2B3F4-ADA6-45E3-A869-B6EDFF51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239C-0D66-4B6C-8BDA-0CE74A5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C6E9-BC9C-49A0-A5F4-8FD1809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225D-7E49-478B-AF1C-8E6EA197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063D-5888-4E42-B8BE-705691C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51BF-010F-4BFE-A0D7-D4AFEA57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6FEC-1E91-4C14-B6C2-4DC410EB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0A3CC-B8F1-4BBD-BB53-27C163BC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6EE2E-5789-48E3-8FA4-00E690537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DE58B-5EFB-42E1-A357-741F3E2C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0CD67-C718-4454-B5EA-1B4C349F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4054-C94A-4B78-A81A-0E2688B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1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7E3-5D19-4F01-B4C5-DAA6BC9E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08F22-31BF-44B3-B4D3-4FFAA53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3194-CB62-4852-9046-C5BEA9CC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E97F-8C68-40F6-B767-5AA9247E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31240-1B9F-4F8A-B41B-F98D30C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B728-CD34-447E-B5DE-B0595433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1B96A-E804-4915-B74F-F9678FE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C8D-FFAD-493E-A0A0-D1F7C57D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5CFB-374B-4FF0-809C-0A16B96D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5FF29-551E-4BDE-8C69-D1CD43D8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DAA8-C5BB-4791-951B-6416D1B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7705-2F8A-4162-8CE2-A2B1AA23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EF35C-19A4-48C8-8169-E871A61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0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4D26-7032-4327-828F-F1DC3252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511F7-07C6-49C5-B31B-44053A0CF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AFDFA-C33E-49B8-87F2-2D2A68E1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AC0B-0FAF-4568-A283-73F0CF23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A7FF-2B7B-40A9-BF11-79E5DE28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034D-F20B-4977-9CBF-CD0C62CD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3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9964D-85C9-4866-8C6B-EF880ABB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22E9-C33F-45A9-9932-18ACF5D3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FFB6-8A5D-439A-BFFD-C84A079D1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0CB5-5DCA-4FF1-91B7-43B804AD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053C-5CA1-4DD4-8E6B-530676BD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8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774700"/>
            <a:ext cx="7433641" cy="4018032"/>
          </a:xfrm>
        </p:spPr>
        <p:txBody>
          <a:bodyPr>
            <a:normAutofit/>
          </a:bodyPr>
          <a:lstStyle/>
          <a:p>
            <a:pPr algn="ctr"/>
            <a:br>
              <a:rPr lang="en-AU" dirty="0"/>
            </a:br>
            <a:r>
              <a:rPr lang="en-AU" sz="6000" dirty="0"/>
              <a:t>Predict Bitcoin’s price using other cryptocurrencies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53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6F34E0-AC61-4265-8C8D-3C305063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6" y="452761"/>
            <a:ext cx="11807302" cy="54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1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7465A2-8AEB-48E6-8AC8-DACE5B64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" y="495806"/>
            <a:ext cx="11666368" cy="54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5F2AE-A087-4AD4-9FA8-FB5F558C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149"/>
            <a:ext cx="12017753" cy="56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94F01-E2ED-40A3-8B51-7472E4E8064F}"/>
              </a:ext>
            </a:extLst>
          </p:cNvPr>
          <p:cNvSpPr txBox="1"/>
          <p:nvPr/>
        </p:nvSpPr>
        <p:spPr>
          <a:xfrm>
            <a:off x="354075" y="612844"/>
            <a:ext cx="110793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Conclusions</a:t>
            </a:r>
          </a:p>
          <a:p>
            <a:pPr algn="ctr"/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Damien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Asset Class Commodities – Gold –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correlation 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Asset Class Shares - S&amp;P500 –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Strongest correlation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Asset Class Shares - Apple–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correlation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Terry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Sentiment Analysis –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Very E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ffective</a:t>
            </a: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Bitcoin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Sentiment Analysis –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V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ery Effective</a:t>
            </a: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other Cryptos and Shares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ctr"/>
            <a:endParaRPr lang="en-US" b="0" i="0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1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Joe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Crypto Class –Using Top 20 Cryptos to predict Bitcoin –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Poor Correlation</a:t>
            </a:r>
            <a:endParaRPr lang="en-US" dirty="0">
              <a:solidFill>
                <a:srgbClr val="FF0000"/>
              </a:solidFill>
              <a:latin typeface="Slack-Lato"/>
            </a:endParaRPr>
          </a:p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Crypto Class – Using 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op 20 Cryptos to predict Bitcoin – 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4 years Good Correlation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1 year Data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Poor Correlation</a:t>
            </a:r>
          </a:p>
          <a:p>
            <a:pPr algn="ctr"/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Trading Analysis and Tools – 2 effective tools were created to help trade 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91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3200"/>
            <a:ext cx="5433391" cy="4018032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Use LSTM </a:t>
            </a:r>
            <a:br>
              <a:rPr lang="en-AU" dirty="0"/>
            </a:br>
            <a:r>
              <a:rPr lang="en-AU" dirty="0"/>
              <a:t>Machine Learning</a:t>
            </a:r>
            <a:br>
              <a:rPr lang="en-AU" dirty="0"/>
            </a:br>
            <a:r>
              <a:rPr lang="en-AU" dirty="0"/>
              <a:t>to predict Bitcoin’s price using other cryptocurrencies from the top 20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6AA4-4842-44A1-8D8C-47F4321D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0" y="131831"/>
            <a:ext cx="2368329" cy="610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94013-4029-462A-B655-CACA1C22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99" y="131831"/>
            <a:ext cx="2255851" cy="6353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C39FF-9B64-4BD2-B06A-6A1EA62B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4872037"/>
            <a:ext cx="2476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208154"/>
            <a:ext cx="7226424" cy="6025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Crypto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predicts BTC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2480-687A-4B89-BE47-2AD04A36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" y="1057275"/>
            <a:ext cx="6032616" cy="5592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8DDD2-269D-454D-986E-03BAC67D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2525"/>
            <a:ext cx="5926924" cy="54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208154"/>
            <a:ext cx="7226424" cy="6025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Crypto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predicts BTC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854D1-13C7-440C-9230-CB0A193E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9" y="1123950"/>
            <a:ext cx="5855838" cy="54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5FC42-F985-4958-9BB3-298223D5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" y="973255"/>
            <a:ext cx="5855838" cy="2775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1D372-80AC-4EBF-86B4-7ED8822C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6" y="3874790"/>
            <a:ext cx="5808804" cy="2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A644E-CE82-4A9E-9F55-97F94064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7" y="1185163"/>
            <a:ext cx="5756683" cy="538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58CBE-B302-410F-8B32-89AC9F18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23" y="1185162"/>
            <a:ext cx="5677846" cy="5386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89F0BC-57D9-493E-B128-8D83EF081567}"/>
              </a:ext>
            </a:extLst>
          </p:cNvPr>
          <p:cNvSpPr txBox="1">
            <a:spLocks/>
          </p:cNvSpPr>
          <p:nvPr/>
        </p:nvSpPr>
        <p:spPr>
          <a:xfrm>
            <a:off x="2306231" y="227117"/>
            <a:ext cx="7226424" cy="602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56" y="3647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C3A7-3BE8-4F35-A600-F7610E4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20" y="1135062"/>
            <a:ext cx="5671180" cy="535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37F4C-22E2-460B-A287-76040BA7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6" y="1120619"/>
            <a:ext cx="5815013" cy="2762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1197F-0B58-4A65-B3E0-B88B709E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" y="3672043"/>
            <a:ext cx="5815013" cy="28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3266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1 Year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E502B-4BE3-45D3-9991-D43A784C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3" y="1145826"/>
            <a:ext cx="5921607" cy="560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1AD06-F2F1-4A41-ADA2-478962A2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06" y="1136301"/>
            <a:ext cx="5841601" cy="56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56" y="3647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E2A64-000C-4BFE-9B17-F1422B3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90" y="997731"/>
            <a:ext cx="5840419" cy="560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02152-4914-4940-9767-B4398BE2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" y="1012938"/>
            <a:ext cx="5965988" cy="285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98EDA-CAFC-4B3C-9D25-B1CD35C8E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6" y="3743559"/>
            <a:ext cx="5943856" cy="2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-20548"/>
            <a:ext cx="6781800" cy="1019792"/>
          </a:xfrm>
        </p:spPr>
        <p:txBody>
          <a:bodyPr>
            <a:normAutofit/>
          </a:bodyPr>
          <a:lstStyle/>
          <a:p>
            <a:r>
              <a:rPr lang="en-AU" sz="3600" b="1" dirty="0"/>
              <a:t>Buy and Sell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DBBAA-4A76-400E-AB80-C0EDAA607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5"/>
          <a:stretch/>
        </p:blipFill>
        <p:spPr>
          <a:xfrm>
            <a:off x="225178" y="1595721"/>
            <a:ext cx="11741644" cy="49264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83D496-7D01-4AB5-ACEC-56220B5DD95E}"/>
              </a:ext>
            </a:extLst>
          </p:cNvPr>
          <p:cNvSpPr txBox="1">
            <a:spLocks/>
          </p:cNvSpPr>
          <p:nvPr/>
        </p:nvSpPr>
        <p:spPr>
          <a:xfrm>
            <a:off x="731576" y="883868"/>
            <a:ext cx="4595026" cy="65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Strategy : Start with $1000 worth of crypto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A7B5E6-B8CA-4446-80CB-5D8703B6BD44}"/>
              </a:ext>
            </a:extLst>
          </p:cNvPr>
          <p:cNvSpPr txBox="1">
            <a:spLocks/>
          </p:cNvSpPr>
          <p:nvPr/>
        </p:nvSpPr>
        <p:spPr>
          <a:xfrm>
            <a:off x="4152946" y="3395509"/>
            <a:ext cx="3886108" cy="101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At X% above bottom </a:t>
            </a:r>
          </a:p>
          <a:p>
            <a:r>
              <a:rPr lang="en-AU" sz="2000" dirty="0"/>
              <a:t>Buy 10% of the value </a:t>
            </a:r>
            <a:br>
              <a:rPr lang="en-AU" sz="2000" dirty="0"/>
            </a:br>
            <a:r>
              <a:rPr lang="en-AU" sz="2000" dirty="0"/>
              <a:t>of your crypto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BF0E48-A5A7-49E9-B2A2-A8F45BFC2821}"/>
              </a:ext>
            </a:extLst>
          </p:cNvPr>
          <p:cNvSpPr txBox="1">
            <a:spLocks/>
          </p:cNvSpPr>
          <p:nvPr/>
        </p:nvSpPr>
        <p:spPr>
          <a:xfrm>
            <a:off x="2125370" y="2031495"/>
            <a:ext cx="2695206" cy="921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At Y% below top </a:t>
            </a:r>
          </a:p>
          <a:p>
            <a:r>
              <a:rPr lang="en-AU" sz="2000" dirty="0"/>
              <a:t>Sell 10% of the value</a:t>
            </a:r>
          </a:p>
          <a:p>
            <a:r>
              <a:rPr lang="en-AU" sz="2000" dirty="0"/>
              <a:t>of your crypto</a:t>
            </a:r>
          </a:p>
        </p:txBody>
      </p:sp>
    </p:spTree>
    <p:extLst>
      <p:ext uri="{BB962C8B-B14F-4D97-AF65-F5344CB8AC3E}">
        <p14:creationId xmlns:p14="http://schemas.microsoft.com/office/powerpoint/2010/main" val="26612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223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 Predict Bitcoin’s price using other cryptocurrencies</vt:lpstr>
      <vt:lpstr>Use LSTM  Machine Learning to predict Bitcoin’s price using other cryptocurrencies from the top 20 chart</vt:lpstr>
      <vt:lpstr>Crypto predicts BTC using 4 Years of Data</vt:lpstr>
      <vt:lpstr>Crypto predicts BTC using 4 Years of Data</vt:lpstr>
      <vt:lpstr>PowerPoint Presentation</vt:lpstr>
      <vt:lpstr>BTC predicts Cryptos using 4 Years of Data</vt:lpstr>
      <vt:lpstr>BTC predicts Cryptos using 1 Year of Data</vt:lpstr>
      <vt:lpstr>BTC predicts Cryptos using 4 Years of Data</vt:lpstr>
      <vt:lpstr>Buy and Sell Trading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Colubriale</dc:creator>
  <cp:lastModifiedBy>Joe Colubriale</cp:lastModifiedBy>
  <cp:revision>13</cp:revision>
  <dcterms:created xsi:type="dcterms:W3CDTF">2021-10-23T13:46:10Z</dcterms:created>
  <dcterms:modified xsi:type="dcterms:W3CDTF">2021-10-25T10:18:15Z</dcterms:modified>
</cp:coreProperties>
</file>