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65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B22A3-C004-46A5-9529-238C9D81C4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46E8E8-F3FF-4329-A0CB-AB1491722D3A}">
      <dgm:prSet/>
      <dgm:spPr/>
      <dgm:t>
        <a:bodyPr/>
        <a:lstStyle/>
        <a:p>
          <a:r>
            <a:rPr lang="en-US"/>
            <a:t>Implementing the MARFS algorithm</a:t>
          </a:r>
        </a:p>
      </dgm:t>
    </dgm:pt>
    <dgm:pt modelId="{837EDBB0-F081-4828-B490-1539DDC8CC46}" type="parTrans" cxnId="{F1FA9C14-26F6-4A8B-B3E5-0FD02212E2F6}">
      <dgm:prSet/>
      <dgm:spPr/>
      <dgm:t>
        <a:bodyPr/>
        <a:lstStyle/>
        <a:p>
          <a:endParaRPr lang="en-US"/>
        </a:p>
      </dgm:t>
    </dgm:pt>
    <dgm:pt modelId="{8174AB00-9377-4CAE-89DC-4A665D354D0B}" type="sibTrans" cxnId="{F1FA9C14-26F6-4A8B-B3E5-0FD02212E2F6}">
      <dgm:prSet/>
      <dgm:spPr/>
      <dgm:t>
        <a:bodyPr/>
        <a:lstStyle/>
        <a:p>
          <a:endParaRPr lang="en-US"/>
        </a:p>
      </dgm:t>
    </dgm:pt>
    <dgm:pt modelId="{3E58629B-2057-4387-912C-936179A7F1E9}">
      <dgm:prSet/>
      <dgm:spPr/>
      <dgm:t>
        <a:bodyPr/>
        <a:lstStyle/>
        <a:p>
          <a:r>
            <a:rPr lang="en-US"/>
            <a:t>Compare the runtime of Apriori and FP Growth with MARFS</a:t>
          </a:r>
        </a:p>
      </dgm:t>
    </dgm:pt>
    <dgm:pt modelId="{4C3D7F0D-5C9B-4553-8447-ED26DA13F4CE}" type="parTrans" cxnId="{128666F7-7DD9-4639-8294-40B39FACACD7}">
      <dgm:prSet/>
      <dgm:spPr/>
      <dgm:t>
        <a:bodyPr/>
        <a:lstStyle/>
        <a:p>
          <a:endParaRPr lang="en-US"/>
        </a:p>
      </dgm:t>
    </dgm:pt>
    <dgm:pt modelId="{14E12965-C69D-4D52-ACB3-91C3F118FCC4}" type="sibTrans" cxnId="{128666F7-7DD9-4639-8294-40B39FACACD7}">
      <dgm:prSet/>
      <dgm:spPr/>
      <dgm:t>
        <a:bodyPr/>
        <a:lstStyle/>
        <a:p>
          <a:endParaRPr lang="en-US"/>
        </a:p>
      </dgm:t>
    </dgm:pt>
    <dgm:pt modelId="{E323060F-E25C-4990-B8F0-DA3C8EBC3C20}" type="pres">
      <dgm:prSet presAssocID="{C80B22A3-C004-46A5-9529-238C9D81C433}" presName="root" presStyleCnt="0">
        <dgm:presLayoutVars>
          <dgm:dir/>
          <dgm:resizeHandles val="exact"/>
        </dgm:presLayoutVars>
      </dgm:prSet>
      <dgm:spPr/>
    </dgm:pt>
    <dgm:pt modelId="{A137DA78-1AF7-4716-9D56-8A90044AAB19}" type="pres">
      <dgm:prSet presAssocID="{3446E8E8-F3FF-4329-A0CB-AB1491722D3A}" presName="compNode" presStyleCnt="0"/>
      <dgm:spPr/>
    </dgm:pt>
    <dgm:pt modelId="{65B5E6F2-E29C-4DBD-A662-3C5AF60994AA}" type="pres">
      <dgm:prSet presAssocID="{3446E8E8-F3FF-4329-A0CB-AB1491722D3A}" presName="bgRect" presStyleLbl="bgShp" presStyleIdx="0" presStyleCnt="2"/>
      <dgm:spPr/>
    </dgm:pt>
    <dgm:pt modelId="{775C91FC-A806-4C41-8502-74D15494905D}" type="pres">
      <dgm:prSet presAssocID="{3446E8E8-F3FF-4329-A0CB-AB1491722D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0C6CB8-9E72-4FBD-9314-AB2CC725CA69}" type="pres">
      <dgm:prSet presAssocID="{3446E8E8-F3FF-4329-A0CB-AB1491722D3A}" presName="spaceRect" presStyleCnt="0"/>
      <dgm:spPr/>
    </dgm:pt>
    <dgm:pt modelId="{D3C51CD9-5E4F-4B82-A068-4CD8694EF490}" type="pres">
      <dgm:prSet presAssocID="{3446E8E8-F3FF-4329-A0CB-AB1491722D3A}" presName="parTx" presStyleLbl="revTx" presStyleIdx="0" presStyleCnt="2">
        <dgm:presLayoutVars>
          <dgm:chMax val="0"/>
          <dgm:chPref val="0"/>
        </dgm:presLayoutVars>
      </dgm:prSet>
      <dgm:spPr/>
    </dgm:pt>
    <dgm:pt modelId="{89BF027D-593E-4171-B496-CE0042B56A53}" type="pres">
      <dgm:prSet presAssocID="{8174AB00-9377-4CAE-89DC-4A665D354D0B}" presName="sibTrans" presStyleCnt="0"/>
      <dgm:spPr/>
    </dgm:pt>
    <dgm:pt modelId="{A4E0043C-F2EA-4D79-A99A-5A9FBA96BF1F}" type="pres">
      <dgm:prSet presAssocID="{3E58629B-2057-4387-912C-936179A7F1E9}" presName="compNode" presStyleCnt="0"/>
      <dgm:spPr/>
    </dgm:pt>
    <dgm:pt modelId="{4B185947-02B4-4BB6-9C7A-88FD399E6FCC}" type="pres">
      <dgm:prSet presAssocID="{3E58629B-2057-4387-912C-936179A7F1E9}" presName="bgRect" presStyleLbl="bgShp" presStyleIdx="1" presStyleCnt="2"/>
      <dgm:spPr/>
    </dgm:pt>
    <dgm:pt modelId="{17C113B0-91AA-418A-975B-A09D274CD0EC}" type="pres">
      <dgm:prSet presAssocID="{3E58629B-2057-4387-912C-936179A7F1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0A8975-8831-456F-9668-5390AC077E1F}" type="pres">
      <dgm:prSet presAssocID="{3E58629B-2057-4387-912C-936179A7F1E9}" presName="spaceRect" presStyleCnt="0"/>
      <dgm:spPr/>
    </dgm:pt>
    <dgm:pt modelId="{2AB60E72-D259-46BF-B092-EFFE4FFC1E3B}" type="pres">
      <dgm:prSet presAssocID="{3E58629B-2057-4387-912C-936179A7F1E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1FA9C14-26F6-4A8B-B3E5-0FD02212E2F6}" srcId="{C80B22A3-C004-46A5-9529-238C9D81C433}" destId="{3446E8E8-F3FF-4329-A0CB-AB1491722D3A}" srcOrd="0" destOrd="0" parTransId="{837EDBB0-F081-4828-B490-1539DDC8CC46}" sibTransId="{8174AB00-9377-4CAE-89DC-4A665D354D0B}"/>
    <dgm:cxn modelId="{494C831E-763C-4D55-A12E-D23919BA628D}" type="presOf" srcId="{3E58629B-2057-4387-912C-936179A7F1E9}" destId="{2AB60E72-D259-46BF-B092-EFFE4FFC1E3B}" srcOrd="0" destOrd="0" presId="urn:microsoft.com/office/officeart/2018/2/layout/IconVerticalSolidList"/>
    <dgm:cxn modelId="{58E6D6E8-5530-4039-812D-485A87FFC81E}" type="presOf" srcId="{C80B22A3-C004-46A5-9529-238C9D81C433}" destId="{E323060F-E25C-4990-B8F0-DA3C8EBC3C20}" srcOrd="0" destOrd="0" presId="urn:microsoft.com/office/officeart/2018/2/layout/IconVerticalSolidList"/>
    <dgm:cxn modelId="{46FA9AEB-DA3C-446C-A630-76B5D6323AD9}" type="presOf" srcId="{3446E8E8-F3FF-4329-A0CB-AB1491722D3A}" destId="{D3C51CD9-5E4F-4B82-A068-4CD8694EF490}" srcOrd="0" destOrd="0" presId="urn:microsoft.com/office/officeart/2018/2/layout/IconVerticalSolidList"/>
    <dgm:cxn modelId="{128666F7-7DD9-4639-8294-40B39FACACD7}" srcId="{C80B22A3-C004-46A5-9529-238C9D81C433}" destId="{3E58629B-2057-4387-912C-936179A7F1E9}" srcOrd="1" destOrd="0" parTransId="{4C3D7F0D-5C9B-4553-8447-ED26DA13F4CE}" sibTransId="{14E12965-C69D-4D52-ACB3-91C3F118FCC4}"/>
    <dgm:cxn modelId="{352772DF-218D-48AA-AA0D-F739EDC8EC82}" type="presParOf" srcId="{E323060F-E25C-4990-B8F0-DA3C8EBC3C20}" destId="{A137DA78-1AF7-4716-9D56-8A90044AAB19}" srcOrd="0" destOrd="0" presId="urn:microsoft.com/office/officeart/2018/2/layout/IconVerticalSolidList"/>
    <dgm:cxn modelId="{CB1654B4-B57A-446F-ADA1-2DC21317715C}" type="presParOf" srcId="{A137DA78-1AF7-4716-9D56-8A90044AAB19}" destId="{65B5E6F2-E29C-4DBD-A662-3C5AF60994AA}" srcOrd="0" destOrd="0" presId="urn:microsoft.com/office/officeart/2018/2/layout/IconVerticalSolidList"/>
    <dgm:cxn modelId="{018175CF-12BF-43F4-B0A9-A3CD5A23F48D}" type="presParOf" srcId="{A137DA78-1AF7-4716-9D56-8A90044AAB19}" destId="{775C91FC-A806-4C41-8502-74D15494905D}" srcOrd="1" destOrd="0" presId="urn:microsoft.com/office/officeart/2018/2/layout/IconVerticalSolidList"/>
    <dgm:cxn modelId="{36CDE3BA-7D9C-4B3A-95B5-525C44404F1F}" type="presParOf" srcId="{A137DA78-1AF7-4716-9D56-8A90044AAB19}" destId="{CF0C6CB8-9E72-4FBD-9314-AB2CC725CA69}" srcOrd="2" destOrd="0" presId="urn:microsoft.com/office/officeart/2018/2/layout/IconVerticalSolidList"/>
    <dgm:cxn modelId="{34E4B435-B2C7-42EE-93B3-453212CBEA75}" type="presParOf" srcId="{A137DA78-1AF7-4716-9D56-8A90044AAB19}" destId="{D3C51CD9-5E4F-4B82-A068-4CD8694EF490}" srcOrd="3" destOrd="0" presId="urn:microsoft.com/office/officeart/2018/2/layout/IconVerticalSolidList"/>
    <dgm:cxn modelId="{C97AEA57-DE2F-4B8D-B817-15C4AB01BFE9}" type="presParOf" srcId="{E323060F-E25C-4990-B8F0-DA3C8EBC3C20}" destId="{89BF027D-593E-4171-B496-CE0042B56A53}" srcOrd="1" destOrd="0" presId="urn:microsoft.com/office/officeart/2018/2/layout/IconVerticalSolidList"/>
    <dgm:cxn modelId="{77CF5FA3-A6D1-4E0B-831D-FF68E1360144}" type="presParOf" srcId="{E323060F-E25C-4990-B8F0-DA3C8EBC3C20}" destId="{A4E0043C-F2EA-4D79-A99A-5A9FBA96BF1F}" srcOrd="2" destOrd="0" presId="urn:microsoft.com/office/officeart/2018/2/layout/IconVerticalSolidList"/>
    <dgm:cxn modelId="{B2932B94-50E2-435F-903D-49971427741B}" type="presParOf" srcId="{A4E0043C-F2EA-4D79-A99A-5A9FBA96BF1F}" destId="{4B185947-02B4-4BB6-9C7A-88FD399E6FCC}" srcOrd="0" destOrd="0" presId="urn:microsoft.com/office/officeart/2018/2/layout/IconVerticalSolidList"/>
    <dgm:cxn modelId="{1173C9B4-335F-46DF-B2FE-2AA8587E961A}" type="presParOf" srcId="{A4E0043C-F2EA-4D79-A99A-5A9FBA96BF1F}" destId="{17C113B0-91AA-418A-975B-A09D274CD0EC}" srcOrd="1" destOrd="0" presId="urn:microsoft.com/office/officeart/2018/2/layout/IconVerticalSolidList"/>
    <dgm:cxn modelId="{4A0D3CAA-50FE-4DF3-A305-C57D9F004823}" type="presParOf" srcId="{A4E0043C-F2EA-4D79-A99A-5A9FBA96BF1F}" destId="{ED0A8975-8831-456F-9668-5390AC077E1F}" srcOrd="2" destOrd="0" presId="urn:microsoft.com/office/officeart/2018/2/layout/IconVerticalSolidList"/>
    <dgm:cxn modelId="{6452B8C3-B217-4344-AF6D-19B7E3E08515}" type="presParOf" srcId="{A4E0043C-F2EA-4D79-A99A-5A9FBA96BF1F}" destId="{2AB60E72-D259-46BF-B092-EFFE4FFC1E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00AB3-B830-4886-9D46-EC8B340EBDF5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E476E11-49FF-4DEC-9DF7-9531937DA6FF}">
      <dgm:prSet/>
      <dgm:spPr/>
      <dgm:t>
        <a:bodyPr/>
        <a:lstStyle/>
        <a:p>
          <a:r>
            <a:rPr lang="en-US"/>
            <a:t>Implementing the MARFS algorithm</a:t>
          </a:r>
        </a:p>
      </dgm:t>
    </dgm:pt>
    <dgm:pt modelId="{2A427C51-150D-4ADE-B5FF-15856BD66420}" type="parTrans" cxnId="{F0530AF9-727E-4A3E-B768-6CA1A04B456D}">
      <dgm:prSet/>
      <dgm:spPr/>
      <dgm:t>
        <a:bodyPr/>
        <a:lstStyle/>
        <a:p>
          <a:endParaRPr lang="en-US"/>
        </a:p>
      </dgm:t>
    </dgm:pt>
    <dgm:pt modelId="{5F5820A0-7B19-461C-AADB-4AA3FEA7C41C}" type="sibTrans" cxnId="{F0530AF9-727E-4A3E-B768-6CA1A04B456D}">
      <dgm:prSet/>
      <dgm:spPr/>
      <dgm:t>
        <a:bodyPr/>
        <a:lstStyle/>
        <a:p>
          <a:endParaRPr lang="en-US"/>
        </a:p>
      </dgm:t>
    </dgm:pt>
    <dgm:pt modelId="{B949C0DE-412F-4395-AC39-BB3E998587AE}">
      <dgm:prSet/>
      <dgm:spPr/>
      <dgm:t>
        <a:bodyPr/>
        <a:lstStyle/>
        <a:p>
          <a:r>
            <a:rPr lang="en-US"/>
            <a:t>Write code based on the paper</a:t>
          </a:r>
        </a:p>
      </dgm:t>
    </dgm:pt>
    <dgm:pt modelId="{C6417745-3FDF-4FAF-9CD7-7530F3CC9645}" type="parTrans" cxnId="{CABD0EE6-739F-49FE-BAEE-BA2693C00771}">
      <dgm:prSet/>
      <dgm:spPr/>
      <dgm:t>
        <a:bodyPr/>
        <a:lstStyle/>
        <a:p>
          <a:endParaRPr lang="en-US"/>
        </a:p>
      </dgm:t>
    </dgm:pt>
    <dgm:pt modelId="{44B5E03F-C2BA-43F2-B1D6-9D4E914EFA4B}" type="sibTrans" cxnId="{CABD0EE6-739F-49FE-BAEE-BA2693C00771}">
      <dgm:prSet/>
      <dgm:spPr/>
      <dgm:t>
        <a:bodyPr/>
        <a:lstStyle/>
        <a:p>
          <a:endParaRPr lang="en-US"/>
        </a:p>
      </dgm:t>
    </dgm:pt>
    <dgm:pt modelId="{47C1609C-323A-4D46-87B8-6C4B36DEE695}">
      <dgm:prSet/>
      <dgm:spPr/>
      <dgm:t>
        <a:bodyPr/>
        <a:lstStyle/>
        <a:p>
          <a:r>
            <a:rPr lang="en-US"/>
            <a:t>Two version of MARFS</a:t>
          </a:r>
        </a:p>
      </dgm:t>
    </dgm:pt>
    <dgm:pt modelId="{89B45A4A-35BC-4E3E-8EB6-15EBE4B09D2D}" type="parTrans" cxnId="{964E7483-CB23-4DAF-B4CA-169D7FE3D196}">
      <dgm:prSet/>
      <dgm:spPr/>
      <dgm:t>
        <a:bodyPr/>
        <a:lstStyle/>
        <a:p>
          <a:endParaRPr lang="en-US"/>
        </a:p>
      </dgm:t>
    </dgm:pt>
    <dgm:pt modelId="{59DCF13D-5B08-40BD-BE70-5B471B8EA2B7}" type="sibTrans" cxnId="{964E7483-CB23-4DAF-B4CA-169D7FE3D196}">
      <dgm:prSet/>
      <dgm:spPr/>
      <dgm:t>
        <a:bodyPr/>
        <a:lstStyle/>
        <a:p>
          <a:endParaRPr lang="en-US"/>
        </a:p>
      </dgm:t>
    </dgm:pt>
    <dgm:pt modelId="{E57FAB7C-A5FA-4103-AFFF-7F552171703E}">
      <dgm:prSet/>
      <dgm:spPr/>
      <dgm:t>
        <a:bodyPr/>
        <a:lstStyle/>
        <a:p>
          <a:r>
            <a:rPr lang="en-US"/>
            <a:t>Start with MARFS1 </a:t>
          </a:r>
        </a:p>
      </dgm:t>
    </dgm:pt>
    <dgm:pt modelId="{24511FD9-C639-42B1-B037-649952EE9EB3}" type="parTrans" cxnId="{5B425512-28AE-4B23-9AFA-490E2106DA1E}">
      <dgm:prSet/>
      <dgm:spPr/>
      <dgm:t>
        <a:bodyPr/>
        <a:lstStyle/>
        <a:p>
          <a:endParaRPr lang="en-US"/>
        </a:p>
      </dgm:t>
    </dgm:pt>
    <dgm:pt modelId="{D50AAF40-8D63-42C1-A30F-B32D12FFAFFC}" type="sibTrans" cxnId="{5B425512-28AE-4B23-9AFA-490E2106DA1E}">
      <dgm:prSet/>
      <dgm:spPr/>
      <dgm:t>
        <a:bodyPr/>
        <a:lstStyle/>
        <a:p>
          <a:endParaRPr lang="en-US"/>
        </a:p>
      </dgm:t>
    </dgm:pt>
    <dgm:pt modelId="{BAF34EF3-7F2F-462A-A053-F81777B3B0A5}">
      <dgm:prSet/>
      <dgm:spPr/>
      <dgm:t>
        <a:bodyPr/>
        <a:lstStyle/>
        <a:p>
          <a:r>
            <a:rPr lang="en-US"/>
            <a:t>If there is time, code MARFS2</a:t>
          </a:r>
        </a:p>
      </dgm:t>
    </dgm:pt>
    <dgm:pt modelId="{1328A25F-5B94-442D-B435-C08882EE6030}" type="parTrans" cxnId="{F124D8F9-99DE-48CD-A9FF-D3D286CC6EB8}">
      <dgm:prSet/>
      <dgm:spPr/>
      <dgm:t>
        <a:bodyPr/>
        <a:lstStyle/>
        <a:p>
          <a:endParaRPr lang="en-US"/>
        </a:p>
      </dgm:t>
    </dgm:pt>
    <dgm:pt modelId="{3614B103-1F0B-4C71-B272-2D125F8D404B}" type="sibTrans" cxnId="{F124D8F9-99DE-48CD-A9FF-D3D286CC6EB8}">
      <dgm:prSet/>
      <dgm:spPr/>
      <dgm:t>
        <a:bodyPr/>
        <a:lstStyle/>
        <a:p>
          <a:endParaRPr lang="en-US"/>
        </a:p>
      </dgm:t>
    </dgm:pt>
    <dgm:pt modelId="{5B11881B-6B7B-40E2-A0B3-A7A9A80E7446}">
      <dgm:prSet/>
      <dgm:spPr/>
      <dgm:t>
        <a:bodyPr/>
        <a:lstStyle/>
        <a:p>
          <a:r>
            <a:rPr lang="en-US"/>
            <a:t>Compare the runtime of Apriori and FP Growth with MARFS</a:t>
          </a:r>
        </a:p>
      </dgm:t>
    </dgm:pt>
    <dgm:pt modelId="{5848867D-284D-4EB8-B6F6-829F58598E0F}" type="parTrans" cxnId="{B8C7DC1A-CA50-4A67-B68C-CE35EB52DB7F}">
      <dgm:prSet/>
      <dgm:spPr/>
      <dgm:t>
        <a:bodyPr/>
        <a:lstStyle/>
        <a:p>
          <a:endParaRPr lang="en-US"/>
        </a:p>
      </dgm:t>
    </dgm:pt>
    <dgm:pt modelId="{7F499F9C-58C3-49A0-8723-3F44610EBC47}" type="sibTrans" cxnId="{B8C7DC1A-CA50-4A67-B68C-CE35EB52DB7F}">
      <dgm:prSet/>
      <dgm:spPr/>
      <dgm:t>
        <a:bodyPr/>
        <a:lstStyle/>
        <a:p>
          <a:endParaRPr lang="en-US"/>
        </a:p>
      </dgm:t>
    </dgm:pt>
    <dgm:pt modelId="{0E8A1ACD-9EC7-41B5-9378-CDD469041293}">
      <dgm:prSet/>
      <dgm:spPr/>
      <dgm:t>
        <a:bodyPr/>
        <a:lstStyle/>
        <a:p>
          <a:r>
            <a:rPr lang="en-US"/>
            <a:t>Time the algorithms against same dataset</a:t>
          </a:r>
        </a:p>
      </dgm:t>
    </dgm:pt>
    <dgm:pt modelId="{D73AB628-C24E-4F7F-85DC-5D0E005CC5A4}" type="parTrans" cxnId="{87737C1A-865F-47A0-B64C-6F33BD1349C6}">
      <dgm:prSet/>
      <dgm:spPr/>
      <dgm:t>
        <a:bodyPr/>
        <a:lstStyle/>
        <a:p>
          <a:endParaRPr lang="en-US"/>
        </a:p>
      </dgm:t>
    </dgm:pt>
    <dgm:pt modelId="{26008874-7BD3-4868-BE47-DA5D1F131FD6}" type="sibTrans" cxnId="{87737C1A-865F-47A0-B64C-6F33BD1349C6}">
      <dgm:prSet/>
      <dgm:spPr/>
      <dgm:t>
        <a:bodyPr/>
        <a:lstStyle/>
        <a:p>
          <a:endParaRPr lang="en-US"/>
        </a:p>
      </dgm:t>
    </dgm:pt>
    <dgm:pt modelId="{AC4EFBA0-302E-4B3B-81FB-844D7D4576DD}" type="pres">
      <dgm:prSet presAssocID="{B1500AB3-B830-4886-9D46-EC8B340EBDF5}" presName="linear" presStyleCnt="0">
        <dgm:presLayoutVars>
          <dgm:dir/>
          <dgm:animLvl val="lvl"/>
          <dgm:resizeHandles val="exact"/>
        </dgm:presLayoutVars>
      </dgm:prSet>
      <dgm:spPr/>
    </dgm:pt>
    <dgm:pt modelId="{C4B2C504-C28E-4951-A0E1-0A38FE4597B0}" type="pres">
      <dgm:prSet presAssocID="{1E476E11-49FF-4DEC-9DF7-9531937DA6FF}" presName="parentLin" presStyleCnt="0"/>
      <dgm:spPr/>
    </dgm:pt>
    <dgm:pt modelId="{522C6EDA-CC35-42D1-A7CF-3A43C7FAF9F0}" type="pres">
      <dgm:prSet presAssocID="{1E476E11-49FF-4DEC-9DF7-9531937DA6FF}" presName="parentLeftMargin" presStyleLbl="node1" presStyleIdx="0" presStyleCnt="2"/>
      <dgm:spPr/>
    </dgm:pt>
    <dgm:pt modelId="{B52B2CB6-A781-4F0B-9D1F-9B3929AEF47A}" type="pres">
      <dgm:prSet presAssocID="{1E476E11-49FF-4DEC-9DF7-9531937DA6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1E1A208-5D8A-4B4A-B7F4-8C21E9E49B26}" type="pres">
      <dgm:prSet presAssocID="{1E476E11-49FF-4DEC-9DF7-9531937DA6FF}" presName="negativeSpace" presStyleCnt="0"/>
      <dgm:spPr/>
    </dgm:pt>
    <dgm:pt modelId="{CAADD9F3-5C63-4B73-8766-B3DF11B1794F}" type="pres">
      <dgm:prSet presAssocID="{1E476E11-49FF-4DEC-9DF7-9531937DA6FF}" presName="childText" presStyleLbl="conFgAcc1" presStyleIdx="0" presStyleCnt="2">
        <dgm:presLayoutVars>
          <dgm:bulletEnabled val="1"/>
        </dgm:presLayoutVars>
      </dgm:prSet>
      <dgm:spPr/>
    </dgm:pt>
    <dgm:pt modelId="{DB822152-F352-4325-A6C1-BA25FC9E203D}" type="pres">
      <dgm:prSet presAssocID="{5F5820A0-7B19-461C-AADB-4AA3FEA7C41C}" presName="spaceBetweenRectangles" presStyleCnt="0"/>
      <dgm:spPr/>
    </dgm:pt>
    <dgm:pt modelId="{E9AA34DF-A9F9-424B-BE34-BACDC2382239}" type="pres">
      <dgm:prSet presAssocID="{5B11881B-6B7B-40E2-A0B3-A7A9A80E7446}" presName="parentLin" presStyleCnt="0"/>
      <dgm:spPr/>
    </dgm:pt>
    <dgm:pt modelId="{E5EE4D4E-0396-424B-B52C-CD21CCC53D15}" type="pres">
      <dgm:prSet presAssocID="{5B11881B-6B7B-40E2-A0B3-A7A9A80E7446}" presName="parentLeftMargin" presStyleLbl="node1" presStyleIdx="0" presStyleCnt="2"/>
      <dgm:spPr/>
    </dgm:pt>
    <dgm:pt modelId="{10780CD5-6B67-4557-B936-E914147AAADC}" type="pres">
      <dgm:prSet presAssocID="{5B11881B-6B7B-40E2-A0B3-A7A9A80E74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03B28DC-7EA8-48D7-B3BF-86E00069FA1A}" type="pres">
      <dgm:prSet presAssocID="{5B11881B-6B7B-40E2-A0B3-A7A9A80E7446}" presName="negativeSpace" presStyleCnt="0"/>
      <dgm:spPr/>
    </dgm:pt>
    <dgm:pt modelId="{F4C036B4-BE63-4F9A-B1A3-FAA94B15C6CC}" type="pres">
      <dgm:prSet presAssocID="{5B11881B-6B7B-40E2-A0B3-A7A9A80E74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B425512-28AE-4B23-9AFA-490E2106DA1E}" srcId="{47C1609C-323A-4D46-87B8-6C4B36DEE695}" destId="{E57FAB7C-A5FA-4103-AFFF-7F552171703E}" srcOrd="0" destOrd="0" parTransId="{24511FD9-C639-42B1-B037-649952EE9EB3}" sibTransId="{D50AAF40-8D63-42C1-A30F-B32D12FFAFFC}"/>
    <dgm:cxn modelId="{F94F5617-78CD-40A5-94C3-8637A6A6EF9C}" type="presOf" srcId="{E57FAB7C-A5FA-4103-AFFF-7F552171703E}" destId="{CAADD9F3-5C63-4B73-8766-B3DF11B1794F}" srcOrd="0" destOrd="2" presId="urn:microsoft.com/office/officeart/2005/8/layout/list1"/>
    <dgm:cxn modelId="{87737C1A-865F-47A0-B64C-6F33BD1349C6}" srcId="{5B11881B-6B7B-40E2-A0B3-A7A9A80E7446}" destId="{0E8A1ACD-9EC7-41B5-9378-CDD469041293}" srcOrd="0" destOrd="0" parTransId="{D73AB628-C24E-4F7F-85DC-5D0E005CC5A4}" sibTransId="{26008874-7BD3-4868-BE47-DA5D1F131FD6}"/>
    <dgm:cxn modelId="{B8C7DC1A-CA50-4A67-B68C-CE35EB52DB7F}" srcId="{B1500AB3-B830-4886-9D46-EC8B340EBDF5}" destId="{5B11881B-6B7B-40E2-A0B3-A7A9A80E7446}" srcOrd="1" destOrd="0" parTransId="{5848867D-284D-4EB8-B6F6-829F58598E0F}" sibTransId="{7F499F9C-58C3-49A0-8723-3F44610EBC47}"/>
    <dgm:cxn modelId="{741A1A3F-3577-4FC8-951F-75B87B4B7E71}" type="presOf" srcId="{0E8A1ACD-9EC7-41B5-9378-CDD469041293}" destId="{F4C036B4-BE63-4F9A-B1A3-FAA94B15C6CC}" srcOrd="0" destOrd="0" presId="urn:microsoft.com/office/officeart/2005/8/layout/list1"/>
    <dgm:cxn modelId="{BECB7060-B7B7-40B7-A13C-0B8747534456}" type="presOf" srcId="{1E476E11-49FF-4DEC-9DF7-9531937DA6FF}" destId="{522C6EDA-CC35-42D1-A7CF-3A43C7FAF9F0}" srcOrd="0" destOrd="0" presId="urn:microsoft.com/office/officeart/2005/8/layout/list1"/>
    <dgm:cxn modelId="{F8608060-C099-4FA1-A314-698364EADCF5}" type="presOf" srcId="{47C1609C-323A-4D46-87B8-6C4B36DEE695}" destId="{CAADD9F3-5C63-4B73-8766-B3DF11B1794F}" srcOrd="0" destOrd="1" presId="urn:microsoft.com/office/officeart/2005/8/layout/list1"/>
    <dgm:cxn modelId="{964E7483-CB23-4DAF-B4CA-169D7FE3D196}" srcId="{1E476E11-49FF-4DEC-9DF7-9531937DA6FF}" destId="{47C1609C-323A-4D46-87B8-6C4B36DEE695}" srcOrd="1" destOrd="0" parTransId="{89B45A4A-35BC-4E3E-8EB6-15EBE4B09D2D}" sibTransId="{59DCF13D-5B08-40BD-BE70-5B471B8EA2B7}"/>
    <dgm:cxn modelId="{9D133B85-625A-4600-847E-E050B542626D}" type="presOf" srcId="{B949C0DE-412F-4395-AC39-BB3E998587AE}" destId="{CAADD9F3-5C63-4B73-8766-B3DF11B1794F}" srcOrd="0" destOrd="0" presId="urn:microsoft.com/office/officeart/2005/8/layout/list1"/>
    <dgm:cxn modelId="{26D5A986-3D67-4717-9C41-008BF2F30F2D}" type="presOf" srcId="{BAF34EF3-7F2F-462A-A053-F81777B3B0A5}" destId="{CAADD9F3-5C63-4B73-8766-B3DF11B1794F}" srcOrd="0" destOrd="3" presId="urn:microsoft.com/office/officeart/2005/8/layout/list1"/>
    <dgm:cxn modelId="{C8C3D093-DE8D-4551-B72E-1939C1AFEDCD}" type="presOf" srcId="{5B11881B-6B7B-40E2-A0B3-A7A9A80E7446}" destId="{E5EE4D4E-0396-424B-B52C-CD21CCC53D15}" srcOrd="0" destOrd="0" presId="urn:microsoft.com/office/officeart/2005/8/layout/list1"/>
    <dgm:cxn modelId="{B2C3E1B9-0111-4137-83C2-779EE3879D02}" type="presOf" srcId="{5B11881B-6B7B-40E2-A0B3-A7A9A80E7446}" destId="{10780CD5-6B67-4557-B936-E914147AAADC}" srcOrd="1" destOrd="0" presId="urn:microsoft.com/office/officeart/2005/8/layout/list1"/>
    <dgm:cxn modelId="{288A20BB-371B-400A-921E-E8B053B3A6C2}" type="presOf" srcId="{B1500AB3-B830-4886-9D46-EC8B340EBDF5}" destId="{AC4EFBA0-302E-4B3B-81FB-844D7D4576DD}" srcOrd="0" destOrd="0" presId="urn:microsoft.com/office/officeart/2005/8/layout/list1"/>
    <dgm:cxn modelId="{CABD0EE6-739F-49FE-BAEE-BA2693C00771}" srcId="{1E476E11-49FF-4DEC-9DF7-9531937DA6FF}" destId="{B949C0DE-412F-4395-AC39-BB3E998587AE}" srcOrd="0" destOrd="0" parTransId="{C6417745-3FDF-4FAF-9CD7-7530F3CC9645}" sibTransId="{44B5E03F-C2BA-43F2-B1D6-9D4E914EFA4B}"/>
    <dgm:cxn modelId="{397AFDF4-4F52-4210-9B91-8E08DE914AB0}" type="presOf" srcId="{1E476E11-49FF-4DEC-9DF7-9531937DA6FF}" destId="{B52B2CB6-A781-4F0B-9D1F-9B3929AEF47A}" srcOrd="1" destOrd="0" presId="urn:microsoft.com/office/officeart/2005/8/layout/list1"/>
    <dgm:cxn modelId="{F0530AF9-727E-4A3E-B768-6CA1A04B456D}" srcId="{B1500AB3-B830-4886-9D46-EC8B340EBDF5}" destId="{1E476E11-49FF-4DEC-9DF7-9531937DA6FF}" srcOrd="0" destOrd="0" parTransId="{2A427C51-150D-4ADE-B5FF-15856BD66420}" sibTransId="{5F5820A0-7B19-461C-AADB-4AA3FEA7C41C}"/>
    <dgm:cxn modelId="{F124D8F9-99DE-48CD-A9FF-D3D286CC6EB8}" srcId="{47C1609C-323A-4D46-87B8-6C4B36DEE695}" destId="{BAF34EF3-7F2F-462A-A053-F81777B3B0A5}" srcOrd="1" destOrd="0" parTransId="{1328A25F-5B94-442D-B435-C08882EE6030}" sibTransId="{3614B103-1F0B-4C71-B272-2D125F8D404B}"/>
    <dgm:cxn modelId="{5CE0D699-EE82-4D1B-B4FC-425103496F5B}" type="presParOf" srcId="{AC4EFBA0-302E-4B3B-81FB-844D7D4576DD}" destId="{C4B2C504-C28E-4951-A0E1-0A38FE4597B0}" srcOrd="0" destOrd="0" presId="urn:microsoft.com/office/officeart/2005/8/layout/list1"/>
    <dgm:cxn modelId="{3E53A525-4990-42AB-90A9-21490693F475}" type="presParOf" srcId="{C4B2C504-C28E-4951-A0E1-0A38FE4597B0}" destId="{522C6EDA-CC35-42D1-A7CF-3A43C7FAF9F0}" srcOrd="0" destOrd="0" presId="urn:microsoft.com/office/officeart/2005/8/layout/list1"/>
    <dgm:cxn modelId="{D0C8F5CD-D887-4A33-8407-46537A975EB9}" type="presParOf" srcId="{C4B2C504-C28E-4951-A0E1-0A38FE4597B0}" destId="{B52B2CB6-A781-4F0B-9D1F-9B3929AEF47A}" srcOrd="1" destOrd="0" presId="urn:microsoft.com/office/officeart/2005/8/layout/list1"/>
    <dgm:cxn modelId="{48C6F007-7B87-4A04-8B01-829A1E78A25B}" type="presParOf" srcId="{AC4EFBA0-302E-4B3B-81FB-844D7D4576DD}" destId="{B1E1A208-5D8A-4B4A-B7F4-8C21E9E49B26}" srcOrd="1" destOrd="0" presId="urn:microsoft.com/office/officeart/2005/8/layout/list1"/>
    <dgm:cxn modelId="{DC422897-9C7A-47F5-A079-4701E12B717E}" type="presParOf" srcId="{AC4EFBA0-302E-4B3B-81FB-844D7D4576DD}" destId="{CAADD9F3-5C63-4B73-8766-B3DF11B1794F}" srcOrd="2" destOrd="0" presId="urn:microsoft.com/office/officeart/2005/8/layout/list1"/>
    <dgm:cxn modelId="{8B04DE03-500D-44F0-9261-02CD7A09CA19}" type="presParOf" srcId="{AC4EFBA0-302E-4B3B-81FB-844D7D4576DD}" destId="{DB822152-F352-4325-A6C1-BA25FC9E203D}" srcOrd="3" destOrd="0" presId="urn:microsoft.com/office/officeart/2005/8/layout/list1"/>
    <dgm:cxn modelId="{1FE98AC7-F061-4AF4-BA1A-9B5B4D915D0E}" type="presParOf" srcId="{AC4EFBA0-302E-4B3B-81FB-844D7D4576DD}" destId="{E9AA34DF-A9F9-424B-BE34-BACDC2382239}" srcOrd="4" destOrd="0" presId="urn:microsoft.com/office/officeart/2005/8/layout/list1"/>
    <dgm:cxn modelId="{87DF64CB-B7D9-4AAF-BC9B-B1078B97BC34}" type="presParOf" srcId="{E9AA34DF-A9F9-424B-BE34-BACDC2382239}" destId="{E5EE4D4E-0396-424B-B52C-CD21CCC53D15}" srcOrd="0" destOrd="0" presId="urn:microsoft.com/office/officeart/2005/8/layout/list1"/>
    <dgm:cxn modelId="{48E6AD79-6C50-44E0-92E9-588CBABE1D24}" type="presParOf" srcId="{E9AA34DF-A9F9-424B-BE34-BACDC2382239}" destId="{10780CD5-6B67-4557-B936-E914147AAADC}" srcOrd="1" destOrd="0" presId="urn:microsoft.com/office/officeart/2005/8/layout/list1"/>
    <dgm:cxn modelId="{E9FBE3FD-83D2-4DEF-93ED-E74999205DCA}" type="presParOf" srcId="{AC4EFBA0-302E-4B3B-81FB-844D7D4576DD}" destId="{C03B28DC-7EA8-48D7-B3BF-86E00069FA1A}" srcOrd="5" destOrd="0" presId="urn:microsoft.com/office/officeart/2005/8/layout/list1"/>
    <dgm:cxn modelId="{A86BF1B8-A95F-4B33-A26C-A0F0C59C0E9A}" type="presParOf" srcId="{AC4EFBA0-302E-4B3B-81FB-844D7D4576DD}" destId="{F4C036B4-BE63-4F9A-B1A3-FAA94B15C6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2C28B9-D948-4031-B766-6B9F19039B5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274499-D6C4-4B84-9242-C8811C817972}">
      <dgm:prSet custT="1"/>
      <dgm:spPr/>
      <dgm:t>
        <a:bodyPr/>
        <a:lstStyle/>
        <a:p>
          <a:r>
            <a:rPr lang="en-US" sz="3200" dirty="0"/>
            <a:t>Took a while to get files</a:t>
          </a:r>
        </a:p>
      </dgm:t>
    </dgm:pt>
    <dgm:pt modelId="{1EB8ABCF-B3E2-415E-9FC8-35358C761809}" type="parTrans" cxnId="{59C6B5DE-4EA8-42A1-B0EA-2CB0D666435A}">
      <dgm:prSet/>
      <dgm:spPr/>
      <dgm:t>
        <a:bodyPr/>
        <a:lstStyle/>
        <a:p>
          <a:endParaRPr lang="en-US"/>
        </a:p>
      </dgm:t>
    </dgm:pt>
    <dgm:pt modelId="{F40CB716-DC44-4279-A770-9C35C17BB99F}" type="sibTrans" cxnId="{59C6B5DE-4EA8-42A1-B0EA-2CB0D666435A}">
      <dgm:prSet/>
      <dgm:spPr/>
      <dgm:t>
        <a:bodyPr/>
        <a:lstStyle/>
        <a:p>
          <a:endParaRPr lang="en-US"/>
        </a:p>
      </dgm:t>
    </dgm:pt>
    <dgm:pt modelId="{BAAE8D93-FCE0-4650-8A35-C9F32F59434D}">
      <dgm:prSet custT="1"/>
      <dgm:spPr/>
      <dgm:t>
        <a:bodyPr/>
        <a:lstStyle/>
        <a:p>
          <a:r>
            <a:rPr lang="en-US" sz="3200" dirty="0"/>
            <a:t>Formatting for the </a:t>
          </a:r>
          <a:r>
            <a:rPr lang="en-US" sz="3200" dirty="0" err="1"/>
            <a:t>Apriori</a:t>
          </a:r>
          <a:r>
            <a:rPr lang="en-US" sz="3200" dirty="0"/>
            <a:t> algorithm</a:t>
          </a:r>
        </a:p>
      </dgm:t>
    </dgm:pt>
    <dgm:pt modelId="{1642929B-C34E-42D5-85A4-BDBD80B05C04}" type="parTrans" cxnId="{71115846-652F-4A5B-AC6B-586114EBFEFF}">
      <dgm:prSet/>
      <dgm:spPr/>
      <dgm:t>
        <a:bodyPr/>
        <a:lstStyle/>
        <a:p>
          <a:endParaRPr lang="en-US"/>
        </a:p>
      </dgm:t>
    </dgm:pt>
    <dgm:pt modelId="{EB51239A-33C0-4C46-9C96-3A8CF608BAC8}" type="sibTrans" cxnId="{71115846-652F-4A5B-AC6B-586114EBFEFF}">
      <dgm:prSet/>
      <dgm:spPr/>
      <dgm:t>
        <a:bodyPr/>
        <a:lstStyle/>
        <a:p>
          <a:endParaRPr lang="en-US"/>
        </a:p>
      </dgm:t>
    </dgm:pt>
    <dgm:pt modelId="{E62AE868-A395-4E56-9963-FC3D2680AD5A}">
      <dgm:prSet custT="1"/>
      <dgm:spPr/>
      <dgm:t>
        <a:bodyPr/>
        <a:lstStyle/>
        <a:p>
          <a:r>
            <a:rPr lang="en-US" sz="3200" dirty="0"/>
            <a:t>Must have unique numbers</a:t>
          </a:r>
        </a:p>
      </dgm:t>
    </dgm:pt>
    <dgm:pt modelId="{75E1A190-5E79-4215-8E05-C10AFF4B226F}" type="parTrans" cxnId="{0030CDE7-5A7A-4193-9265-F152E6D644E8}">
      <dgm:prSet/>
      <dgm:spPr/>
      <dgm:t>
        <a:bodyPr/>
        <a:lstStyle/>
        <a:p>
          <a:endParaRPr lang="en-US"/>
        </a:p>
      </dgm:t>
    </dgm:pt>
    <dgm:pt modelId="{FFE92152-C51C-4752-9C0B-EFF21BF5C5CD}" type="sibTrans" cxnId="{0030CDE7-5A7A-4193-9265-F152E6D644E8}">
      <dgm:prSet/>
      <dgm:spPr/>
      <dgm:t>
        <a:bodyPr/>
        <a:lstStyle/>
        <a:p>
          <a:endParaRPr lang="en-US"/>
        </a:p>
      </dgm:t>
    </dgm:pt>
    <dgm:pt modelId="{EDC01897-FA4A-4890-BBF1-B3610D9BEBF7}" type="pres">
      <dgm:prSet presAssocID="{192C28B9-D948-4031-B766-6B9F19039B59}" presName="linear" presStyleCnt="0">
        <dgm:presLayoutVars>
          <dgm:animLvl val="lvl"/>
          <dgm:resizeHandles val="exact"/>
        </dgm:presLayoutVars>
      </dgm:prSet>
      <dgm:spPr/>
    </dgm:pt>
    <dgm:pt modelId="{CCD3B4A8-2A07-4407-96A8-F9D9733DE693}" type="pres">
      <dgm:prSet presAssocID="{B1274499-D6C4-4B84-9242-C8811C8179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982493-51D7-4CE9-814F-7F33BC67132D}" type="pres">
      <dgm:prSet presAssocID="{F40CB716-DC44-4279-A770-9C35C17BB99F}" presName="spacer" presStyleCnt="0"/>
      <dgm:spPr/>
    </dgm:pt>
    <dgm:pt modelId="{7AD3E40E-FFB8-4E41-9397-FC2D1A2A8E4E}" type="pres">
      <dgm:prSet presAssocID="{BAAE8D93-FCE0-4650-8A35-C9F32F5943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3672C6-FD87-4064-AEC6-16E082C4FCB3}" type="pres">
      <dgm:prSet presAssocID="{BAAE8D93-FCE0-4650-8A35-C9F32F5943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1CE1D19-7D40-4AA7-A40C-094C2B91519A}" type="presOf" srcId="{B1274499-D6C4-4B84-9242-C8811C817972}" destId="{CCD3B4A8-2A07-4407-96A8-F9D9733DE693}" srcOrd="0" destOrd="0" presId="urn:microsoft.com/office/officeart/2005/8/layout/vList2"/>
    <dgm:cxn modelId="{525DD71A-4147-470B-8911-B6A5FF5DB17A}" type="presOf" srcId="{E62AE868-A395-4E56-9963-FC3D2680AD5A}" destId="{BF3672C6-FD87-4064-AEC6-16E082C4FCB3}" srcOrd="0" destOrd="0" presId="urn:microsoft.com/office/officeart/2005/8/layout/vList2"/>
    <dgm:cxn modelId="{9208E125-9219-4834-BE34-0757E2D769E5}" type="presOf" srcId="{192C28B9-D948-4031-B766-6B9F19039B59}" destId="{EDC01897-FA4A-4890-BBF1-B3610D9BEBF7}" srcOrd="0" destOrd="0" presId="urn:microsoft.com/office/officeart/2005/8/layout/vList2"/>
    <dgm:cxn modelId="{71115846-652F-4A5B-AC6B-586114EBFEFF}" srcId="{192C28B9-D948-4031-B766-6B9F19039B59}" destId="{BAAE8D93-FCE0-4650-8A35-C9F32F59434D}" srcOrd="1" destOrd="0" parTransId="{1642929B-C34E-42D5-85A4-BDBD80B05C04}" sibTransId="{EB51239A-33C0-4C46-9C96-3A8CF608BAC8}"/>
    <dgm:cxn modelId="{59C6B5DE-4EA8-42A1-B0EA-2CB0D666435A}" srcId="{192C28B9-D948-4031-B766-6B9F19039B59}" destId="{B1274499-D6C4-4B84-9242-C8811C817972}" srcOrd="0" destOrd="0" parTransId="{1EB8ABCF-B3E2-415E-9FC8-35358C761809}" sibTransId="{F40CB716-DC44-4279-A770-9C35C17BB99F}"/>
    <dgm:cxn modelId="{0B703FE6-D5B7-4991-8A76-97DC0F4DE4C0}" type="presOf" srcId="{BAAE8D93-FCE0-4650-8A35-C9F32F59434D}" destId="{7AD3E40E-FFB8-4E41-9397-FC2D1A2A8E4E}" srcOrd="0" destOrd="0" presId="urn:microsoft.com/office/officeart/2005/8/layout/vList2"/>
    <dgm:cxn modelId="{0030CDE7-5A7A-4193-9265-F152E6D644E8}" srcId="{BAAE8D93-FCE0-4650-8A35-C9F32F59434D}" destId="{E62AE868-A395-4E56-9963-FC3D2680AD5A}" srcOrd="0" destOrd="0" parTransId="{75E1A190-5E79-4215-8E05-C10AFF4B226F}" sibTransId="{FFE92152-C51C-4752-9C0B-EFF21BF5C5CD}"/>
    <dgm:cxn modelId="{545D02F7-5FE1-4C89-B400-C081AAD08A14}" type="presParOf" srcId="{EDC01897-FA4A-4890-BBF1-B3610D9BEBF7}" destId="{CCD3B4A8-2A07-4407-96A8-F9D9733DE693}" srcOrd="0" destOrd="0" presId="urn:microsoft.com/office/officeart/2005/8/layout/vList2"/>
    <dgm:cxn modelId="{12BF79BC-77D9-4C47-9FF9-CB2E4A0A1960}" type="presParOf" srcId="{EDC01897-FA4A-4890-BBF1-B3610D9BEBF7}" destId="{D2982493-51D7-4CE9-814F-7F33BC67132D}" srcOrd="1" destOrd="0" presId="urn:microsoft.com/office/officeart/2005/8/layout/vList2"/>
    <dgm:cxn modelId="{508A24EA-E14A-489B-96FB-C4C1A57F9220}" type="presParOf" srcId="{EDC01897-FA4A-4890-BBF1-B3610D9BEBF7}" destId="{7AD3E40E-FFB8-4E41-9397-FC2D1A2A8E4E}" srcOrd="2" destOrd="0" presId="urn:microsoft.com/office/officeart/2005/8/layout/vList2"/>
    <dgm:cxn modelId="{012CABBD-4384-4CD8-B5D1-968DEC7CA80F}" type="presParOf" srcId="{EDC01897-FA4A-4890-BBF1-B3610D9BEBF7}" destId="{BF3672C6-FD87-4064-AEC6-16E082C4FCB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38986C-7DA0-4B38-95CF-DBE8AC68191E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DCEAA8-A365-473F-92CD-6849282F2230}">
      <dgm:prSet/>
      <dgm:spPr/>
      <dgm:t>
        <a:bodyPr/>
        <a:lstStyle/>
        <a:p>
          <a:r>
            <a:rPr lang="en-US"/>
            <a:t>Finish the MARFS algorithm</a:t>
          </a:r>
        </a:p>
      </dgm:t>
    </dgm:pt>
    <dgm:pt modelId="{4534A9D6-5C3E-4980-BD99-CFF1DB956DB1}" type="parTrans" cxnId="{A13872EE-792A-46B8-9F1A-5ED31A999A94}">
      <dgm:prSet/>
      <dgm:spPr/>
      <dgm:t>
        <a:bodyPr/>
        <a:lstStyle/>
        <a:p>
          <a:endParaRPr lang="en-US"/>
        </a:p>
      </dgm:t>
    </dgm:pt>
    <dgm:pt modelId="{013F08FA-20AA-45F3-AF60-5427CF7A5E10}" type="sibTrans" cxnId="{A13872EE-792A-46B8-9F1A-5ED31A999A9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9B88D58-1CE7-437D-81D0-25E5C6CBDB2A}">
      <dgm:prSet/>
      <dgm:spPr/>
      <dgm:t>
        <a:bodyPr/>
        <a:lstStyle/>
        <a:p>
          <a:r>
            <a:rPr lang="en-US"/>
            <a:t>Combine the Potential Rules from the Positive and Negative data</a:t>
          </a:r>
        </a:p>
      </dgm:t>
    </dgm:pt>
    <dgm:pt modelId="{E2219658-9134-4AE7-9E3E-1C6C49D348B5}" type="parTrans" cxnId="{AED550BD-A8F4-490E-84BA-654018D92799}">
      <dgm:prSet/>
      <dgm:spPr/>
      <dgm:t>
        <a:bodyPr/>
        <a:lstStyle/>
        <a:p>
          <a:endParaRPr lang="en-US"/>
        </a:p>
      </dgm:t>
    </dgm:pt>
    <dgm:pt modelId="{1256F44A-2199-4A16-ACEA-746F4AA4B4E0}" type="sibTrans" cxnId="{AED550BD-A8F4-490E-84BA-654018D92799}">
      <dgm:prSet/>
      <dgm:spPr/>
      <dgm:t>
        <a:bodyPr/>
        <a:lstStyle/>
        <a:p>
          <a:endParaRPr lang="en-US"/>
        </a:p>
      </dgm:t>
    </dgm:pt>
    <dgm:pt modelId="{E5E6F64F-9A74-4E02-903A-80EF006E4AE1}">
      <dgm:prSet/>
      <dgm:spPr/>
      <dgm:t>
        <a:bodyPr/>
        <a:lstStyle/>
        <a:p>
          <a:r>
            <a:rPr lang="en-US"/>
            <a:t>Calculate the minimum confidence</a:t>
          </a:r>
        </a:p>
      </dgm:t>
    </dgm:pt>
    <dgm:pt modelId="{BECEF31C-59A3-4ABE-806A-9F06F4BE9090}" type="parTrans" cxnId="{24C915DC-E112-468B-9E19-BC8665E6E6B6}">
      <dgm:prSet/>
      <dgm:spPr/>
      <dgm:t>
        <a:bodyPr/>
        <a:lstStyle/>
        <a:p>
          <a:endParaRPr lang="en-US"/>
        </a:p>
      </dgm:t>
    </dgm:pt>
    <dgm:pt modelId="{B24C689E-B117-4C04-9D7C-BA0C08BD8DC7}" type="sibTrans" cxnId="{24C915DC-E112-468B-9E19-BC8665E6E6B6}">
      <dgm:prSet/>
      <dgm:spPr/>
      <dgm:t>
        <a:bodyPr/>
        <a:lstStyle/>
        <a:p>
          <a:endParaRPr lang="en-US"/>
        </a:p>
      </dgm:t>
    </dgm:pt>
    <dgm:pt modelId="{670A68F7-20AD-4C4E-8756-B7529690C85A}">
      <dgm:prSet/>
      <dgm:spPr/>
      <dgm:t>
        <a:bodyPr/>
        <a:lstStyle/>
        <a:p>
          <a:r>
            <a:rPr lang="en-US"/>
            <a:t>Use the FP Growth algorithm instead of Apriori</a:t>
          </a:r>
        </a:p>
      </dgm:t>
    </dgm:pt>
    <dgm:pt modelId="{9A14E7D9-F098-43F6-BCCE-763B345DA8BC}" type="parTrans" cxnId="{BA834939-A701-46EF-8844-8B127E618BAE}">
      <dgm:prSet/>
      <dgm:spPr/>
      <dgm:t>
        <a:bodyPr/>
        <a:lstStyle/>
        <a:p>
          <a:endParaRPr lang="en-US"/>
        </a:p>
      </dgm:t>
    </dgm:pt>
    <dgm:pt modelId="{0555F3DF-CB47-4588-86D5-85E6D0461213}" type="sibTrans" cxnId="{BA834939-A701-46EF-8844-8B127E618BA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949B6EC-C943-49AD-9712-0EFD8F21F925}" type="pres">
      <dgm:prSet presAssocID="{5138986C-7DA0-4B38-95CF-DBE8AC68191E}" presName="Name0" presStyleCnt="0">
        <dgm:presLayoutVars>
          <dgm:animLvl val="lvl"/>
          <dgm:resizeHandles val="exact"/>
        </dgm:presLayoutVars>
      </dgm:prSet>
      <dgm:spPr/>
    </dgm:pt>
    <dgm:pt modelId="{4C792BEC-A55C-40B8-8010-9D4FF8889635}" type="pres">
      <dgm:prSet presAssocID="{4EDCEAA8-A365-473F-92CD-6849282F2230}" presName="compositeNode" presStyleCnt="0">
        <dgm:presLayoutVars>
          <dgm:bulletEnabled val="1"/>
        </dgm:presLayoutVars>
      </dgm:prSet>
      <dgm:spPr/>
    </dgm:pt>
    <dgm:pt modelId="{1AE016B2-3C7F-486E-909C-30046215C771}" type="pres">
      <dgm:prSet presAssocID="{4EDCEAA8-A365-473F-92CD-6849282F2230}" presName="bgRect" presStyleLbl="bgAccFollowNode1" presStyleIdx="0" presStyleCnt="2"/>
      <dgm:spPr/>
    </dgm:pt>
    <dgm:pt modelId="{E276BFD6-C3F1-40FD-879E-EF35394640CB}" type="pres">
      <dgm:prSet presAssocID="{013F08FA-20AA-45F3-AF60-5427CF7A5E10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6CBEB454-0C51-4F8F-9381-77BE35A0C38B}" type="pres">
      <dgm:prSet presAssocID="{4EDCEAA8-A365-473F-92CD-6849282F2230}" presName="bottomLine" presStyleLbl="alignNode1" presStyleIdx="1" presStyleCnt="4">
        <dgm:presLayoutVars/>
      </dgm:prSet>
      <dgm:spPr/>
    </dgm:pt>
    <dgm:pt modelId="{C06049A8-79D3-4773-A04C-BEA499029A03}" type="pres">
      <dgm:prSet presAssocID="{4EDCEAA8-A365-473F-92CD-6849282F2230}" presName="nodeText" presStyleLbl="bgAccFollowNode1" presStyleIdx="0" presStyleCnt="2">
        <dgm:presLayoutVars>
          <dgm:bulletEnabled val="1"/>
        </dgm:presLayoutVars>
      </dgm:prSet>
      <dgm:spPr/>
    </dgm:pt>
    <dgm:pt modelId="{F1C6AB3F-26B5-49E9-AC1D-B4D2FB8B822E}" type="pres">
      <dgm:prSet presAssocID="{013F08FA-20AA-45F3-AF60-5427CF7A5E10}" presName="sibTrans" presStyleCnt="0"/>
      <dgm:spPr/>
    </dgm:pt>
    <dgm:pt modelId="{5E6895D4-C8CC-4CF0-9856-9DB51C62547C}" type="pres">
      <dgm:prSet presAssocID="{670A68F7-20AD-4C4E-8756-B7529690C85A}" presName="compositeNode" presStyleCnt="0">
        <dgm:presLayoutVars>
          <dgm:bulletEnabled val="1"/>
        </dgm:presLayoutVars>
      </dgm:prSet>
      <dgm:spPr/>
    </dgm:pt>
    <dgm:pt modelId="{13F961D8-041B-4630-B92B-C375958BA007}" type="pres">
      <dgm:prSet presAssocID="{670A68F7-20AD-4C4E-8756-B7529690C85A}" presName="bgRect" presStyleLbl="bgAccFollowNode1" presStyleIdx="1" presStyleCnt="2"/>
      <dgm:spPr/>
    </dgm:pt>
    <dgm:pt modelId="{6AAE577B-5B69-4E29-99DD-D38F34487224}" type="pres">
      <dgm:prSet presAssocID="{0555F3DF-CB47-4588-86D5-85E6D0461213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F8E42749-5A48-4EE4-8307-4306E25DF745}" type="pres">
      <dgm:prSet presAssocID="{670A68F7-20AD-4C4E-8756-B7529690C85A}" presName="bottomLine" presStyleLbl="alignNode1" presStyleIdx="3" presStyleCnt="4">
        <dgm:presLayoutVars/>
      </dgm:prSet>
      <dgm:spPr/>
    </dgm:pt>
    <dgm:pt modelId="{3F6A97B3-4DF4-4C80-AFDD-1AFAC7547D41}" type="pres">
      <dgm:prSet presAssocID="{670A68F7-20AD-4C4E-8756-B7529690C85A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0427B03-2A84-4A2A-9391-BADCB0F836BE}" type="presOf" srcId="{0555F3DF-CB47-4588-86D5-85E6D0461213}" destId="{6AAE577B-5B69-4E29-99DD-D38F34487224}" srcOrd="0" destOrd="0" presId="urn:microsoft.com/office/officeart/2016/7/layout/BasicLinearProcessNumbered"/>
    <dgm:cxn modelId="{72C72317-641E-4F97-8369-F999684E5817}" type="presOf" srcId="{49B88D58-1CE7-437D-81D0-25E5C6CBDB2A}" destId="{C06049A8-79D3-4773-A04C-BEA499029A03}" srcOrd="0" destOrd="1" presId="urn:microsoft.com/office/officeart/2016/7/layout/BasicLinearProcessNumbered"/>
    <dgm:cxn modelId="{BA834939-A701-46EF-8844-8B127E618BAE}" srcId="{5138986C-7DA0-4B38-95CF-DBE8AC68191E}" destId="{670A68F7-20AD-4C4E-8756-B7529690C85A}" srcOrd="1" destOrd="0" parTransId="{9A14E7D9-F098-43F6-BCCE-763B345DA8BC}" sibTransId="{0555F3DF-CB47-4588-86D5-85E6D0461213}"/>
    <dgm:cxn modelId="{88074D75-94B4-4699-BF38-878296775252}" type="presOf" srcId="{4EDCEAA8-A365-473F-92CD-6849282F2230}" destId="{1AE016B2-3C7F-486E-909C-30046215C771}" srcOrd="0" destOrd="0" presId="urn:microsoft.com/office/officeart/2016/7/layout/BasicLinearProcessNumbered"/>
    <dgm:cxn modelId="{0AC6C658-931F-4141-A7D3-55D1D81C6F70}" type="presOf" srcId="{013F08FA-20AA-45F3-AF60-5427CF7A5E10}" destId="{E276BFD6-C3F1-40FD-879E-EF35394640CB}" srcOrd="0" destOrd="0" presId="urn:microsoft.com/office/officeart/2016/7/layout/BasicLinearProcessNumbered"/>
    <dgm:cxn modelId="{D94DFC79-9160-4E2B-9EFD-E5AAFA2ADE97}" type="presOf" srcId="{4EDCEAA8-A365-473F-92CD-6849282F2230}" destId="{C06049A8-79D3-4773-A04C-BEA499029A03}" srcOrd="1" destOrd="0" presId="urn:microsoft.com/office/officeart/2016/7/layout/BasicLinearProcessNumbered"/>
    <dgm:cxn modelId="{679F5090-824E-4712-A6A3-448C1897C79F}" type="presOf" srcId="{E5E6F64F-9A74-4E02-903A-80EF006E4AE1}" destId="{C06049A8-79D3-4773-A04C-BEA499029A03}" srcOrd="0" destOrd="2" presId="urn:microsoft.com/office/officeart/2016/7/layout/BasicLinearProcessNumbered"/>
    <dgm:cxn modelId="{B33577BB-E2F6-45F4-A1DE-E95F340DD1B4}" type="presOf" srcId="{670A68F7-20AD-4C4E-8756-B7529690C85A}" destId="{3F6A97B3-4DF4-4C80-AFDD-1AFAC7547D41}" srcOrd="1" destOrd="0" presId="urn:microsoft.com/office/officeart/2016/7/layout/BasicLinearProcessNumbered"/>
    <dgm:cxn modelId="{AED550BD-A8F4-490E-84BA-654018D92799}" srcId="{4EDCEAA8-A365-473F-92CD-6849282F2230}" destId="{49B88D58-1CE7-437D-81D0-25E5C6CBDB2A}" srcOrd="0" destOrd="0" parTransId="{E2219658-9134-4AE7-9E3E-1C6C49D348B5}" sibTransId="{1256F44A-2199-4A16-ACEA-746F4AA4B4E0}"/>
    <dgm:cxn modelId="{24C915DC-E112-468B-9E19-BC8665E6E6B6}" srcId="{4EDCEAA8-A365-473F-92CD-6849282F2230}" destId="{E5E6F64F-9A74-4E02-903A-80EF006E4AE1}" srcOrd="1" destOrd="0" parTransId="{BECEF31C-59A3-4ABE-806A-9F06F4BE9090}" sibTransId="{B24C689E-B117-4C04-9D7C-BA0C08BD8DC7}"/>
    <dgm:cxn modelId="{A13872EE-792A-46B8-9F1A-5ED31A999A94}" srcId="{5138986C-7DA0-4B38-95CF-DBE8AC68191E}" destId="{4EDCEAA8-A365-473F-92CD-6849282F2230}" srcOrd="0" destOrd="0" parTransId="{4534A9D6-5C3E-4980-BD99-CFF1DB956DB1}" sibTransId="{013F08FA-20AA-45F3-AF60-5427CF7A5E10}"/>
    <dgm:cxn modelId="{AC864EEF-26E1-4431-A5A3-2362F6A2A37A}" type="presOf" srcId="{670A68F7-20AD-4C4E-8756-B7529690C85A}" destId="{13F961D8-041B-4630-B92B-C375958BA007}" srcOrd="0" destOrd="0" presId="urn:microsoft.com/office/officeart/2016/7/layout/BasicLinearProcessNumbered"/>
    <dgm:cxn modelId="{BF5479F6-1352-4AC7-B563-E5C6C6E1053D}" type="presOf" srcId="{5138986C-7DA0-4B38-95CF-DBE8AC68191E}" destId="{A949B6EC-C943-49AD-9712-0EFD8F21F925}" srcOrd="0" destOrd="0" presId="urn:microsoft.com/office/officeart/2016/7/layout/BasicLinearProcessNumbered"/>
    <dgm:cxn modelId="{F4A08670-51F7-4A5C-B407-4E60BC69D91B}" type="presParOf" srcId="{A949B6EC-C943-49AD-9712-0EFD8F21F925}" destId="{4C792BEC-A55C-40B8-8010-9D4FF8889635}" srcOrd="0" destOrd="0" presId="urn:microsoft.com/office/officeart/2016/7/layout/BasicLinearProcessNumbered"/>
    <dgm:cxn modelId="{886A8732-5D17-454B-B922-77AF706B14B0}" type="presParOf" srcId="{4C792BEC-A55C-40B8-8010-9D4FF8889635}" destId="{1AE016B2-3C7F-486E-909C-30046215C771}" srcOrd="0" destOrd="0" presId="urn:microsoft.com/office/officeart/2016/7/layout/BasicLinearProcessNumbered"/>
    <dgm:cxn modelId="{EE243981-3F26-4E0C-9007-78DC497A7F68}" type="presParOf" srcId="{4C792BEC-A55C-40B8-8010-9D4FF8889635}" destId="{E276BFD6-C3F1-40FD-879E-EF35394640CB}" srcOrd="1" destOrd="0" presId="urn:microsoft.com/office/officeart/2016/7/layout/BasicLinearProcessNumbered"/>
    <dgm:cxn modelId="{940459D1-E808-433C-9403-F830300A6682}" type="presParOf" srcId="{4C792BEC-A55C-40B8-8010-9D4FF8889635}" destId="{6CBEB454-0C51-4F8F-9381-77BE35A0C38B}" srcOrd="2" destOrd="0" presId="urn:microsoft.com/office/officeart/2016/7/layout/BasicLinearProcessNumbered"/>
    <dgm:cxn modelId="{A77F0736-23A9-4E31-9C3B-0F79F35D0417}" type="presParOf" srcId="{4C792BEC-A55C-40B8-8010-9D4FF8889635}" destId="{C06049A8-79D3-4773-A04C-BEA499029A03}" srcOrd="3" destOrd="0" presId="urn:microsoft.com/office/officeart/2016/7/layout/BasicLinearProcessNumbered"/>
    <dgm:cxn modelId="{C8B6CABD-A3CF-46CA-888E-C5F055380DC6}" type="presParOf" srcId="{A949B6EC-C943-49AD-9712-0EFD8F21F925}" destId="{F1C6AB3F-26B5-49E9-AC1D-B4D2FB8B822E}" srcOrd="1" destOrd="0" presId="urn:microsoft.com/office/officeart/2016/7/layout/BasicLinearProcessNumbered"/>
    <dgm:cxn modelId="{C124780C-F599-4B43-8C66-C82B6A2BC658}" type="presParOf" srcId="{A949B6EC-C943-49AD-9712-0EFD8F21F925}" destId="{5E6895D4-C8CC-4CF0-9856-9DB51C62547C}" srcOrd="2" destOrd="0" presId="urn:microsoft.com/office/officeart/2016/7/layout/BasicLinearProcessNumbered"/>
    <dgm:cxn modelId="{43470D43-0250-4928-BCE5-22B7FA9D7241}" type="presParOf" srcId="{5E6895D4-C8CC-4CF0-9856-9DB51C62547C}" destId="{13F961D8-041B-4630-B92B-C375958BA007}" srcOrd="0" destOrd="0" presId="urn:microsoft.com/office/officeart/2016/7/layout/BasicLinearProcessNumbered"/>
    <dgm:cxn modelId="{A73F87AA-BE28-4E3B-A6FA-B9639CA5742D}" type="presParOf" srcId="{5E6895D4-C8CC-4CF0-9856-9DB51C62547C}" destId="{6AAE577B-5B69-4E29-99DD-D38F34487224}" srcOrd="1" destOrd="0" presId="urn:microsoft.com/office/officeart/2016/7/layout/BasicLinearProcessNumbered"/>
    <dgm:cxn modelId="{75FA327D-FFD2-4AD9-A22B-620A1257186E}" type="presParOf" srcId="{5E6895D4-C8CC-4CF0-9856-9DB51C62547C}" destId="{F8E42749-5A48-4EE4-8307-4306E25DF745}" srcOrd="2" destOrd="0" presId="urn:microsoft.com/office/officeart/2016/7/layout/BasicLinearProcessNumbered"/>
    <dgm:cxn modelId="{7D63FA69-ECB6-4077-A5B6-F9C9DA066594}" type="presParOf" srcId="{5E6895D4-C8CC-4CF0-9856-9DB51C62547C}" destId="{3F6A97B3-4DF4-4C80-AFDD-1AFAC7547D4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5E6F2-E29C-4DBD-A662-3C5AF60994AA}">
      <dsp:nvSpPr>
        <dsp:cNvPr id="0" name=""/>
        <dsp:cNvSpPr/>
      </dsp:nvSpPr>
      <dsp:spPr>
        <a:xfrm>
          <a:off x="0" y="766747"/>
          <a:ext cx="6309300" cy="1415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C91FC-A806-4C41-8502-74D15494905D}">
      <dsp:nvSpPr>
        <dsp:cNvPr id="0" name=""/>
        <dsp:cNvSpPr/>
      </dsp:nvSpPr>
      <dsp:spPr>
        <a:xfrm>
          <a:off x="428199" y="1085243"/>
          <a:ext cx="778543" cy="7785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51CD9-5E4F-4B82-A068-4CD8694EF490}">
      <dsp:nvSpPr>
        <dsp:cNvPr id="0" name=""/>
        <dsp:cNvSpPr/>
      </dsp:nvSpPr>
      <dsp:spPr>
        <a:xfrm>
          <a:off x="1634942" y="766747"/>
          <a:ext cx="4674357" cy="141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11" tIns="149811" rIns="149811" bIns="1498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Implementing the MARFS algorithm</a:t>
          </a:r>
        </a:p>
      </dsp:txBody>
      <dsp:txXfrm>
        <a:off x="1634942" y="766747"/>
        <a:ext cx="4674357" cy="1415534"/>
      </dsp:txXfrm>
    </dsp:sp>
    <dsp:sp modelId="{4B185947-02B4-4BB6-9C7A-88FD399E6FCC}">
      <dsp:nvSpPr>
        <dsp:cNvPr id="0" name=""/>
        <dsp:cNvSpPr/>
      </dsp:nvSpPr>
      <dsp:spPr>
        <a:xfrm>
          <a:off x="0" y="2536165"/>
          <a:ext cx="6309300" cy="1415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113B0-91AA-418A-975B-A09D274CD0EC}">
      <dsp:nvSpPr>
        <dsp:cNvPr id="0" name=""/>
        <dsp:cNvSpPr/>
      </dsp:nvSpPr>
      <dsp:spPr>
        <a:xfrm>
          <a:off x="428199" y="2854661"/>
          <a:ext cx="778543" cy="7785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60E72-D259-46BF-B092-EFFE4FFC1E3B}">
      <dsp:nvSpPr>
        <dsp:cNvPr id="0" name=""/>
        <dsp:cNvSpPr/>
      </dsp:nvSpPr>
      <dsp:spPr>
        <a:xfrm>
          <a:off x="1634942" y="2536165"/>
          <a:ext cx="4674357" cy="141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11" tIns="149811" rIns="149811" bIns="1498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Compare the runtime of Apriori and FP Growth with MARFS</a:t>
          </a:r>
        </a:p>
      </dsp:txBody>
      <dsp:txXfrm>
        <a:off x="1634942" y="2536165"/>
        <a:ext cx="4674357" cy="1415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DD9F3-5C63-4B73-8766-B3DF11B1794F}">
      <dsp:nvSpPr>
        <dsp:cNvPr id="0" name=""/>
        <dsp:cNvSpPr/>
      </dsp:nvSpPr>
      <dsp:spPr>
        <a:xfrm>
          <a:off x="0" y="405568"/>
          <a:ext cx="10353675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499872" rIns="80356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Write code based on the paper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Two version of MARFS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Start with MARFS1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If there is time, code MARFS2</a:t>
          </a:r>
        </a:p>
      </dsp:txBody>
      <dsp:txXfrm>
        <a:off x="0" y="405568"/>
        <a:ext cx="10353675" cy="2116800"/>
      </dsp:txXfrm>
    </dsp:sp>
    <dsp:sp modelId="{B52B2CB6-A781-4F0B-9D1F-9B3929AEF47A}">
      <dsp:nvSpPr>
        <dsp:cNvPr id="0" name=""/>
        <dsp:cNvSpPr/>
      </dsp:nvSpPr>
      <dsp:spPr>
        <a:xfrm>
          <a:off x="517683" y="51328"/>
          <a:ext cx="7247572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Implementing the MARFS algorithm</a:t>
          </a:r>
        </a:p>
      </dsp:txBody>
      <dsp:txXfrm>
        <a:off x="552268" y="85913"/>
        <a:ext cx="7178402" cy="639310"/>
      </dsp:txXfrm>
    </dsp:sp>
    <dsp:sp modelId="{F4C036B4-BE63-4F9A-B1A3-FAA94B15C6CC}">
      <dsp:nvSpPr>
        <dsp:cNvPr id="0" name=""/>
        <dsp:cNvSpPr/>
      </dsp:nvSpPr>
      <dsp:spPr>
        <a:xfrm>
          <a:off x="0" y="3006208"/>
          <a:ext cx="10353675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499872" rIns="80356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Time the algorithms against same dataset</a:t>
          </a:r>
        </a:p>
      </dsp:txBody>
      <dsp:txXfrm>
        <a:off x="0" y="3006208"/>
        <a:ext cx="10353675" cy="1001700"/>
      </dsp:txXfrm>
    </dsp:sp>
    <dsp:sp modelId="{10780CD5-6B67-4557-B936-E914147AAADC}">
      <dsp:nvSpPr>
        <dsp:cNvPr id="0" name=""/>
        <dsp:cNvSpPr/>
      </dsp:nvSpPr>
      <dsp:spPr>
        <a:xfrm>
          <a:off x="517683" y="2651968"/>
          <a:ext cx="7247572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Compare the runtime of Apriori and FP Growth with MARFS</a:t>
          </a:r>
        </a:p>
      </dsp:txBody>
      <dsp:txXfrm>
        <a:off x="552268" y="2686553"/>
        <a:ext cx="7178402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3B4A8-2A07-4407-96A8-F9D9733DE693}">
      <dsp:nvSpPr>
        <dsp:cNvPr id="0" name=""/>
        <dsp:cNvSpPr/>
      </dsp:nvSpPr>
      <dsp:spPr>
        <a:xfrm>
          <a:off x="0" y="601173"/>
          <a:ext cx="6266011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Took a while to get files</a:t>
          </a:r>
        </a:p>
      </dsp:txBody>
      <dsp:txXfrm>
        <a:off x="59399" y="660572"/>
        <a:ext cx="6147213" cy="1098002"/>
      </dsp:txXfrm>
    </dsp:sp>
    <dsp:sp modelId="{7AD3E40E-FFB8-4E41-9397-FC2D1A2A8E4E}">
      <dsp:nvSpPr>
        <dsp:cNvPr id="0" name=""/>
        <dsp:cNvSpPr/>
      </dsp:nvSpPr>
      <dsp:spPr>
        <a:xfrm>
          <a:off x="0" y="2005173"/>
          <a:ext cx="6266011" cy="1216800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6000"/>
                <a:lumMod val="104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Formatting for the </a:t>
          </a:r>
          <a:r>
            <a:rPr lang="en-US" sz="3200" kern="1200" dirty="0" err="1"/>
            <a:t>Apriori</a:t>
          </a:r>
          <a:r>
            <a:rPr lang="en-US" sz="3200" kern="1200" dirty="0"/>
            <a:t> algorithm</a:t>
          </a:r>
        </a:p>
      </dsp:txBody>
      <dsp:txXfrm>
        <a:off x="59399" y="2064572"/>
        <a:ext cx="6147213" cy="1098002"/>
      </dsp:txXfrm>
    </dsp:sp>
    <dsp:sp modelId="{BF3672C6-FD87-4064-AEC6-16E082C4FCB3}">
      <dsp:nvSpPr>
        <dsp:cNvPr id="0" name=""/>
        <dsp:cNvSpPr/>
      </dsp:nvSpPr>
      <dsp:spPr>
        <a:xfrm>
          <a:off x="0" y="3221973"/>
          <a:ext cx="626601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Must have unique numbers</a:t>
          </a:r>
        </a:p>
      </dsp:txBody>
      <dsp:txXfrm>
        <a:off x="0" y="3221973"/>
        <a:ext cx="6266011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016B2-3C7F-486E-909C-30046215C771}">
      <dsp:nvSpPr>
        <dsp:cNvPr id="0" name=""/>
        <dsp:cNvSpPr/>
      </dsp:nvSpPr>
      <dsp:spPr>
        <a:xfrm>
          <a:off x="1332" y="0"/>
          <a:ext cx="5195148" cy="32115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034" tIns="330200" rIns="40503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Finish the MARFS algorithm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Combine the Potential Rules from the Positive and Negative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Calculate the minimum confidence</a:t>
          </a:r>
        </a:p>
      </dsp:txBody>
      <dsp:txXfrm>
        <a:off x="1332" y="1220374"/>
        <a:ext cx="5195148" cy="1926907"/>
      </dsp:txXfrm>
    </dsp:sp>
    <dsp:sp modelId="{E276BFD6-C3F1-40FD-879E-EF35394640CB}">
      <dsp:nvSpPr>
        <dsp:cNvPr id="0" name=""/>
        <dsp:cNvSpPr/>
      </dsp:nvSpPr>
      <dsp:spPr>
        <a:xfrm>
          <a:off x="2117179" y="321151"/>
          <a:ext cx="963453" cy="9634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115" tIns="12700" rIns="751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258273" y="462245"/>
        <a:ext cx="681265" cy="681265"/>
      </dsp:txXfrm>
    </dsp:sp>
    <dsp:sp modelId="{6CBEB454-0C51-4F8F-9381-77BE35A0C38B}">
      <dsp:nvSpPr>
        <dsp:cNvPr id="0" name=""/>
        <dsp:cNvSpPr/>
      </dsp:nvSpPr>
      <dsp:spPr>
        <a:xfrm>
          <a:off x="1332" y="3211440"/>
          <a:ext cx="519514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F961D8-041B-4630-B92B-C375958BA007}">
      <dsp:nvSpPr>
        <dsp:cNvPr id="0" name=""/>
        <dsp:cNvSpPr/>
      </dsp:nvSpPr>
      <dsp:spPr>
        <a:xfrm>
          <a:off x="5715994" y="0"/>
          <a:ext cx="5195148" cy="32115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034" tIns="330200" rIns="40503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the FP Growth algorithm instead of Apriori</a:t>
          </a:r>
        </a:p>
      </dsp:txBody>
      <dsp:txXfrm>
        <a:off x="5715994" y="1220374"/>
        <a:ext cx="5195148" cy="1926907"/>
      </dsp:txXfrm>
    </dsp:sp>
    <dsp:sp modelId="{6AAE577B-5B69-4E29-99DD-D38F34487224}">
      <dsp:nvSpPr>
        <dsp:cNvPr id="0" name=""/>
        <dsp:cNvSpPr/>
      </dsp:nvSpPr>
      <dsp:spPr>
        <a:xfrm>
          <a:off x="7831842" y="321151"/>
          <a:ext cx="963453" cy="9634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5115" tIns="12700" rIns="751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972936" y="462245"/>
        <a:ext cx="681265" cy="681265"/>
      </dsp:txXfrm>
    </dsp:sp>
    <dsp:sp modelId="{F8E42749-5A48-4EE4-8307-4306E25DF745}">
      <dsp:nvSpPr>
        <dsp:cNvPr id="0" name=""/>
        <dsp:cNvSpPr/>
      </dsp:nvSpPr>
      <dsp:spPr>
        <a:xfrm>
          <a:off x="5715994" y="3211440"/>
          <a:ext cx="5195148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84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3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006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80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84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7"/>
            <a:ext cx="9144000" cy="459799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3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5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1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3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7CEC0B-4E14-442D-A97A-71313150FF0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E18C9A-1E0E-4AE4-89F4-5FA887DD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3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lue and orange Colour Powder background">
            <a:extLst>
              <a:ext uri="{FF2B5EF4-FFF2-40B4-BE49-F238E27FC236}">
                <a16:creationId xmlns:a16="http://schemas.microsoft.com/office/drawing/2014/main" id="{E835D7E2-1C23-4083-AB73-4CF4E24A9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3000"/>
          </a:blip>
          <a:srcRect t="2972" b="12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D7680-A19F-4E49-B0A3-4D1E6B62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MARFS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C5A0-BAE3-4740-A656-E93860C5D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solidFill>
                  <a:schemeClr val="tx1"/>
                </a:solidFill>
                <a:cs typeface="+mn-cs"/>
              </a:rPr>
              <a:t>By: Jennifer Parnell</a:t>
            </a:r>
          </a:p>
        </p:txBody>
      </p:sp>
    </p:spTree>
    <p:extLst>
      <p:ext uri="{BB962C8B-B14F-4D97-AF65-F5344CB8AC3E}">
        <p14:creationId xmlns:p14="http://schemas.microsoft.com/office/powerpoint/2010/main" val="104444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2CF7-33DD-4240-96E7-3B58D8F5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CDEC60-E737-4D4C-97BC-A0EC44FB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892040-13E3-4582-9DB4-87DD80918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913483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837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8312-B710-48E9-9F30-C660B460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Solutions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F9FFAF-1389-494B-9E9C-FDC04079D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8221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00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4686-0EB6-41BA-91AA-0E83B5B5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MARFS1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2FDB-72DF-4B15-A1E8-4F99AE80A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01097"/>
            <a:ext cx="10353762" cy="508819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514350" indent="-514350">
              <a:buClrTx/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two sets of data</a:t>
            </a:r>
          </a:p>
          <a:p>
            <a:pPr lvl="1">
              <a:buClrTx/>
            </a:pPr>
            <a:r>
              <a:rPr lang="en-US" dirty="0">
                <a:solidFill>
                  <a:schemeClr val="bg1"/>
                </a:solidFill>
              </a:rPr>
              <a:t>One positive and one negative</a:t>
            </a:r>
          </a:p>
          <a:p>
            <a:pPr marL="514350" indent="-514350">
              <a:buClrTx/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Generate all frequent 1-action sets (Candidate sets)</a:t>
            </a:r>
          </a:p>
          <a:p>
            <a:pPr marL="457200" indent="-457200">
              <a:buClrTx/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each 1-action set, find a valid action set</a:t>
            </a:r>
          </a:p>
          <a:p>
            <a:pPr lvl="1">
              <a:buClrTx/>
            </a:pPr>
            <a:r>
              <a:rPr lang="en-US" dirty="0">
                <a:solidFill>
                  <a:schemeClr val="bg1"/>
                </a:solidFill>
              </a:rPr>
              <a:t>Possible Rules</a:t>
            </a:r>
          </a:p>
          <a:p>
            <a:pPr marL="457200" indent="-457200">
              <a:buClrTx/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the 1-action sets, create 2-action sets (2-potential set)</a:t>
            </a:r>
          </a:p>
          <a:p>
            <a:pPr marL="457200" indent="-457200">
              <a:buClrTx/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each action set X in 2-Potential</a:t>
            </a:r>
          </a:p>
          <a:p>
            <a:pPr lvl="1">
              <a:buClrTx/>
            </a:pPr>
            <a:r>
              <a:rPr lang="en-US" dirty="0">
                <a:solidFill>
                  <a:schemeClr val="bg1"/>
                </a:solidFill>
              </a:rPr>
              <a:t>Check frequency (above </a:t>
            </a:r>
            <a:r>
              <a:rPr lang="en-US" dirty="0" err="1">
                <a:solidFill>
                  <a:schemeClr val="bg1"/>
                </a:solidFill>
              </a:rPr>
              <a:t>minsup</a:t>
            </a:r>
            <a:r>
              <a:rPr lang="en-US" dirty="0">
                <a:solidFill>
                  <a:schemeClr val="bg1"/>
                </a:solidFill>
              </a:rPr>
              <a:t> for each dataset)</a:t>
            </a:r>
          </a:p>
          <a:p>
            <a:pPr lvl="1">
              <a:buClrTx/>
            </a:pPr>
            <a:r>
              <a:rPr lang="en-US" dirty="0">
                <a:solidFill>
                  <a:schemeClr val="bg1"/>
                </a:solidFill>
              </a:rPr>
              <a:t>If it is valid, add to Possible Rules</a:t>
            </a:r>
          </a:p>
          <a:p>
            <a:pPr marL="514350" indent="-514350">
              <a:buClrTx/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Repeat for all size action sets (3-action sets, 4 action sets,…) </a:t>
            </a:r>
          </a:p>
          <a:p>
            <a:pPr marL="514350" indent="-514350">
              <a:buClrTx/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When all action sets are complete, calculate confidence for each Potential Rule. If below </a:t>
            </a:r>
            <a:r>
              <a:rPr lang="en-US" dirty="0" err="1">
                <a:solidFill>
                  <a:schemeClr val="bg1"/>
                </a:solidFill>
              </a:rPr>
              <a:t>minSup</a:t>
            </a:r>
            <a:r>
              <a:rPr lang="en-US" dirty="0">
                <a:solidFill>
                  <a:schemeClr val="bg1"/>
                </a:solidFill>
              </a:rPr>
              <a:t>, discard.</a:t>
            </a:r>
          </a:p>
        </p:txBody>
      </p:sp>
    </p:spTree>
    <p:extLst>
      <p:ext uri="{BB962C8B-B14F-4D97-AF65-F5344CB8AC3E}">
        <p14:creationId xmlns:p14="http://schemas.microsoft.com/office/powerpoint/2010/main" val="120312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218F-904E-49CA-ACA6-D8DB4168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Obstacles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32A841-3876-4914-9400-39DC9FE5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1EA85-4330-483D-A7C8-14AC1CEAF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57654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398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1904939-6A62-41D0-8531-3D825D12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 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42A04F-48A3-4A78-97D8-6DF74FF73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8"/>
            <a:ext cx="5060497" cy="4668351"/>
          </a:xfrm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pt-BR" sz="1800" dirty="0">
                <a:solidFill>
                  <a:schemeClr val="bg1"/>
                </a:solidFill>
                <a:latin typeface="Consolas" panose="020B0609020204030204" pitchFamily="49" charset="0"/>
              </a:rPr>
              <a:t>Original File:</a:t>
            </a:r>
          </a:p>
          <a:p>
            <a:pPr marL="0" indent="0" algn="l">
              <a:buNone/>
            </a:pPr>
            <a:r>
              <a:rPr lang="pt-BR" sz="1800" dirty="0">
                <a:solidFill>
                  <a:schemeClr val="bg1"/>
                </a:solidFill>
                <a:latin typeface="Consolas" panose="020B0609020204030204" pitchFamily="49" charset="0"/>
              </a:rPr>
              <a:t>@class balance:L,B,R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@flexible Left_Weight:1,2,3,4,5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@flexible Left_Distance:1,2,3,4,5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@flexible Right_Weight:1,2,3,4,5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@flexible Right_Distance:1,2,3,4,5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@data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B,1,1,1,1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R,1,1,1,2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R,1,1,1,3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R,1,1,1,4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R,1,1,1,5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R,1,1,2,1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R,1,1,2,2</a:t>
            </a:r>
          </a:p>
          <a:p>
            <a:pPr marL="0" indent="0" algn="l"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F1A0A44-E788-4AFD-BD70-265BBE2C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668350"/>
          </a:xfrm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Modified File: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2 4 9 14 19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3 4 9 14 20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3 4 9 14 21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3 4 9 14 22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3 4 9 14 23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3 4 9 15 19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3 4 9 15 20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3 4 9 15 21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3 4 9 15 22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3 4 9 15 23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3 4 9 16 19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3 4 9 16 20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3 4 9 16 21</a:t>
            </a:r>
          </a:p>
          <a:p>
            <a:pPr marL="0" indent="0" algn="l"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5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BEC217-309A-4499-8145-81FD1602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Issue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7F7D4-37DD-41D7-9310-59DCF2DA14A4}"/>
              </a:ext>
            </a:extLst>
          </p:cNvPr>
          <p:cNvSpPr/>
          <p:nvPr/>
        </p:nvSpPr>
        <p:spPr>
          <a:xfrm>
            <a:off x="913795" y="2633472"/>
            <a:ext cx="10353762" cy="164592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43B2B-B88F-449A-A1B1-D49AE134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Dataset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0,2,3,2,1,3,3,3,1,2,1,0,3,3,1,1,2,2,0,0,2,2,2,2,1,3,2,3,3,1,3,3,3,1,1,1,1,2,2,2,2,1,2,2,2,1,2,2,2,2,2,2,2,2,2,2,1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0,2,3,1,1,1,2,1,1,1,2,1,1,1,2,2,1,1,1,2,1,2,1,1,2,2,2,2,2,1,3,3,3,2,2,2,3,3,1,1,2,2,3,2,2,2,2,2,2,2,2,2,2,2,2,1,3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0,2,2,1,0,2,2,2,1,1,2,0,2,2,2,1,2,2,2,2,2,2,2,1,2,1,3,3,3,1,3,3,2,2,3,1,2,1,3,2,2,3,2,2,2,3,3,3,2,2,3,2,2,2,2,1,3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0,2,0,</a:t>
            </a:r>
            <a:r>
              <a:rPr lang="en-US" sz="1800" dirty="0">
                <a:solidFill>
                  <a:schemeClr val="bg1"/>
                </a:solidFill>
                <a:highlight>
                  <a:srgbClr val="00FFFF"/>
                </a:highlight>
              </a:rPr>
              <a:t>?</a:t>
            </a:r>
            <a:r>
              <a:rPr lang="en-US" sz="1800" dirty="0">
                <a:solidFill>
                  <a:schemeClr val="bg1"/>
                </a:solidFill>
              </a:rPr>
              <a:t>,1,3,3,3,1,2,1,1,3,3,3,1,2,2,0,0,2,2,2,2,1,1,2,3,2,1,1,1,3,1,3,1,1,2,2,2,1,2,2,1,2,2,2,2,2,2,1,2,2,1,2,2,2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Create a way to handle the ‘?’ with a unique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08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83A2-6F35-446F-BA3C-DFC07D26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/>
              <a:t>Future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7AD2F1-D695-4DA7-8DA1-D9037E09C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139A3FA-5C11-4A8D-8213-8A662DE19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AA00A5-E9DC-4F13-B949-AE6AE0790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304083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2296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09DD9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162</TotalTime>
  <Words>367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Consolas</vt:lpstr>
      <vt:lpstr>Wingdings 2</vt:lpstr>
      <vt:lpstr>Slate</vt:lpstr>
      <vt:lpstr>MARFS Project</vt:lpstr>
      <vt:lpstr>Introduction</vt:lpstr>
      <vt:lpstr>Solutions </vt:lpstr>
      <vt:lpstr>MARFS1</vt:lpstr>
      <vt:lpstr>Obstacles</vt:lpstr>
      <vt:lpstr>Dataset 1 Example</vt:lpstr>
      <vt:lpstr>Formatting Issue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MARFS Project</dc:title>
  <dc:creator>Jennifer Parnell</dc:creator>
  <cp:lastModifiedBy>Jennifer Parnell</cp:lastModifiedBy>
  <cp:revision>1</cp:revision>
  <dcterms:created xsi:type="dcterms:W3CDTF">2021-11-15T17:42:09Z</dcterms:created>
  <dcterms:modified xsi:type="dcterms:W3CDTF">2021-11-15T20:24:39Z</dcterms:modified>
</cp:coreProperties>
</file>