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59" r:id="rId16"/>
    <p:sldId id="348" r:id="rId17"/>
    <p:sldId id="284" r:id="rId18"/>
    <p:sldId id="286" r:id="rId19"/>
    <p:sldId id="355" r:id="rId20"/>
    <p:sldId id="356" r:id="rId21"/>
    <p:sldId id="357" r:id="rId22"/>
    <p:sldId id="353" r:id="rId23"/>
    <p:sldId id="360" r:id="rId24"/>
    <p:sldId id="291" r:id="rId25"/>
    <p:sldId id="342" r:id="rId26"/>
    <p:sldId id="347"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79" d="100"/>
          <a:sy n="79" d="100"/>
        </p:scale>
        <p:origin x="1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 am so happy you’re here.</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computing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look forward to seeing you in Part 2. Thank you to AIR and Emily and Elaine for their support and </a:t>
            </a:r>
            <a:r>
              <a:rPr lang="en-US"/>
              <a:t>for having me.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258199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Day 2 of the Sentiment Analysis in R webinar. I am so happy you’re here.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a:t>
            </a:r>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83886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computing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20</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found sentiment and word frequencies by day as well as overall the tweets. We could see when the University of Arizona football team was not performing well, and when other topics such as Hispanic Heritage Month or Cancer Awareness were being discussed. </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 National Association for College Admission Counseling’s national conference had an opening keynote by Randi Zuckerberg that was widely criticized. A colleague of mine, Brad Weiner, currently the interim Chief Data Officer at the University of Colorado Boulder u</a:t>
            </a:r>
            <a:r>
              <a:rPr lang="en-US" b="0" i="0" dirty="0">
                <a:solidFill>
                  <a:srgbClr val="1D1C1D"/>
                </a:solidFill>
                <a:effectLst/>
                <a:latin typeface="Slack-Lato"/>
              </a:rPr>
              <a:t>sed to do fairly real time analytics on Twitter from the NACAC conference. He shared his example with me from an analysis he did of the sentiments of tweets using the #nacac19, you can see a pretty significant increase in the anger, disgust, fear, and sadness sentiments while there’s a decline in anticipation, joy, and trust around the time of the opening keynote. This is just one more example of how sentiment analysis can be interesting and useful.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37271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24</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short example of two-word phrases. 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hope this webinar was beneficial. Thank you to AIR for having me and to Elaine and Emily for their support. </a:t>
            </a:r>
          </a:p>
        </p:txBody>
      </p:sp>
      <p:sp>
        <p:nvSpPr>
          <p:cNvPr id="4" name="Slide Number Placeholder 3"/>
          <p:cNvSpPr>
            <a:spLocks noGrp="1"/>
          </p:cNvSpPr>
          <p:nvPr>
            <p:ph type="sldNum" sz="quarter" idx="5"/>
          </p:nvPr>
        </p:nvSpPr>
        <p:spPr/>
        <p:txBody>
          <a:bodyPr/>
          <a:lstStyle/>
          <a:p>
            <a:fld id="{3C20A7C7-CA8D-4C49-BCFB-55E6C5267475}" type="slidenum">
              <a:rPr lang="en-US" smtClean="0"/>
              <a:t>26</a:t>
            </a:fld>
            <a:endParaRPr lang="en-US"/>
          </a:p>
        </p:txBody>
      </p:sp>
    </p:spTree>
    <p:extLst>
      <p:ext uri="{BB962C8B-B14F-4D97-AF65-F5344CB8AC3E}">
        <p14:creationId xmlns:p14="http://schemas.microsoft.com/office/powerpoint/2010/main" val="232810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27</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10/19/2021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10/19/2021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10/19/2021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10/19/2021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7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5F6D-0132-40F6-B592-832E9063ACA9}"/>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C8DA7000-B6A7-4406-8D98-23B622F5378A}"/>
              </a:ext>
            </a:extLst>
          </p:cNvPr>
          <p:cNvPicPr>
            <a:picLocks noChangeAspect="1"/>
          </p:cNvPicPr>
          <p:nvPr/>
        </p:nvPicPr>
        <p:blipFill>
          <a:blip r:embed="rId3"/>
          <a:stretch>
            <a:fillRect/>
          </a:stretch>
        </p:blipFill>
        <p:spPr>
          <a:xfrm>
            <a:off x="661395" y="1287108"/>
            <a:ext cx="5756828" cy="5029200"/>
          </a:xfrm>
          <a:prstGeom prst="rect">
            <a:avLst/>
          </a:prstGeom>
        </p:spPr>
      </p:pic>
      <p:pic>
        <p:nvPicPr>
          <p:cNvPr id="7" name="Picture 6">
            <a:extLst>
              <a:ext uri="{FF2B5EF4-FFF2-40B4-BE49-F238E27FC236}">
                <a16:creationId xmlns:a16="http://schemas.microsoft.com/office/drawing/2014/main" id="{AF7E185D-48F0-499E-B128-02F0A86EB4EC}"/>
              </a:ext>
            </a:extLst>
          </p:cNvPr>
          <p:cNvPicPr>
            <a:picLocks noChangeAspect="1"/>
          </p:cNvPicPr>
          <p:nvPr/>
        </p:nvPicPr>
        <p:blipFill>
          <a:blip r:embed="rId4"/>
          <a:stretch>
            <a:fillRect/>
          </a:stretch>
        </p:blipFill>
        <p:spPr>
          <a:xfrm>
            <a:off x="7079618" y="1297594"/>
            <a:ext cx="4450987" cy="5018714"/>
          </a:xfrm>
          <a:prstGeom prst="rect">
            <a:avLst/>
          </a:prstGeom>
        </p:spPr>
      </p:pic>
    </p:spTree>
    <p:extLst>
      <p:ext uri="{BB962C8B-B14F-4D97-AF65-F5344CB8AC3E}">
        <p14:creationId xmlns:p14="http://schemas.microsoft.com/office/powerpoint/2010/main" val="28925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1190</TotalTime>
  <Words>2580</Words>
  <Application>Microsoft Office PowerPoint</Application>
  <PresentationFormat>Widescreen</PresentationFormat>
  <Paragraphs>182</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MiloWeb</vt:lpstr>
      <vt:lpstr>Slack-Lato</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vt:lpstr>
      <vt:lpstr>Sentiment Analysis in R</vt:lpstr>
      <vt:lpstr>Hello!</vt:lpstr>
      <vt:lpstr>Learning Outcomes</vt:lpstr>
      <vt:lpstr>Day 2 Agenda</vt:lpstr>
      <vt:lpstr>Quick Recap</vt:lpstr>
      <vt:lpstr>Terminology</vt:lpstr>
      <vt:lpstr>PowerPoint Presentation</vt:lpstr>
      <vt:lpstr>R</vt:lpstr>
      <vt:lpstr>What insights can be gained from text and sentiment analysis?</vt:lpstr>
      <vt:lpstr>Example</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133</cp:revision>
  <dcterms:created xsi:type="dcterms:W3CDTF">2021-03-06T21:07:36Z</dcterms:created>
  <dcterms:modified xsi:type="dcterms:W3CDTF">2021-10-19T22:48:08Z</dcterms:modified>
</cp:coreProperties>
</file>