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48" r:id="rId16"/>
    <p:sldId id="284" r:id="rId17"/>
    <p:sldId id="286" r:id="rId18"/>
    <p:sldId id="355" r:id="rId19"/>
    <p:sldId id="356" r:id="rId20"/>
    <p:sldId id="357" r:id="rId21"/>
    <p:sldId id="353" r:id="rId22"/>
    <p:sldId id="291" r:id="rId23"/>
    <p:sldId id="342" r:id="rId24"/>
    <p:sldId id="347"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60" d="100"/>
          <a:sy n="60" d="100"/>
        </p:scale>
        <p:origin x="152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computed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computed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AND WE FOUND….</a:t>
            </a:r>
          </a:p>
        </p:txBody>
      </p:sp>
      <p:sp>
        <p:nvSpPr>
          <p:cNvPr id="4" name="Slide Number Placeholder 3"/>
          <p:cNvSpPr>
            <a:spLocks noGrp="1"/>
          </p:cNvSpPr>
          <p:nvPr>
            <p:ph type="sldNum" sz="quarter" idx="5"/>
          </p:nvPr>
        </p:nvSpPr>
        <p:spPr/>
        <p:txBody>
          <a:bodyPr/>
          <a:lstStyle/>
          <a:p>
            <a:fld id="{3C20A7C7-CA8D-4C49-BCFB-55E6C5267475}" type="slidenum">
              <a:rPr lang="en-US" smtClean="0"/>
              <a:t>21</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9/28/2021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2242</Words>
  <Application>Microsoft Office PowerPoint</Application>
  <PresentationFormat>Widescreen</PresentationFormat>
  <Paragraphs>170</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vt:lpstr>
      <vt:lpstr>Sentiment Analysis in R</vt:lpstr>
      <vt:lpstr>Learning Outcomes</vt:lpstr>
      <vt:lpstr>Day 2 Agenda</vt:lpstr>
      <vt:lpstr>Quick Recap</vt:lpstr>
      <vt:lpstr>Terminology</vt:lpstr>
      <vt:lpstr>PowerPoint Presentation</vt:lpstr>
      <vt:lpstr>R</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Jenn Schilling</cp:lastModifiedBy>
  <cp:revision>127</cp:revision>
  <dcterms:created xsi:type="dcterms:W3CDTF">2021-03-06T21:07:36Z</dcterms:created>
  <dcterms:modified xsi:type="dcterms:W3CDTF">2021-09-28T15:57:20Z</dcterms:modified>
</cp:coreProperties>
</file>