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6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4908-902D-7442-B701-9C1A1F1D2A60}" type="datetimeFigureOut">
              <a:rPr lang="en-US" smtClean="0"/>
              <a:t>2017-07-05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F96-8DD3-E244-AE6C-08C97587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4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4908-902D-7442-B701-9C1A1F1D2A60}" type="datetimeFigureOut">
              <a:rPr lang="en-US" smtClean="0"/>
              <a:t>2017-07-05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F96-8DD3-E244-AE6C-08C97587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8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4908-902D-7442-B701-9C1A1F1D2A60}" type="datetimeFigureOut">
              <a:rPr lang="en-US" smtClean="0"/>
              <a:t>2017-07-05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F96-8DD3-E244-AE6C-08C97587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8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4908-902D-7442-B701-9C1A1F1D2A60}" type="datetimeFigureOut">
              <a:rPr lang="en-US" smtClean="0"/>
              <a:t>2017-07-05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F96-8DD3-E244-AE6C-08C97587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0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4908-902D-7442-B701-9C1A1F1D2A60}" type="datetimeFigureOut">
              <a:rPr lang="en-US" smtClean="0"/>
              <a:t>2017-07-05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F96-8DD3-E244-AE6C-08C97587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0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4908-902D-7442-B701-9C1A1F1D2A60}" type="datetimeFigureOut">
              <a:rPr lang="en-US" smtClean="0"/>
              <a:t>2017-07-05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F96-8DD3-E244-AE6C-08C97587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7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4908-902D-7442-B701-9C1A1F1D2A60}" type="datetimeFigureOut">
              <a:rPr lang="en-US" smtClean="0"/>
              <a:t>2017-07-05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F96-8DD3-E244-AE6C-08C97587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7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4908-902D-7442-B701-9C1A1F1D2A60}" type="datetimeFigureOut">
              <a:rPr lang="en-US" smtClean="0"/>
              <a:t>2017-07-05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F96-8DD3-E244-AE6C-08C97587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4908-902D-7442-B701-9C1A1F1D2A60}" type="datetimeFigureOut">
              <a:rPr lang="en-US" smtClean="0"/>
              <a:t>2017-07-05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F96-8DD3-E244-AE6C-08C97587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2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4908-902D-7442-B701-9C1A1F1D2A60}" type="datetimeFigureOut">
              <a:rPr lang="en-US" smtClean="0"/>
              <a:t>2017-07-05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F96-8DD3-E244-AE6C-08C97587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6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4908-902D-7442-B701-9C1A1F1D2A60}" type="datetimeFigureOut">
              <a:rPr lang="en-US" smtClean="0"/>
              <a:t>2017-07-05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55F96-8DD3-E244-AE6C-08C97587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9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A4908-902D-7442-B701-9C1A1F1D2A60}" type="datetimeFigureOut">
              <a:rPr lang="en-US" smtClean="0"/>
              <a:t>2017-07-05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55F96-8DD3-E244-AE6C-08C975871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6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7071114">
            <a:off x="1628972" y="171995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Ap. 4</a:t>
            </a:r>
          </a:p>
        </p:txBody>
      </p:sp>
      <p:sp>
        <p:nvSpPr>
          <p:cNvPr id="6" name="TextBox 5"/>
          <p:cNvSpPr txBox="1"/>
          <p:nvPr/>
        </p:nvSpPr>
        <p:spPr>
          <a:xfrm rot="17071114">
            <a:off x="1889185" y="165900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Ap. 11</a:t>
            </a:r>
          </a:p>
        </p:txBody>
      </p:sp>
      <p:sp>
        <p:nvSpPr>
          <p:cNvPr id="7" name="TextBox 6"/>
          <p:cNvSpPr txBox="1"/>
          <p:nvPr/>
        </p:nvSpPr>
        <p:spPr>
          <a:xfrm rot="17071114">
            <a:off x="2121788" y="178089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Ap. 18</a:t>
            </a:r>
          </a:p>
        </p:txBody>
      </p:sp>
      <p:sp>
        <p:nvSpPr>
          <p:cNvPr id="8" name="TextBox 7"/>
          <p:cNvSpPr txBox="1"/>
          <p:nvPr/>
        </p:nvSpPr>
        <p:spPr>
          <a:xfrm rot="17071114">
            <a:off x="2354390" y="178089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Ap. 25</a:t>
            </a:r>
          </a:p>
        </p:txBody>
      </p:sp>
      <p:sp>
        <p:nvSpPr>
          <p:cNvPr id="9" name="TextBox 8"/>
          <p:cNvSpPr txBox="1"/>
          <p:nvPr/>
        </p:nvSpPr>
        <p:spPr>
          <a:xfrm rot="17071114">
            <a:off x="2573187" y="178090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2</a:t>
            </a:r>
          </a:p>
        </p:txBody>
      </p:sp>
      <p:sp>
        <p:nvSpPr>
          <p:cNvPr id="11" name="TextBox 10"/>
          <p:cNvSpPr txBox="1"/>
          <p:nvPr/>
        </p:nvSpPr>
        <p:spPr>
          <a:xfrm rot="17071114">
            <a:off x="4926803" y="144382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Ap. 11</a:t>
            </a:r>
          </a:p>
        </p:txBody>
      </p:sp>
      <p:sp>
        <p:nvSpPr>
          <p:cNvPr id="12" name="TextBox 11"/>
          <p:cNvSpPr txBox="1"/>
          <p:nvPr/>
        </p:nvSpPr>
        <p:spPr>
          <a:xfrm rot="17071114">
            <a:off x="5159406" y="156571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Ap. 18</a:t>
            </a:r>
          </a:p>
        </p:txBody>
      </p:sp>
      <p:sp>
        <p:nvSpPr>
          <p:cNvPr id="13" name="TextBox 12"/>
          <p:cNvSpPr txBox="1"/>
          <p:nvPr/>
        </p:nvSpPr>
        <p:spPr>
          <a:xfrm rot="17071114">
            <a:off x="5392008" y="156571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Ap. 25</a:t>
            </a:r>
          </a:p>
        </p:txBody>
      </p:sp>
      <p:sp>
        <p:nvSpPr>
          <p:cNvPr id="14" name="TextBox 13"/>
          <p:cNvSpPr txBox="1"/>
          <p:nvPr/>
        </p:nvSpPr>
        <p:spPr>
          <a:xfrm rot="17071114">
            <a:off x="5610805" y="156572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2</a:t>
            </a:r>
          </a:p>
        </p:txBody>
      </p:sp>
      <p:sp>
        <p:nvSpPr>
          <p:cNvPr id="15" name="TextBox 14"/>
          <p:cNvSpPr txBox="1"/>
          <p:nvPr/>
        </p:nvSpPr>
        <p:spPr>
          <a:xfrm rot="17071114">
            <a:off x="1709394" y="3375459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Ap. 14</a:t>
            </a:r>
          </a:p>
        </p:txBody>
      </p:sp>
      <p:sp>
        <p:nvSpPr>
          <p:cNvPr id="16" name="TextBox 15"/>
          <p:cNvSpPr txBox="1"/>
          <p:nvPr/>
        </p:nvSpPr>
        <p:spPr>
          <a:xfrm rot="17071114">
            <a:off x="1955802" y="3387648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Ap. 21</a:t>
            </a:r>
          </a:p>
        </p:txBody>
      </p:sp>
      <p:sp>
        <p:nvSpPr>
          <p:cNvPr id="17" name="TextBox 16"/>
          <p:cNvSpPr txBox="1"/>
          <p:nvPr/>
        </p:nvSpPr>
        <p:spPr>
          <a:xfrm rot="17071114">
            <a:off x="2202209" y="3387648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Ap. 28</a:t>
            </a:r>
          </a:p>
        </p:txBody>
      </p:sp>
      <p:sp>
        <p:nvSpPr>
          <p:cNvPr id="18" name="TextBox 17"/>
          <p:cNvSpPr txBox="1"/>
          <p:nvPr/>
        </p:nvSpPr>
        <p:spPr>
          <a:xfrm rot="17071114">
            <a:off x="2448616" y="3387649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</a:t>
            </a:r>
            <a:r>
              <a:rPr lang="en-US" dirty="0" smtClean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 rot="17071114">
            <a:off x="4881561" y="3349463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Ap. 14</a:t>
            </a:r>
          </a:p>
        </p:txBody>
      </p:sp>
      <p:sp>
        <p:nvSpPr>
          <p:cNvPr id="20" name="TextBox 19"/>
          <p:cNvSpPr txBox="1"/>
          <p:nvPr/>
        </p:nvSpPr>
        <p:spPr>
          <a:xfrm rot="17071114">
            <a:off x="5127969" y="3361652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Ap. 21</a:t>
            </a:r>
          </a:p>
        </p:txBody>
      </p:sp>
      <p:sp>
        <p:nvSpPr>
          <p:cNvPr id="21" name="TextBox 20"/>
          <p:cNvSpPr txBox="1"/>
          <p:nvPr/>
        </p:nvSpPr>
        <p:spPr>
          <a:xfrm rot="17071114">
            <a:off x="5374376" y="3361652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Ap. 28</a:t>
            </a:r>
          </a:p>
        </p:txBody>
      </p:sp>
      <p:sp>
        <p:nvSpPr>
          <p:cNvPr id="22" name="TextBox 21"/>
          <p:cNvSpPr txBox="1"/>
          <p:nvPr/>
        </p:nvSpPr>
        <p:spPr>
          <a:xfrm rot="17071114">
            <a:off x="5620783" y="3361653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1854" y="1538513"/>
            <a:ext cx="1118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smtClean="0"/>
              <a:t> </a:t>
            </a:r>
            <a:r>
              <a:rPr lang="en-US" dirty="0" smtClean="0"/>
              <a:t>more </a:t>
            </a:r>
            <a:r>
              <a:rPr lang="en-US" smtClean="0"/>
              <a:t>full </a:t>
            </a:r>
            <a:r>
              <a:rPr lang="en-US" smtClean="0"/>
              <a:t>week </a:t>
            </a:r>
            <a:r>
              <a:rPr lang="en-US" dirty="0" smtClean="0"/>
              <a:t>of 120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1854" y="2823250"/>
            <a:ext cx="111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+ 75 samples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7071114">
            <a:off x="2847205" y="122863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9</a:t>
            </a:r>
          </a:p>
        </p:txBody>
      </p:sp>
      <p:sp>
        <p:nvSpPr>
          <p:cNvPr id="30" name="TextBox 29"/>
          <p:cNvSpPr txBox="1"/>
          <p:nvPr/>
        </p:nvSpPr>
        <p:spPr>
          <a:xfrm rot="17071114">
            <a:off x="5843408" y="164816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9</a:t>
            </a:r>
          </a:p>
        </p:txBody>
      </p:sp>
      <p:sp>
        <p:nvSpPr>
          <p:cNvPr id="24" name="TextBox 23"/>
          <p:cNvSpPr txBox="1"/>
          <p:nvPr/>
        </p:nvSpPr>
        <p:spPr>
          <a:xfrm rot="17071114">
            <a:off x="2750244" y="3375459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12</a:t>
            </a:r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 rot="17071114">
            <a:off x="5882738" y="3377939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19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 rot="17071114">
            <a:off x="3071278" y="144381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</a:t>
            </a:r>
            <a:r>
              <a:rPr lang="en-US" dirty="0" smtClean="0"/>
              <a:t>16</a:t>
            </a: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 rot="17071114">
            <a:off x="6158966" y="152691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</a:t>
            </a:r>
            <a:r>
              <a:rPr lang="en-US" dirty="0" smtClean="0"/>
              <a:t>16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 rot="17071114">
            <a:off x="3026472" y="3374948"/>
            <a:ext cx="9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19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777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70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Sunday</dc:creator>
  <cp:lastModifiedBy>Jennifer Sunday</cp:lastModifiedBy>
  <cp:revision>5</cp:revision>
  <cp:lastPrinted>2017-06-30T20:02:06Z</cp:lastPrinted>
  <dcterms:created xsi:type="dcterms:W3CDTF">2017-06-30T19:55:28Z</dcterms:created>
  <dcterms:modified xsi:type="dcterms:W3CDTF">2017-07-08T01:06:18Z</dcterms:modified>
</cp:coreProperties>
</file>