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sldIdLst>
    <p:sldId id="256" r:id="rId5"/>
  </p:sldIdLst>
  <p:sldSz cx="49377600" cy="32918400"/>
  <p:notesSz cx="9144000" cy="6858000"/>
  <p:defaultTextStyle>
    <a:defPPr>
      <a:defRPr lang="en-US"/>
    </a:defPPr>
    <a:lvl1pPr marL="0" algn="l" defTabSz="457185" rtl="0" eaLnBrk="1" latinLnBrk="0" hangingPunct="1">
      <a:defRPr sz="1802" kern="1200">
        <a:solidFill>
          <a:schemeClr val="tx1"/>
        </a:solidFill>
        <a:latin typeface="+mn-lt"/>
        <a:ea typeface="+mn-ea"/>
        <a:cs typeface="+mn-cs"/>
      </a:defRPr>
    </a:lvl1pPr>
    <a:lvl2pPr marL="457185" algn="l" defTabSz="457185" rtl="0" eaLnBrk="1" latinLnBrk="0" hangingPunct="1">
      <a:defRPr sz="1802" kern="1200">
        <a:solidFill>
          <a:schemeClr val="tx1"/>
        </a:solidFill>
        <a:latin typeface="+mn-lt"/>
        <a:ea typeface="+mn-ea"/>
        <a:cs typeface="+mn-cs"/>
      </a:defRPr>
    </a:lvl2pPr>
    <a:lvl3pPr marL="914365" algn="l" defTabSz="457185" rtl="0" eaLnBrk="1" latinLnBrk="0" hangingPunct="1">
      <a:defRPr sz="1802" kern="1200">
        <a:solidFill>
          <a:schemeClr val="tx1"/>
        </a:solidFill>
        <a:latin typeface="+mn-lt"/>
        <a:ea typeface="+mn-ea"/>
        <a:cs typeface="+mn-cs"/>
      </a:defRPr>
    </a:lvl3pPr>
    <a:lvl4pPr marL="1371550" algn="l" defTabSz="457185" rtl="0" eaLnBrk="1" latinLnBrk="0" hangingPunct="1">
      <a:defRPr sz="1802" kern="1200">
        <a:solidFill>
          <a:schemeClr val="tx1"/>
        </a:solidFill>
        <a:latin typeface="+mn-lt"/>
        <a:ea typeface="+mn-ea"/>
        <a:cs typeface="+mn-cs"/>
      </a:defRPr>
    </a:lvl4pPr>
    <a:lvl5pPr marL="1828735" algn="l" defTabSz="457185" rtl="0" eaLnBrk="1" latinLnBrk="0" hangingPunct="1">
      <a:defRPr sz="1802" kern="1200">
        <a:solidFill>
          <a:schemeClr val="tx1"/>
        </a:solidFill>
        <a:latin typeface="+mn-lt"/>
        <a:ea typeface="+mn-ea"/>
        <a:cs typeface="+mn-cs"/>
      </a:defRPr>
    </a:lvl5pPr>
    <a:lvl6pPr marL="2285915" algn="l" defTabSz="457185" rtl="0" eaLnBrk="1" latinLnBrk="0" hangingPunct="1">
      <a:defRPr sz="1802" kern="1200">
        <a:solidFill>
          <a:schemeClr val="tx1"/>
        </a:solidFill>
        <a:latin typeface="+mn-lt"/>
        <a:ea typeface="+mn-ea"/>
        <a:cs typeface="+mn-cs"/>
      </a:defRPr>
    </a:lvl6pPr>
    <a:lvl7pPr marL="2743100" algn="l" defTabSz="457185" rtl="0" eaLnBrk="1" latinLnBrk="0" hangingPunct="1">
      <a:defRPr sz="1802" kern="1200">
        <a:solidFill>
          <a:schemeClr val="tx1"/>
        </a:solidFill>
        <a:latin typeface="+mn-lt"/>
        <a:ea typeface="+mn-ea"/>
        <a:cs typeface="+mn-cs"/>
      </a:defRPr>
    </a:lvl7pPr>
    <a:lvl8pPr marL="3200280" algn="l" defTabSz="457185" rtl="0" eaLnBrk="1" latinLnBrk="0" hangingPunct="1">
      <a:defRPr sz="1802" kern="1200">
        <a:solidFill>
          <a:schemeClr val="tx1"/>
        </a:solidFill>
        <a:latin typeface="+mn-lt"/>
        <a:ea typeface="+mn-ea"/>
        <a:cs typeface="+mn-cs"/>
      </a:defRPr>
    </a:lvl8pPr>
    <a:lvl9pPr marL="3657465" algn="l" defTabSz="457185" rtl="0" eaLnBrk="1" latinLnBrk="0" hangingPunct="1">
      <a:defRPr sz="180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8B55"/>
    <a:srgbClr val="50187E"/>
    <a:srgbClr val="3FC535"/>
    <a:srgbClr val="B61C02"/>
    <a:srgbClr val="2866C0"/>
    <a:srgbClr val="E22404"/>
    <a:srgbClr val="ECE1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AEBC67-CD24-49AE-B84D-372735DC6C99}" v="649" dt="2020-11-05T22:42:37.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3741" autoAdjust="0"/>
  </p:normalViewPr>
  <p:slideViewPr>
    <p:cSldViewPr snapToGrid="0">
      <p:cViewPr>
        <p:scale>
          <a:sx n="66" d="100"/>
          <a:sy n="66" d="100"/>
        </p:scale>
        <p:origin x="-11466" y="-6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y Terry" userId="81b074e1-2925-40a6-ab63-07906bfb0037" providerId="ADAL" clId="{BBAEBC67-CD24-49AE-B84D-372735DC6C99}"/>
    <pc:docChg chg="undo redo custSel addSld delSld modSld">
      <pc:chgData name="Jenny Terry" userId="81b074e1-2925-40a6-ab63-07906bfb0037" providerId="ADAL" clId="{BBAEBC67-CD24-49AE-B84D-372735DC6C99}" dt="2020-11-05T22:44:15.363" v="15861" actId="1076"/>
      <pc:docMkLst>
        <pc:docMk/>
      </pc:docMkLst>
      <pc:sldChg chg="addSp delSp modSp">
        <pc:chgData name="Jenny Terry" userId="81b074e1-2925-40a6-ab63-07906bfb0037" providerId="ADAL" clId="{BBAEBC67-CD24-49AE-B84D-372735DC6C99}" dt="2020-11-05T22:44:15.363" v="15861" actId="1076"/>
        <pc:sldMkLst>
          <pc:docMk/>
          <pc:sldMk cId="503491485" sldId="256"/>
        </pc:sldMkLst>
        <pc:spChg chg="mod">
          <ac:chgData name="Jenny Terry" userId="81b074e1-2925-40a6-ab63-07906bfb0037" providerId="ADAL" clId="{BBAEBC67-CD24-49AE-B84D-372735DC6C99}" dt="2020-11-05T14:43:22.652" v="15793" actId="1076"/>
          <ac:spMkLst>
            <pc:docMk/>
            <pc:sldMk cId="503491485" sldId="256"/>
            <ac:spMk id="2" creationId="{4440FD97-D699-42D1-8121-885EEE168394}"/>
          </ac:spMkLst>
        </pc:spChg>
        <pc:spChg chg="add mod ord">
          <ac:chgData name="Jenny Terry" userId="81b074e1-2925-40a6-ab63-07906bfb0037" providerId="ADAL" clId="{BBAEBC67-CD24-49AE-B84D-372735DC6C99}" dt="2020-11-05T22:39:55.968" v="15838" actId="1076"/>
          <ac:spMkLst>
            <pc:docMk/>
            <pc:sldMk cId="503491485" sldId="256"/>
            <ac:spMk id="3" creationId="{B4A5D317-D078-404B-9970-A821935830A3}"/>
          </ac:spMkLst>
        </pc:spChg>
        <pc:spChg chg="add del">
          <ac:chgData name="Jenny Terry" userId="81b074e1-2925-40a6-ab63-07906bfb0037" providerId="ADAL" clId="{BBAEBC67-CD24-49AE-B84D-372735DC6C99}" dt="2020-11-05T14:35:42.961" v="15732" actId="478"/>
          <ac:spMkLst>
            <pc:docMk/>
            <pc:sldMk cId="503491485" sldId="256"/>
            <ac:spMk id="4" creationId="{5615D011-97A2-4EC6-88AB-9E9B90069472}"/>
          </ac:spMkLst>
        </pc:spChg>
        <pc:spChg chg="add del mod">
          <ac:chgData name="Jenny Terry" userId="81b074e1-2925-40a6-ab63-07906bfb0037" providerId="ADAL" clId="{BBAEBC67-CD24-49AE-B84D-372735DC6C99}" dt="2020-11-05T06:34:49.779" v="15314"/>
          <ac:spMkLst>
            <pc:docMk/>
            <pc:sldMk cId="503491485" sldId="256"/>
            <ac:spMk id="6" creationId="{65CA71E5-9CFB-4DBF-9CB0-3BE64B99A970}"/>
          </ac:spMkLst>
        </pc:spChg>
        <pc:spChg chg="mod">
          <ac:chgData name="Jenny Terry" userId="81b074e1-2925-40a6-ab63-07906bfb0037" providerId="ADAL" clId="{BBAEBC67-CD24-49AE-B84D-372735DC6C99}" dt="2020-11-05T15:48:21.083" v="15795" actId="1076"/>
          <ac:spMkLst>
            <pc:docMk/>
            <pc:sldMk cId="503491485" sldId="256"/>
            <ac:spMk id="7" creationId="{A865CC24-F0D4-45D6-8309-32675BD31F58}"/>
          </ac:spMkLst>
        </pc:spChg>
        <pc:spChg chg="add mod">
          <ac:chgData name="Jenny Terry" userId="81b074e1-2925-40a6-ab63-07906bfb0037" providerId="ADAL" clId="{BBAEBC67-CD24-49AE-B84D-372735DC6C99}" dt="2020-11-05T22:39:55.968" v="15838" actId="1076"/>
          <ac:spMkLst>
            <pc:docMk/>
            <pc:sldMk cId="503491485" sldId="256"/>
            <ac:spMk id="8" creationId="{6B8E344C-BB94-47B8-8027-C98D38463C0A}"/>
          </ac:spMkLst>
        </pc:spChg>
        <pc:spChg chg="mod">
          <ac:chgData name="Jenny Terry" userId="81b074e1-2925-40a6-ab63-07906bfb0037" providerId="ADAL" clId="{BBAEBC67-CD24-49AE-B84D-372735DC6C99}" dt="2020-11-05T22:33:49.579" v="15834" actId="1076"/>
          <ac:spMkLst>
            <pc:docMk/>
            <pc:sldMk cId="503491485" sldId="256"/>
            <ac:spMk id="12" creationId="{BC25DA03-91EC-4A79-B571-639C752F59A0}"/>
          </ac:spMkLst>
        </pc:spChg>
        <pc:spChg chg="mod">
          <ac:chgData name="Jenny Terry" userId="81b074e1-2925-40a6-ab63-07906bfb0037" providerId="ADAL" clId="{BBAEBC67-CD24-49AE-B84D-372735DC6C99}" dt="2020-11-05T22:39:55.968" v="15838" actId="1076"/>
          <ac:spMkLst>
            <pc:docMk/>
            <pc:sldMk cId="503491485" sldId="256"/>
            <ac:spMk id="13" creationId="{5BB3E0A0-7FEC-45A7-9F81-73B15E507CE6}"/>
          </ac:spMkLst>
        </pc:spChg>
        <pc:spChg chg="mod">
          <ac:chgData name="Jenny Terry" userId="81b074e1-2925-40a6-ab63-07906bfb0037" providerId="ADAL" clId="{BBAEBC67-CD24-49AE-B84D-372735DC6C99}" dt="2020-11-05T22:40:08.340" v="15841" actId="14100"/>
          <ac:spMkLst>
            <pc:docMk/>
            <pc:sldMk cId="503491485" sldId="256"/>
            <ac:spMk id="15" creationId="{FA9412DE-A672-4251-8C9C-C1B7D4F28AD6}"/>
          </ac:spMkLst>
        </pc:spChg>
        <pc:spChg chg="add del">
          <ac:chgData name="Jenny Terry" userId="81b074e1-2925-40a6-ab63-07906bfb0037" providerId="ADAL" clId="{BBAEBC67-CD24-49AE-B84D-372735DC6C99}" dt="2020-10-28T12:16:01.475" v="2452"/>
          <ac:spMkLst>
            <pc:docMk/>
            <pc:sldMk cId="503491485" sldId="256"/>
            <ac:spMk id="16" creationId="{137A8512-6F1F-4540-AFD4-353100DE547C}"/>
          </ac:spMkLst>
        </pc:spChg>
        <pc:spChg chg="add del">
          <ac:chgData name="Jenny Terry" userId="81b074e1-2925-40a6-ab63-07906bfb0037" providerId="ADAL" clId="{BBAEBC67-CD24-49AE-B84D-372735DC6C99}" dt="2020-11-05T08:53:16.255" v="15537" actId="478"/>
          <ac:spMkLst>
            <pc:docMk/>
            <pc:sldMk cId="503491485" sldId="256"/>
            <ac:spMk id="16" creationId="{7AC99634-4AB5-4B3E-8305-919B6B3CDD48}"/>
          </ac:spMkLst>
        </pc:spChg>
        <pc:spChg chg="add del">
          <ac:chgData name="Jenny Terry" userId="81b074e1-2925-40a6-ab63-07906bfb0037" providerId="ADAL" clId="{BBAEBC67-CD24-49AE-B84D-372735DC6C99}" dt="2020-10-28T12:16:11.305" v="2454" actId="478"/>
          <ac:spMkLst>
            <pc:docMk/>
            <pc:sldMk cId="503491485" sldId="256"/>
            <ac:spMk id="17" creationId="{17F19A6A-A832-4032-976B-4E4F791DD325}"/>
          </ac:spMkLst>
        </pc:spChg>
        <pc:spChg chg="add mod ord">
          <ac:chgData name="Jenny Terry" userId="81b074e1-2925-40a6-ab63-07906bfb0037" providerId="ADAL" clId="{BBAEBC67-CD24-49AE-B84D-372735DC6C99}" dt="2020-11-05T22:44:15.363" v="15861" actId="1076"/>
          <ac:spMkLst>
            <pc:docMk/>
            <pc:sldMk cId="503491485" sldId="256"/>
            <ac:spMk id="20" creationId="{A7E864FC-AB21-4A53-B67B-066F396E4A2E}"/>
          </ac:spMkLst>
        </pc:spChg>
        <pc:spChg chg="add del">
          <ac:chgData name="Jenny Terry" userId="81b074e1-2925-40a6-ab63-07906bfb0037" providerId="ADAL" clId="{BBAEBC67-CD24-49AE-B84D-372735DC6C99}" dt="2020-10-28T12:31:00.651" v="2609"/>
          <ac:spMkLst>
            <pc:docMk/>
            <pc:sldMk cId="503491485" sldId="256"/>
            <ac:spMk id="21" creationId="{BF59EE64-81EB-4677-A59D-904DF32DF2AB}"/>
          </ac:spMkLst>
        </pc:spChg>
        <pc:spChg chg="mod">
          <ac:chgData name="Jenny Terry" userId="81b074e1-2925-40a6-ab63-07906bfb0037" providerId="ADAL" clId="{BBAEBC67-CD24-49AE-B84D-372735DC6C99}" dt="2020-11-05T22:39:55.968" v="15838" actId="1076"/>
          <ac:spMkLst>
            <pc:docMk/>
            <pc:sldMk cId="503491485" sldId="256"/>
            <ac:spMk id="22" creationId="{EAF726EB-C76B-47B8-8A2C-3F6AAB218ED2}"/>
          </ac:spMkLst>
        </pc:spChg>
        <pc:spChg chg="mod">
          <ac:chgData name="Jenny Terry" userId="81b074e1-2925-40a6-ab63-07906bfb0037" providerId="ADAL" clId="{BBAEBC67-CD24-49AE-B84D-372735DC6C99}" dt="2020-11-05T22:39:55.968" v="15838" actId="1076"/>
          <ac:spMkLst>
            <pc:docMk/>
            <pc:sldMk cId="503491485" sldId="256"/>
            <ac:spMk id="23" creationId="{FD9D18F9-E690-4DEC-B6A6-E91A0C102668}"/>
          </ac:spMkLst>
        </pc:spChg>
        <pc:spChg chg="mod">
          <ac:chgData name="Jenny Terry" userId="81b074e1-2925-40a6-ab63-07906bfb0037" providerId="ADAL" clId="{BBAEBC67-CD24-49AE-B84D-372735DC6C99}" dt="2020-10-30T10:50:02.089" v="9889" actId="1076"/>
          <ac:spMkLst>
            <pc:docMk/>
            <pc:sldMk cId="503491485" sldId="256"/>
            <ac:spMk id="24" creationId="{ED244A20-610F-4343-BA76-C6E62DB4F86A}"/>
          </ac:spMkLst>
        </pc:spChg>
        <pc:spChg chg="mod">
          <ac:chgData name="Jenny Terry" userId="81b074e1-2925-40a6-ab63-07906bfb0037" providerId="ADAL" clId="{BBAEBC67-CD24-49AE-B84D-372735DC6C99}" dt="2020-11-05T22:40:00.043" v="15839" actId="14100"/>
          <ac:spMkLst>
            <pc:docMk/>
            <pc:sldMk cId="503491485" sldId="256"/>
            <ac:spMk id="25" creationId="{606A9BFC-F1A3-49FD-B524-368490549C66}"/>
          </ac:spMkLst>
        </pc:spChg>
        <pc:spChg chg="mod">
          <ac:chgData name="Jenny Terry" userId="81b074e1-2925-40a6-ab63-07906bfb0037" providerId="ADAL" clId="{BBAEBC67-CD24-49AE-B84D-372735DC6C99}" dt="2020-11-05T22:40:04.165" v="15840" actId="14100"/>
          <ac:spMkLst>
            <pc:docMk/>
            <pc:sldMk cId="503491485" sldId="256"/>
            <ac:spMk id="26" creationId="{E44D56DA-DA3B-4D12-906C-D9F1AE959502}"/>
          </ac:spMkLst>
        </pc:spChg>
        <pc:spChg chg="add del mod">
          <ac:chgData name="Jenny Terry" userId="81b074e1-2925-40a6-ab63-07906bfb0037" providerId="ADAL" clId="{BBAEBC67-CD24-49AE-B84D-372735DC6C99}" dt="2020-11-05T15:48:14.203" v="15794" actId="1076"/>
          <ac:spMkLst>
            <pc:docMk/>
            <pc:sldMk cId="503491485" sldId="256"/>
            <ac:spMk id="27" creationId="{7BFF0080-F956-4BEF-A569-5CB756B6DFCC}"/>
          </ac:spMkLst>
        </pc:spChg>
        <pc:spChg chg="add del">
          <ac:chgData name="Jenny Terry" userId="81b074e1-2925-40a6-ab63-07906bfb0037" providerId="ADAL" clId="{BBAEBC67-CD24-49AE-B84D-372735DC6C99}" dt="2020-11-05T09:16:55.348" v="15578" actId="478"/>
          <ac:spMkLst>
            <pc:docMk/>
            <pc:sldMk cId="503491485" sldId="256"/>
            <ac:spMk id="29" creationId="{27617B67-6C76-416E-A19B-5DD6B3A4E072}"/>
          </ac:spMkLst>
        </pc:spChg>
        <pc:spChg chg="add del">
          <ac:chgData name="Jenny Terry" userId="81b074e1-2925-40a6-ab63-07906bfb0037" providerId="ADAL" clId="{BBAEBC67-CD24-49AE-B84D-372735DC6C99}" dt="2020-10-28T17:56:13.962" v="4035" actId="478"/>
          <ac:spMkLst>
            <pc:docMk/>
            <pc:sldMk cId="503491485" sldId="256"/>
            <ac:spMk id="30" creationId="{D656EB18-7AF0-4081-845B-2705B0001219}"/>
          </ac:spMkLst>
        </pc:spChg>
        <pc:spChg chg="mod">
          <ac:chgData name="Jenny Terry" userId="81b074e1-2925-40a6-ab63-07906bfb0037" providerId="ADAL" clId="{BBAEBC67-CD24-49AE-B84D-372735DC6C99}" dt="2020-10-30T10:50:09.439" v="9891" actId="1076"/>
          <ac:spMkLst>
            <pc:docMk/>
            <pc:sldMk cId="503491485" sldId="256"/>
            <ac:spMk id="31" creationId="{F2F3BC36-FE34-4117-908D-D341944CD409}"/>
          </ac:spMkLst>
        </pc:spChg>
        <pc:spChg chg="add del">
          <ac:chgData name="Jenny Terry" userId="81b074e1-2925-40a6-ab63-07906bfb0037" providerId="ADAL" clId="{BBAEBC67-CD24-49AE-B84D-372735DC6C99}" dt="2020-11-03T14:21:58.076" v="11600"/>
          <ac:spMkLst>
            <pc:docMk/>
            <pc:sldMk cId="503491485" sldId="256"/>
            <ac:spMk id="32" creationId="{9A601B05-1977-4EF4-A885-5AC183A7524A}"/>
          </ac:spMkLst>
        </pc:spChg>
        <pc:spChg chg="add del">
          <ac:chgData name="Jenny Terry" userId="81b074e1-2925-40a6-ab63-07906bfb0037" providerId="ADAL" clId="{BBAEBC67-CD24-49AE-B84D-372735DC6C99}" dt="2020-11-02T20:00:30.441" v="10126" actId="478"/>
          <ac:spMkLst>
            <pc:docMk/>
            <pc:sldMk cId="503491485" sldId="256"/>
            <ac:spMk id="33" creationId="{1CD00E36-52F8-4903-B726-EC04480F43C2}"/>
          </ac:spMkLst>
        </pc:spChg>
        <pc:spChg chg="add del">
          <ac:chgData name="Jenny Terry" userId="81b074e1-2925-40a6-ab63-07906bfb0037" providerId="ADAL" clId="{BBAEBC67-CD24-49AE-B84D-372735DC6C99}" dt="2020-11-03T14:21:58.076" v="11600"/>
          <ac:spMkLst>
            <pc:docMk/>
            <pc:sldMk cId="503491485" sldId="256"/>
            <ac:spMk id="33" creationId="{BB24F821-16FF-4D75-8B18-96C7652104D5}"/>
          </ac:spMkLst>
        </pc:spChg>
        <pc:spChg chg="add del">
          <ac:chgData name="Jenny Terry" userId="81b074e1-2925-40a6-ab63-07906bfb0037" providerId="ADAL" clId="{BBAEBC67-CD24-49AE-B84D-372735DC6C99}" dt="2020-11-03T14:21:58.076" v="11600"/>
          <ac:spMkLst>
            <pc:docMk/>
            <pc:sldMk cId="503491485" sldId="256"/>
            <ac:spMk id="34" creationId="{95A2C30E-B86B-4226-BB88-B7A3A68CB014}"/>
          </ac:spMkLst>
        </pc:spChg>
        <pc:spChg chg="add del">
          <ac:chgData name="Jenny Terry" userId="81b074e1-2925-40a6-ab63-07906bfb0037" providerId="ADAL" clId="{BBAEBC67-CD24-49AE-B84D-372735DC6C99}" dt="2020-11-03T14:21:58.076" v="11600"/>
          <ac:spMkLst>
            <pc:docMk/>
            <pc:sldMk cId="503491485" sldId="256"/>
            <ac:spMk id="36" creationId="{D79B5EE2-D9BB-45CC-9E34-EFCF964EE0EC}"/>
          </ac:spMkLst>
        </pc:spChg>
        <pc:spChg chg="add del mod ord">
          <ac:chgData name="Jenny Terry" userId="81b074e1-2925-40a6-ab63-07906bfb0037" providerId="ADAL" clId="{BBAEBC67-CD24-49AE-B84D-372735DC6C99}" dt="2020-11-03T14:36:38.674" v="12266" actId="478"/>
          <ac:spMkLst>
            <pc:docMk/>
            <pc:sldMk cId="503491485" sldId="256"/>
            <ac:spMk id="38" creationId="{2AD19560-EC71-467F-9B0E-E832BFD513A5}"/>
          </ac:spMkLst>
        </pc:spChg>
        <pc:spChg chg="add del">
          <ac:chgData name="Jenny Terry" userId="81b074e1-2925-40a6-ab63-07906bfb0037" providerId="ADAL" clId="{BBAEBC67-CD24-49AE-B84D-372735DC6C99}" dt="2020-11-03T14:21:58.076" v="11600"/>
          <ac:spMkLst>
            <pc:docMk/>
            <pc:sldMk cId="503491485" sldId="256"/>
            <ac:spMk id="39" creationId="{045B8D3F-B656-4452-BEFF-C17E245E127B}"/>
          </ac:spMkLst>
        </pc:spChg>
        <pc:spChg chg="add mod">
          <ac:chgData name="Jenny Terry" userId="81b074e1-2925-40a6-ab63-07906bfb0037" providerId="ADAL" clId="{BBAEBC67-CD24-49AE-B84D-372735DC6C99}" dt="2020-11-05T22:39:55.968" v="15838" actId="1076"/>
          <ac:spMkLst>
            <pc:docMk/>
            <pc:sldMk cId="503491485" sldId="256"/>
            <ac:spMk id="39" creationId="{90B69A6F-4603-42E3-BEDC-7478BCE70263}"/>
          </ac:spMkLst>
        </pc:spChg>
        <pc:spChg chg="mod">
          <ac:chgData name="Jenny Terry" userId="81b074e1-2925-40a6-ab63-07906bfb0037" providerId="ADAL" clId="{BBAEBC67-CD24-49AE-B84D-372735DC6C99}" dt="2020-10-30T10:50:05.829" v="9890" actId="1076"/>
          <ac:spMkLst>
            <pc:docMk/>
            <pc:sldMk cId="503491485" sldId="256"/>
            <ac:spMk id="40" creationId="{0C0698F6-2B64-4A07-8156-CA2FA0DF356F}"/>
          </ac:spMkLst>
        </pc:spChg>
        <pc:spChg chg="add del">
          <ac:chgData name="Jenny Terry" userId="81b074e1-2925-40a6-ab63-07906bfb0037" providerId="ADAL" clId="{BBAEBC67-CD24-49AE-B84D-372735DC6C99}" dt="2020-11-03T14:21:58.076" v="11600"/>
          <ac:spMkLst>
            <pc:docMk/>
            <pc:sldMk cId="503491485" sldId="256"/>
            <ac:spMk id="41" creationId="{0087DEAD-2466-4EE0-9225-ACA16FC66057}"/>
          </ac:spMkLst>
        </pc:spChg>
        <pc:spChg chg="mod">
          <ac:chgData name="Jenny Terry" userId="81b074e1-2925-40a6-ab63-07906bfb0037" providerId="ADAL" clId="{BBAEBC67-CD24-49AE-B84D-372735DC6C99}" dt="2020-10-30T10:50:24.822" v="9894" actId="1076"/>
          <ac:spMkLst>
            <pc:docMk/>
            <pc:sldMk cId="503491485" sldId="256"/>
            <ac:spMk id="42" creationId="{6F532581-B82B-41E9-8C6B-FEB97E5C5334}"/>
          </ac:spMkLst>
        </pc:spChg>
        <pc:spChg chg="add del">
          <ac:chgData name="Jenny Terry" userId="81b074e1-2925-40a6-ab63-07906bfb0037" providerId="ADAL" clId="{BBAEBC67-CD24-49AE-B84D-372735DC6C99}" dt="2020-11-03T14:21:58.076" v="11600"/>
          <ac:spMkLst>
            <pc:docMk/>
            <pc:sldMk cId="503491485" sldId="256"/>
            <ac:spMk id="43" creationId="{DFF9ED8A-D067-4C15-AF18-131AA1504800}"/>
          </ac:spMkLst>
        </pc:spChg>
        <pc:spChg chg="add del">
          <ac:chgData name="Jenny Terry" userId="81b074e1-2925-40a6-ab63-07906bfb0037" providerId="ADAL" clId="{BBAEBC67-CD24-49AE-B84D-372735DC6C99}" dt="2020-11-03T14:21:58.076" v="11600"/>
          <ac:spMkLst>
            <pc:docMk/>
            <pc:sldMk cId="503491485" sldId="256"/>
            <ac:spMk id="44" creationId="{446F1966-978D-41BE-AA37-A414440C1E83}"/>
          </ac:spMkLst>
        </pc:spChg>
        <pc:spChg chg="add del">
          <ac:chgData name="Jenny Terry" userId="81b074e1-2925-40a6-ab63-07906bfb0037" providerId="ADAL" clId="{BBAEBC67-CD24-49AE-B84D-372735DC6C99}" dt="2020-11-03T14:21:58.076" v="11600"/>
          <ac:spMkLst>
            <pc:docMk/>
            <pc:sldMk cId="503491485" sldId="256"/>
            <ac:spMk id="45" creationId="{827CA25C-FC2D-4ABA-98E2-47B01DD15855}"/>
          </ac:spMkLst>
        </pc:spChg>
        <pc:spChg chg="add del">
          <ac:chgData name="Jenny Terry" userId="81b074e1-2925-40a6-ab63-07906bfb0037" providerId="ADAL" clId="{BBAEBC67-CD24-49AE-B84D-372735DC6C99}" dt="2020-11-03T14:21:58.076" v="11600"/>
          <ac:spMkLst>
            <pc:docMk/>
            <pc:sldMk cId="503491485" sldId="256"/>
            <ac:spMk id="46" creationId="{DE83ED85-8753-4AA6-A5AC-D3E1B2F4C188}"/>
          </ac:spMkLst>
        </pc:spChg>
        <pc:spChg chg="add del">
          <ac:chgData name="Jenny Terry" userId="81b074e1-2925-40a6-ab63-07906bfb0037" providerId="ADAL" clId="{BBAEBC67-CD24-49AE-B84D-372735DC6C99}" dt="2020-11-03T14:21:58.076" v="11600"/>
          <ac:spMkLst>
            <pc:docMk/>
            <pc:sldMk cId="503491485" sldId="256"/>
            <ac:spMk id="47" creationId="{469C1AB0-D354-4CC9-8115-5901DCA216E9}"/>
          </ac:spMkLst>
        </pc:spChg>
        <pc:spChg chg="add del">
          <ac:chgData name="Jenny Terry" userId="81b074e1-2925-40a6-ab63-07906bfb0037" providerId="ADAL" clId="{BBAEBC67-CD24-49AE-B84D-372735DC6C99}" dt="2020-11-03T14:21:58.076" v="11600"/>
          <ac:spMkLst>
            <pc:docMk/>
            <pc:sldMk cId="503491485" sldId="256"/>
            <ac:spMk id="48" creationId="{9A7B35F5-EE41-41D8-9557-469DED882AC8}"/>
          </ac:spMkLst>
        </pc:spChg>
        <pc:spChg chg="add del">
          <ac:chgData name="Jenny Terry" userId="81b074e1-2925-40a6-ab63-07906bfb0037" providerId="ADAL" clId="{BBAEBC67-CD24-49AE-B84D-372735DC6C99}" dt="2020-11-03T14:21:58.076" v="11600"/>
          <ac:spMkLst>
            <pc:docMk/>
            <pc:sldMk cId="503491485" sldId="256"/>
            <ac:spMk id="49" creationId="{578CECA9-58A5-407C-BE1B-E2542F50ED8C}"/>
          </ac:spMkLst>
        </pc:spChg>
        <pc:spChg chg="add del">
          <ac:chgData name="Jenny Terry" userId="81b074e1-2925-40a6-ab63-07906bfb0037" providerId="ADAL" clId="{BBAEBC67-CD24-49AE-B84D-372735DC6C99}" dt="2020-11-03T14:21:58.076" v="11600"/>
          <ac:spMkLst>
            <pc:docMk/>
            <pc:sldMk cId="503491485" sldId="256"/>
            <ac:spMk id="51" creationId="{6EFAB2DF-2C6A-4591-8B43-828C603021C3}"/>
          </ac:spMkLst>
        </pc:spChg>
        <pc:spChg chg="add del">
          <ac:chgData name="Jenny Terry" userId="81b074e1-2925-40a6-ab63-07906bfb0037" providerId="ADAL" clId="{BBAEBC67-CD24-49AE-B84D-372735DC6C99}" dt="2020-11-03T14:21:58.076" v="11600"/>
          <ac:spMkLst>
            <pc:docMk/>
            <pc:sldMk cId="503491485" sldId="256"/>
            <ac:spMk id="53" creationId="{35932498-E2DA-4606-B1CE-A140DE2058A7}"/>
          </ac:spMkLst>
        </pc:spChg>
        <pc:spChg chg="add del">
          <ac:chgData name="Jenny Terry" userId="81b074e1-2925-40a6-ab63-07906bfb0037" providerId="ADAL" clId="{BBAEBC67-CD24-49AE-B84D-372735DC6C99}" dt="2020-11-03T14:21:58.076" v="11600"/>
          <ac:spMkLst>
            <pc:docMk/>
            <pc:sldMk cId="503491485" sldId="256"/>
            <ac:spMk id="56" creationId="{D071A351-9BE8-4E72-80D7-0FD314416992}"/>
          </ac:spMkLst>
        </pc:spChg>
        <pc:spChg chg="add del">
          <ac:chgData name="Jenny Terry" userId="81b074e1-2925-40a6-ab63-07906bfb0037" providerId="ADAL" clId="{BBAEBC67-CD24-49AE-B84D-372735DC6C99}" dt="2020-11-03T14:21:58.076" v="11600"/>
          <ac:spMkLst>
            <pc:docMk/>
            <pc:sldMk cId="503491485" sldId="256"/>
            <ac:spMk id="63" creationId="{7955A49E-2C75-4159-B7A8-DD97D27FE2C2}"/>
          </ac:spMkLst>
        </pc:spChg>
        <pc:spChg chg="add del">
          <ac:chgData name="Jenny Terry" userId="81b074e1-2925-40a6-ab63-07906bfb0037" providerId="ADAL" clId="{BBAEBC67-CD24-49AE-B84D-372735DC6C99}" dt="2020-11-03T14:21:58.076" v="11600"/>
          <ac:spMkLst>
            <pc:docMk/>
            <pc:sldMk cId="503491485" sldId="256"/>
            <ac:spMk id="64" creationId="{6F9A43B1-D2B2-4489-946E-4C88340AD437}"/>
          </ac:spMkLst>
        </pc:spChg>
        <pc:spChg chg="add del">
          <ac:chgData name="Jenny Terry" userId="81b074e1-2925-40a6-ab63-07906bfb0037" providerId="ADAL" clId="{BBAEBC67-CD24-49AE-B84D-372735DC6C99}" dt="2020-11-03T14:21:58.076" v="11600"/>
          <ac:spMkLst>
            <pc:docMk/>
            <pc:sldMk cId="503491485" sldId="256"/>
            <ac:spMk id="65" creationId="{49FFB107-502E-49C0-9EE2-4CFA25BE09F3}"/>
          </ac:spMkLst>
        </pc:spChg>
        <pc:spChg chg="add del mod">
          <ac:chgData name="Jenny Terry" userId="81b074e1-2925-40a6-ab63-07906bfb0037" providerId="ADAL" clId="{BBAEBC67-CD24-49AE-B84D-372735DC6C99}" dt="2020-11-03T14:22:20.565" v="11605" actId="478"/>
          <ac:spMkLst>
            <pc:docMk/>
            <pc:sldMk cId="503491485" sldId="256"/>
            <ac:spMk id="68" creationId="{EF55A975-2AFE-452D-A661-63CCA16392EC}"/>
          </ac:spMkLst>
        </pc:spChg>
        <pc:spChg chg="add del mod">
          <ac:chgData name="Jenny Terry" userId="81b074e1-2925-40a6-ab63-07906bfb0037" providerId="ADAL" clId="{BBAEBC67-CD24-49AE-B84D-372735DC6C99}" dt="2020-11-03T14:22:20.565" v="11605" actId="478"/>
          <ac:spMkLst>
            <pc:docMk/>
            <pc:sldMk cId="503491485" sldId="256"/>
            <ac:spMk id="69" creationId="{952B0E1B-EC90-4C34-BD0C-E63A513BDC22}"/>
          </ac:spMkLst>
        </pc:spChg>
        <pc:spChg chg="add del mod">
          <ac:chgData name="Jenny Terry" userId="81b074e1-2925-40a6-ab63-07906bfb0037" providerId="ADAL" clId="{BBAEBC67-CD24-49AE-B84D-372735DC6C99}" dt="2020-11-03T14:22:20.565" v="11605" actId="478"/>
          <ac:spMkLst>
            <pc:docMk/>
            <pc:sldMk cId="503491485" sldId="256"/>
            <ac:spMk id="70" creationId="{C67452DC-73A2-43BC-8691-EC91E98E1B70}"/>
          </ac:spMkLst>
        </pc:spChg>
        <pc:spChg chg="add del mod">
          <ac:chgData name="Jenny Terry" userId="81b074e1-2925-40a6-ab63-07906bfb0037" providerId="ADAL" clId="{BBAEBC67-CD24-49AE-B84D-372735DC6C99}" dt="2020-11-03T14:22:20.565" v="11605" actId="478"/>
          <ac:spMkLst>
            <pc:docMk/>
            <pc:sldMk cId="503491485" sldId="256"/>
            <ac:spMk id="71" creationId="{6F5BF999-E5F0-4BE1-8051-1CA9A673FC27}"/>
          </ac:spMkLst>
        </pc:spChg>
        <pc:spChg chg="add del mod">
          <ac:chgData name="Jenny Terry" userId="81b074e1-2925-40a6-ab63-07906bfb0037" providerId="ADAL" clId="{BBAEBC67-CD24-49AE-B84D-372735DC6C99}" dt="2020-11-03T14:22:20.565" v="11605" actId="478"/>
          <ac:spMkLst>
            <pc:docMk/>
            <pc:sldMk cId="503491485" sldId="256"/>
            <ac:spMk id="72" creationId="{ACB4BE18-69A2-4F04-9159-01F36642E915}"/>
          </ac:spMkLst>
        </pc:spChg>
        <pc:spChg chg="add del mod">
          <ac:chgData name="Jenny Terry" userId="81b074e1-2925-40a6-ab63-07906bfb0037" providerId="ADAL" clId="{BBAEBC67-CD24-49AE-B84D-372735DC6C99}" dt="2020-11-03T14:22:20.565" v="11605" actId="478"/>
          <ac:spMkLst>
            <pc:docMk/>
            <pc:sldMk cId="503491485" sldId="256"/>
            <ac:spMk id="73" creationId="{F6DB7335-E919-4FCA-9515-4AAF47599BDE}"/>
          </ac:spMkLst>
        </pc:spChg>
        <pc:spChg chg="add del mod">
          <ac:chgData name="Jenny Terry" userId="81b074e1-2925-40a6-ab63-07906bfb0037" providerId="ADAL" clId="{BBAEBC67-CD24-49AE-B84D-372735DC6C99}" dt="2020-11-03T14:22:20.565" v="11605" actId="478"/>
          <ac:spMkLst>
            <pc:docMk/>
            <pc:sldMk cId="503491485" sldId="256"/>
            <ac:spMk id="74" creationId="{A14AE5BB-C086-4D43-875E-8531C55638AD}"/>
          </ac:spMkLst>
        </pc:spChg>
        <pc:spChg chg="add del mod">
          <ac:chgData name="Jenny Terry" userId="81b074e1-2925-40a6-ab63-07906bfb0037" providerId="ADAL" clId="{BBAEBC67-CD24-49AE-B84D-372735DC6C99}" dt="2020-11-03T14:22:20.565" v="11605" actId="478"/>
          <ac:spMkLst>
            <pc:docMk/>
            <pc:sldMk cId="503491485" sldId="256"/>
            <ac:spMk id="75" creationId="{C3630B23-30D1-43A9-8F66-37721E3843B1}"/>
          </ac:spMkLst>
        </pc:spChg>
        <pc:spChg chg="add del mod">
          <ac:chgData name="Jenny Terry" userId="81b074e1-2925-40a6-ab63-07906bfb0037" providerId="ADAL" clId="{BBAEBC67-CD24-49AE-B84D-372735DC6C99}" dt="2020-11-03T14:22:20.565" v="11605" actId="478"/>
          <ac:spMkLst>
            <pc:docMk/>
            <pc:sldMk cId="503491485" sldId="256"/>
            <ac:spMk id="76" creationId="{59956843-DF7A-4104-90F9-BF3561B426D8}"/>
          </ac:spMkLst>
        </pc:spChg>
        <pc:spChg chg="add del mod">
          <ac:chgData name="Jenny Terry" userId="81b074e1-2925-40a6-ab63-07906bfb0037" providerId="ADAL" clId="{BBAEBC67-CD24-49AE-B84D-372735DC6C99}" dt="2020-11-03T14:22:20.565" v="11605" actId="478"/>
          <ac:spMkLst>
            <pc:docMk/>
            <pc:sldMk cId="503491485" sldId="256"/>
            <ac:spMk id="77" creationId="{98F167CF-D916-4558-9BF9-8170FED2C4B9}"/>
          </ac:spMkLst>
        </pc:spChg>
        <pc:spChg chg="add del mod">
          <ac:chgData name="Jenny Terry" userId="81b074e1-2925-40a6-ab63-07906bfb0037" providerId="ADAL" clId="{BBAEBC67-CD24-49AE-B84D-372735DC6C99}" dt="2020-11-03T14:22:20.565" v="11605" actId="478"/>
          <ac:spMkLst>
            <pc:docMk/>
            <pc:sldMk cId="503491485" sldId="256"/>
            <ac:spMk id="78" creationId="{A6DF6E58-8C8E-486D-93CC-5B1A94C7A4B8}"/>
          </ac:spMkLst>
        </pc:spChg>
        <pc:spChg chg="add del mod">
          <ac:chgData name="Jenny Terry" userId="81b074e1-2925-40a6-ab63-07906bfb0037" providerId="ADAL" clId="{BBAEBC67-CD24-49AE-B84D-372735DC6C99}" dt="2020-11-03T14:22:20.565" v="11605" actId="478"/>
          <ac:spMkLst>
            <pc:docMk/>
            <pc:sldMk cId="503491485" sldId="256"/>
            <ac:spMk id="79" creationId="{3DC7E50F-CE7A-4155-B366-D32E45DA90E9}"/>
          </ac:spMkLst>
        </pc:spChg>
        <pc:spChg chg="add del mod">
          <ac:chgData name="Jenny Terry" userId="81b074e1-2925-40a6-ab63-07906bfb0037" providerId="ADAL" clId="{BBAEBC67-CD24-49AE-B84D-372735DC6C99}" dt="2020-11-03T14:22:20.565" v="11605" actId="478"/>
          <ac:spMkLst>
            <pc:docMk/>
            <pc:sldMk cId="503491485" sldId="256"/>
            <ac:spMk id="80" creationId="{FDE8316B-8FA3-4AF6-94CC-D4D811DAAA05}"/>
          </ac:spMkLst>
        </pc:spChg>
        <pc:spChg chg="add del mod">
          <ac:chgData name="Jenny Terry" userId="81b074e1-2925-40a6-ab63-07906bfb0037" providerId="ADAL" clId="{BBAEBC67-CD24-49AE-B84D-372735DC6C99}" dt="2020-11-03T14:22:20.565" v="11605" actId="478"/>
          <ac:spMkLst>
            <pc:docMk/>
            <pc:sldMk cId="503491485" sldId="256"/>
            <ac:spMk id="82" creationId="{08C3C063-EE85-4419-95D1-93B48176FD9B}"/>
          </ac:spMkLst>
        </pc:spChg>
        <pc:spChg chg="add del mod">
          <ac:chgData name="Jenny Terry" userId="81b074e1-2925-40a6-ab63-07906bfb0037" providerId="ADAL" clId="{BBAEBC67-CD24-49AE-B84D-372735DC6C99}" dt="2020-11-03T14:22:20.565" v="11605" actId="478"/>
          <ac:spMkLst>
            <pc:docMk/>
            <pc:sldMk cId="503491485" sldId="256"/>
            <ac:spMk id="84" creationId="{C76E41F5-AAC2-4C75-882E-B654EF7FBBCF}"/>
          </ac:spMkLst>
        </pc:spChg>
        <pc:spChg chg="add del mod">
          <ac:chgData name="Jenny Terry" userId="81b074e1-2925-40a6-ab63-07906bfb0037" providerId="ADAL" clId="{BBAEBC67-CD24-49AE-B84D-372735DC6C99}" dt="2020-11-03T14:22:20.565" v="11605" actId="478"/>
          <ac:spMkLst>
            <pc:docMk/>
            <pc:sldMk cId="503491485" sldId="256"/>
            <ac:spMk id="87" creationId="{66A49D91-A17C-494D-837C-394F25352098}"/>
          </ac:spMkLst>
        </pc:spChg>
        <pc:spChg chg="add del mod">
          <ac:chgData name="Jenny Terry" userId="81b074e1-2925-40a6-ab63-07906bfb0037" providerId="ADAL" clId="{BBAEBC67-CD24-49AE-B84D-372735DC6C99}" dt="2020-11-03T14:22:20.565" v="11605" actId="478"/>
          <ac:spMkLst>
            <pc:docMk/>
            <pc:sldMk cId="503491485" sldId="256"/>
            <ac:spMk id="94" creationId="{7DF763C4-DA62-4A35-885F-C4531C7C837B}"/>
          </ac:spMkLst>
        </pc:spChg>
        <pc:spChg chg="add del mod">
          <ac:chgData name="Jenny Terry" userId="81b074e1-2925-40a6-ab63-07906bfb0037" providerId="ADAL" clId="{BBAEBC67-CD24-49AE-B84D-372735DC6C99}" dt="2020-11-03T14:22:20.565" v="11605" actId="478"/>
          <ac:spMkLst>
            <pc:docMk/>
            <pc:sldMk cId="503491485" sldId="256"/>
            <ac:spMk id="95" creationId="{C674048F-CA3F-41D9-AB9A-7B5CC1E7357C}"/>
          </ac:spMkLst>
        </pc:spChg>
        <pc:spChg chg="add del mod">
          <ac:chgData name="Jenny Terry" userId="81b074e1-2925-40a6-ab63-07906bfb0037" providerId="ADAL" clId="{BBAEBC67-CD24-49AE-B84D-372735DC6C99}" dt="2020-11-03T14:22:20.565" v="11605" actId="478"/>
          <ac:spMkLst>
            <pc:docMk/>
            <pc:sldMk cId="503491485" sldId="256"/>
            <ac:spMk id="96" creationId="{B486368B-9C8A-4918-9A32-7A6C1ABB0948}"/>
          </ac:spMkLst>
        </pc:spChg>
        <pc:spChg chg="add mod">
          <ac:chgData name="Jenny Terry" userId="81b074e1-2925-40a6-ab63-07906bfb0037" providerId="ADAL" clId="{BBAEBC67-CD24-49AE-B84D-372735DC6C99}" dt="2020-11-05T22:43:57.756" v="15859" actId="1076"/>
          <ac:spMkLst>
            <pc:docMk/>
            <pc:sldMk cId="503491485" sldId="256"/>
            <ac:spMk id="101" creationId="{638C2644-6D7A-48B2-9310-A594654562D5}"/>
          </ac:spMkLst>
        </pc:spChg>
        <pc:spChg chg="add del mod">
          <ac:chgData name="Jenny Terry" userId="81b074e1-2925-40a6-ab63-07906bfb0037" providerId="ADAL" clId="{BBAEBC67-CD24-49AE-B84D-372735DC6C99}" dt="2020-11-03T14:36:36.935" v="12264"/>
          <ac:spMkLst>
            <pc:docMk/>
            <pc:sldMk cId="503491485" sldId="256"/>
            <ac:spMk id="106" creationId="{5D09F0EB-E44D-4527-8D79-15FFD0A8B593}"/>
          </ac:spMkLst>
        </pc:spChg>
        <pc:spChg chg="add del mod">
          <ac:chgData name="Jenny Terry" userId="81b074e1-2925-40a6-ab63-07906bfb0037" providerId="ADAL" clId="{BBAEBC67-CD24-49AE-B84D-372735DC6C99}" dt="2020-11-03T14:36:36.935" v="12264"/>
          <ac:spMkLst>
            <pc:docMk/>
            <pc:sldMk cId="503491485" sldId="256"/>
            <ac:spMk id="107" creationId="{ED19B4A2-7713-44AC-BBB7-E6B08376061E}"/>
          </ac:spMkLst>
        </pc:spChg>
        <pc:spChg chg="add del mod">
          <ac:chgData name="Jenny Terry" userId="81b074e1-2925-40a6-ab63-07906bfb0037" providerId="ADAL" clId="{BBAEBC67-CD24-49AE-B84D-372735DC6C99}" dt="2020-11-03T14:36:36.935" v="12264"/>
          <ac:spMkLst>
            <pc:docMk/>
            <pc:sldMk cId="503491485" sldId="256"/>
            <ac:spMk id="108" creationId="{335ACC45-9533-461D-A0E0-8129F65B918B}"/>
          </ac:spMkLst>
        </pc:spChg>
        <pc:spChg chg="add del mod">
          <ac:chgData name="Jenny Terry" userId="81b074e1-2925-40a6-ab63-07906bfb0037" providerId="ADAL" clId="{BBAEBC67-CD24-49AE-B84D-372735DC6C99}" dt="2020-11-03T14:36:36.935" v="12264"/>
          <ac:spMkLst>
            <pc:docMk/>
            <pc:sldMk cId="503491485" sldId="256"/>
            <ac:spMk id="109" creationId="{3C6353A2-C45A-4164-862A-F27F2DE330D3}"/>
          </ac:spMkLst>
        </pc:spChg>
        <pc:spChg chg="add del mod">
          <ac:chgData name="Jenny Terry" userId="81b074e1-2925-40a6-ab63-07906bfb0037" providerId="ADAL" clId="{BBAEBC67-CD24-49AE-B84D-372735DC6C99}" dt="2020-11-03T14:36:36.935" v="12264"/>
          <ac:spMkLst>
            <pc:docMk/>
            <pc:sldMk cId="503491485" sldId="256"/>
            <ac:spMk id="110" creationId="{4398B82B-46C3-482D-BD23-89CB42A1B81B}"/>
          </ac:spMkLst>
        </pc:spChg>
        <pc:spChg chg="add del mod">
          <ac:chgData name="Jenny Terry" userId="81b074e1-2925-40a6-ab63-07906bfb0037" providerId="ADAL" clId="{BBAEBC67-CD24-49AE-B84D-372735DC6C99}" dt="2020-11-03T14:36:36.935" v="12264"/>
          <ac:spMkLst>
            <pc:docMk/>
            <pc:sldMk cId="503491485" sldId="256"/>
            <ac:spMk id="111" creationId="{3537B253-446F-4A5C-AD41-C81630E6E72A}"/>
          </ac:spMkLst>
        </pc:spChg>
        <pc:spChg chg="add del mod">
          <ac:chgData name="Jenny Terry" userId="81b074e1-2925-40a6-ab63-07906bfb0037" providerId="ADAL" clId="{BBAEBC67-CD24-49AE-B84D-372735DC6C99}" dt="2020-11-03T14:36:36.935" v="12264"/>
          <ac:spMkLst>
            <pc:docMk/>
            <pc:sldMk cId="503491485" sldId="256"/>
            <ac:spMk id="112" creationId="{9039CD59-565D-4BD4-AF49-98CA2C859FC8}"/>
          </ac:spMkLst>
        </pc:spChg>
        <pc:spChg chg="add del mod">
          <ac:chgData name="Jenny Terry" userId="81b074e1-2925-40a6-ab63-07906bfb0037" providerId="ADAL" clId="{BBAEBC67-CD24-49AE-B84D-372735DC6C99}" dt="2020-11-03T14:36:36.935" v="12264"/>
          <ac:spMkLst>
            <pc:docMk/>
            <pc:sldMk cId="503491485" sldId="256"/>
            <ac:spMk id="113" creationId="{8526583B-19B0-4807-AF2C-F25BDD3237C1}"/>
          </ac:spMkLst>
        </pc:spChg>
        <pc:spChg chg="add del mod">
          <ac:chgData name="Jenny Terry" userId="81b074e1-2925-40a6-ab63-07906bfb0037" providerId="ADAL" clId="{BBAEBC67-CD24-49AE-B84D-372735DC6C99}" dt="2020-11-03T14:36:36.935" v="12264"/>
          <ac:spMkLst>
            <pc:docMk/>
            <pc:sldMk cId="503491485" sldId="256"/>
            <ac:spMk id="114" creationId="{4C68E6A3-87F8-4938-B205-1D57A2C25BC1}"/>
          </ac:spMkLst>
        </pc:spChg>
        <pc:spChg chg="add del mod">
          <ac:chgData name="Jenny Terry" userId="81b074e1-2925-40a6-ab63-07906bfb0037" providerId="ADAL" clId="{BBAEBC67-CD24-49AE-B84D-372735DC6C99}" dt="2020-11-03T14:36:36.935" v="12264"/>
          <ac:spMkLst>
            <pc:docMk/>
            <pc:sldMk cId="503491485" sldId="256"/>
            <ac:spMk id="115" creationId="{8CED0264-DC91-457A-B85A-7ECE2ED557BE}"/>
          </ac:spMkLst>
        </pc:spChg>
        <pc:spChg chg="add del mod">
          <ac:chgData name="Jenny Terry" userId="81b074e1-2925-40a6-ab63-07906bfb0037" providerId="ADAL" clId="{BBAEBC67-CD24-49AE-B84D-372735DC6C99}" dt="2020-11-03T14:36:36.935" v="12264"/>
          <ac:spMkLst>
            <pc:docMk/>
            <pc:sldMk cId="503491485" sldId="256"/>
            <ac:spMk id="116" creationId="{DCE268F5-358D-4647-B676-81878651FF36}"/>
          </ac:spMkLst>
        </pc:spChg>
        <pc:spChg chg="add del mod">
          <ac:chgData name="Jenny Terry" userId="81b074e1-2925-40a6-ab63-07906bfb0037" providerId="ADAL" clId="{BBAEBC67-CD24-49AE-B84D-372735DC6C99}" dt="2020-11-03T14:36:36.935" v="12264"/>
          <ac:spMkLst>
            <pc:docMk/>
            <pc:sldMk cId="503491485" sldId="256"/>
            <ac:spMk id="117" creationId="{917EA369-9A9D-4CA4-A492-FE487AA1CE5E}"/>
          </ac:spMkLst>
        </pc:spChg>
        <pc:spChg chg="add del mod">
          <ac:chgData name="Jenny Terry" userId="81b074e1-2925-40a6-ab63-07906bfb0037" providerId="ADAL" clId="{BBAEBC67-CD24-49AE-B84D-372735DC6C99}" dt="2020-11-03T14:36:36.935" v="12264"/>
          <ac:spMkLst>
            <pc:docMk/>
            <pc:sldMk cId="503491485" sldId="256"/>
            <ac:spMk id="118" creationId="{6CF4AE92-CF88-43A3-AF45-19A9FF96E83C}"/>
          </ac:spMkLst>
        </pc:spChg>
        <pc:spChg chg="add del mod">
          <ac:chgData name="Jenny Terry" userId="81b074e1-2925-40a6-ab63-07906bfb0037" providerId="ADAL" clId="{BBAEBC67-CD24-49AE-B84D-372735DC6C99}" dt="2020-11-03T14:36:36.935" v="12264"/>
          <ac:spMkLst>
            <pc:docMk/>
            <pc:sldMk cId="503491485" sldId="256"/>
            <ac:spMk id="120" creationId="{6F598EDB-3B29-4735-9404-C70A12008FEA}"/>
          </ac:spMkLst>
        </pc:spChg>
        <pc:spChg chg="add del mod">
          <ac:chgData name="Jenny Terry" userId="81b074e1-2925-40a6-ab63-07906bfb0037" providerId="ADAL" clId="{BBAEBC67-CD24-49AE-B84D-372735DC6C99}" dt="2020-11-03T14:36:36.935" v="12264"/>
          <ac:spMkLst>
            <pc:docMk/>
            <pc:sldMk cId="503491485" sldId="256"/>
            <ac:spMk id="122" creationId="{06D37BDB-728A-4BF6-BCDE-F30A0C6A51C8}"/>
          </ac:spMkLst>
        </pc:spChg>
        <pc:spChg chg="add del mod">
          <ac:chgData name="Jenny Terry" userId="81b074e1-2925-40a6-ab63-07906bfb0037" providerId="ADAL" clId="{BBAEBC67-CD24-49AE-B84D-372735DC6C99}" dt="2020-11-03T14:36:36.935" v="12264"/>
          <ac:spMkLst>
            <pc:docMk/>
            <pc:sldMk cId="503491485" sldId="256"/>
            <ac:spMk id="125" creationId="{50FF7CA8-A79A-4DC8-87C0-CE047D93E727}"/>
          </ac:spMkLst>
        </pc:spChg>
        <pc:spChg chg="add del mod">
          <ac:chgData name="Jenny Terry" userId="81b074e1-2925-40a6-ab63-07906bfb0037" providerId="ADAL" clId="{BBAEBC67-CD24-49AE-B84D-372735DC6C99}" dt="2020-11-03T14:36:36.935" v="12264"/>
          <ac:spMkLst>
            <pc:docMk/>
            <pc:sldMk cId="503491485" sldId="256"/>
            <ac:spMk id="132" creationId="{3E3B43D3-1F95-4FDC-9A1B-8EBBD8C1A1C6}"/>
          </ac:spMkLst>
        </pc:spChg>
        <pc:spChg chg="add del mod">
          <ac:chgData name="Jenny Terry" userId="81b074e1-2925-40a6-ab63-07906bfb0037" providerId="ADAL" clId="{BBAEBC67-CD24-49AE-B84D-372735DC6C99}" dt="2020-11-03T14:36:36.935" v="12264"/>
          <ac:spMkLst>
            <pc:docMk/>
            <pc:sldMk cId="503491485" sldId="256"/>
            <ac:spMk id="133" creationId="{9305A4F7-744C-434C-B27F-12EAD56BD944}"/>
          </ac:spMkLst>
        </pc:spChg>
        <pc:spChg chg="add del mod">
          <ac:chgData name="Jenny Terry" userId="81b074e1-2925-40a6-ab63-07906bfb0037" providerId="ADAL" clId="{BBAEBC67-CD24-49AE-B84D-372735DC6C99}" dt="2020-11-03T14:36:36.935" v="12264"/>
          <ac:spMkLst>
            <pc:docMk/>
            <pc:sldMk cId="503491485" sldId="256"/>
            <ac:spMk id="134" creationId="{7A6F5BF8-1FE1-4A5D-B63D-69E356236362}"/>
          </ac:spMkLst>
        </pc:spChg>
        <pc:spChg chg="add del mod">
          <ac:chgData name="Jenny Terry" userId="81b074e1-2925-40a6-ab63-07906bfb0037" providerId="ADAL" clId="{BBAEBC67-CD24-49AE-B84D-372735DC6C99}" dt="2020-11-03T14:36:36.935" v="12264"/>
          <ac:spMkLst>
            <pc:docMk/>
            <pc:sldMk cId="503491485" sldId="256"/>
            <ac:spMk id="137" creationId="{ECC99A3D-284D-43A0-B741-DBED03005CB3}"/>
          </ac:spMkLst>
        </pc:spChg>
        <pc:spChg chg="add mod">
          <ac:chgData name="Jenny Terry" userId="81b074e1-2925-40a6-ab63-07906bfb0037" providerId="ADAL" clId="{BBAEBC67-CD24-49AE-B84D-372735DC6C99}" dt="2020-11-05T22:43:48.292" v="15858" actId="1076"/>
          <ac:spMkLst>
            <pc:docMk/>
            <pc:sldMk cId="503491485" sldId="256"/>
            <ac:spMk id="140" creationId="{C5EED360-6C32-4CE9-8F6A-A8B70240F8CD}"/>
          </ac:spMkLst>
        </pc:spChg>
        <pc:spChg chg="add mod">
          <ac:chgData name="Jenny Terry" userId="81b074e1-2925-40a6-ab63-07906bfb0037" providerId="ADAL" clId="{BBAEBC67-CD24-49AE-B84D-372735DC6C99}" dt="2020-11-05T22:39:55.968" v="15838" actId="1076"/>
          <ac:spMkLst>
            <pc:docMk/>
            <pc:sldMk cId="503491485" sldId="256"/>
            <ac:spMk id="141" creationId="{8EE54A50-337D-4FE3-B4FC-6298A6D24EE3}"/>
          </ac:spMkLst>
        </pc:spChg>
        <pc:spChg chg="add mod">
          <ac:chgData name="Jenny Terry" userId="81b074e1-2925-40a6-ab63-07906bfb0037" providerId="ADAL" clId="{BBAEBC67-CD24-49AE-B84D-372735DC6C99}" dt="2020-11-05T22:39:55.968" v="15838" actId="1076"/>
          <ac:spMkLst>
            <pc:docMk/>
            <pc:sldMk cId="503491485" sldId="256"/>
            <ac:spMk id="142" creationId="{9DD61FEA-54D0-42B8-BB3C-F10D85A2FEEF}"/>
          </ac:spMkLst>
        </pc:spChg>
        <pc:spChg chg="add del">
          <ac:chgData name="Jenny Terry" userId="81b074e1-2925-40a6-ab63-07906bfb0037" providerId="ADAL" clId="{BBAEBC67-CD24-49AE-B84D-372735DC6C99}" dt="2020-11-03T15:06:15.622" v="13071" actId="478"/>
          <ac:spMkLst>
            <pc:docMk/>
            <pc:sldMk cId="503491485" sldId="256"/>
            <ac:spMk id="144" creationId="{8FCD1926-FF69-47EF-90B4-35ABC919077F}"/>
          </ac:spMkLst>
        </pc:spChg>
        <pc:spChg chg="add del">
          <ac:chgData name="Jenny Terry" userId="81b074e1-2925-40a6-ab63-07906bfb0037" providerId="ADAL" clId="{BBAEBC67-CD24-49AE-B84D-372735DC6C99}" dt="2020-11-03T15:06:15.622" v="13071" actId="478"/>
          <ac:spMkLst>
            <pc:docMk/>
            <pc:sldMk cId="503491485" sldId="256"/>
            <ac:spMk id="145" creationId="{228D1F9D-A21B-4E7E-980E-650405AE6A80}"/>
          </ac:spMkLst>
        </pc:spChg>
        <pc:spChg chg="add del">
          <ac:chgData name="Jenny Terry" userId="81b074e1-2925-40a6-ab63-07906bfb0037" providerId="ADAL" clId="{BBAEBC67-CD24-49AE-B84D-372735DC6C99}" dt="2020-11-03T15:06:15.622" v="13071" actId="478"/>
          <ac:spMkLst>
            <pc:docMk/>
            <pc:sldMk cId="503491485" sldId="256"/>
            <ac:spMk id="146" creationId="{66BC3FE8-F260-423B-A987-96C7AE893676}"/>
          </ac:spMkLst>
        </pc:spChg>
        <pc:spChg chg="add del">
          <ac:chgData name="Jenny Terry" userId="81b074e1-2925-40a6-ab63-07906bfb0037" providerId="ADAL" clId="{BBAEBC67-CD24-49AE-B84D-372735DC6C99}" dt="2020-11-03T15:06:15.622" v="13071" actId="478"/>
          <ac:spMkLst>
            <pc:docMk/>
            <pc:sldMk cId="503491485" sldId="256"/>
            <ac:spMk id="147" creationId="{3784F95B-0CD7-443D-8312-685D1F2E033E}"/>
          </ac:spMkLst>
        </pc:spChg>
        <pc:spChg chg="add del">
          <ac:chgData name="Jenny Terry" userId="81b074e1-2925-40a6-ab63-07906bfb0037" providerId="ADAL" clId="{BBAEBC67-CD24-49AE-B84D-372735DC6C99}" dt="2020-11-03T15:06:15.622" v="13071" actId="478"/>
          <ac:spMkLst>
            <pc:docMk/>
            <pc:sldMk cId="503491485" sldId="256"/>
            <ac:spMk id="148" creationId="{FDC2FA79-B5BB-45C8-BAE2-F521E0737604}"/>
          </ac:spMkLst>
        </pc:spChg>
        <pc:spChg chg="add del">
          <ac:chgData name="Jenny Terry" userId="81b074e1-2925-40a6-ab63-07906bfb0037" providerId="ADAL" clId="{BBAEBC67-CD24-49AE-B84D-372735DC6C99}" dt="2020-11-03T15:06:15.622" v="13071" actId="478"/>
          <ac:spMkLst>
            <pc:docMk/>
            <pc:sldMk cId="503491485" sldId="256"/>
            <ac:spMk id="149" creationId="{72710A37-480E-4534-A60A-4288A5773B31}"/>
          </ac:spMkLst>
        </pc:spChg>
        <pc:spChg chg="add del">
          <ac:chgData name="Jenny Terry" userId="81b074e1-2925-40a6-ab63-07906bfb0037" providerId="ADAL" clId="{BBAEBC67-CD24-49AE-B84D-372735DC6C99}" dt="2020-11-03T15:06:15.622" v="13071" actId="478"/>
          <ac:spMkLst>
            <pc:docMk/>
            <pc:sldMk cId="503491485" sldId="256"/>
            <ac:spMk id="150" creationId="{5B2A8FC5-8FBE-4297-A647-B874415030CB}"/>
          </ac:spMkLst>
        </pc:spChg>
        <pc:spChg chg="add del">
          <ac:chgData name="Jenny Terry" userId="81b074e1-2925-40a6-ab63-07906bfb0037" providerId="ADAL" clId="{BBAEBC67-CD24-49AE-B84D-372735DC6C99}" dt="2020-11-03T15:06:15.622" v="13071" actId="478"/>
          <ac:spMkLst>
            <pc:docMk/>
            <pc:sldMk cId="503491485" sldId="256"/>
            <ac:spMk id="151" creationId="{31C84CF6-ADC0-4168-9089-EC12D2EE4528}"/>
          </ac:spMkLst>
        </pc:spChg>
        <pc:spChg chg="add del">
          <ac:chgData name="Jenny Terry" userId="81b074e1-2925-40a6-ab63-07906bfb0037" providerId="ADAL" clId="{BBAEBC67-CD24-49AE-B84D-372735DC6C99}" dt="2020-11-03T15:06:15.622" v="13071" actId="478"/>
          <ac:spMkLst>
            <pc:docMk/>
            <pc:sldMk cId="503491485" sldId="256"/>
            <ac:spMk id="152" creationId="{E864659B-C024-4A54-9730-D30506E227E6}"/>
          </ac:spMkLst>
        </pc:spChg>
        <pc:spChg chg="add del">
          <ac:chgData name="Jenny Terry" userId="81b074e1-2925-40a6-ab63-07906bfb0037" providerId="ADAL" clId="{BBAEBC67-CD24-49AE-B84D-372735DC6C99}" dt="2020-11-03T15:06:15.622" v="13071" actId="478"/>
          <ac:spMkLst>
            <pc:docMk/>
            <pc:sldMk cId="503491485" sldId="256"/>
            <ac:spMk id="153" creationId="{13C11E76-60E9-425D-8935-9F62F6CD69AD}"/>
          </ac:spMkLst>
        </pc:spChg>
        <pc:spChg chg="add del">
          <ac:chgData name="Jenny Terry" userId="81b074e1-2925-40a6-ab63-07906bfb0037" providerId="ADAL" clId="{BBAEBC67-CD24-49AE-B84D-372735DC6C99}" dt="2020-11-03T15:06:15.622" v="13071" actId="478"/>
          <ac:spMkLst>
            <pc:docMk/>
            <pc:sldMk cId="503491485" sldId="256"/>
            <ac:spMk id="154" creationId="{36F3ED98-92E6-4FE4-BB6F-AE39D581CBFA}"/>
          </ac:spMkLst>
        </pc:spChg>
        <pc:spChg chg="add del">
          <ac:chgData name="Jenny Terry" userId="81b074e1-2925-40a6-ab63-07906bfb0037" providerId="ADAL" clId="{BBAEBC67-CD24-49AE-B84D-372735DC6C99}" dt="2020-11-03T15:06:15.622" v="13071" actId="478"/>
          <ac:spMkLst>
            <pc:docMk/>
            <pc:sldMk cId="503491485" sldId="256"/>
            <ac:spMk id="155" creationId="{A6568515-841D-480D-BDB6-8B384A58EA38}"/>
          </ac:spMkLst>
        </pc:spChg>
        <pc:spChg chg="add del">
          <ac:chgData name="Jenny Terry" userId="81b074e1-2925-40a6-ab63-07906bfb0037" providerId="ADAL" clId="{BBAEBC67-CD24-49AE-B84D-372735DC6C99}" dt="2020-11-03T15:06:15.622" v="13071" actId="478"/>
          <ac:spMkLst>
            <pc:docMk/>
            <pc:sldMk cId="503491485" sldId="256"/>
            <ac:spMk id="156" creationId="{C6E37EF0-0E2B-4AD7-8A7F-4F508A46C0D2}"/>
          </ac:spMkLst>
        </pc:spChg>
        <pc:spChg chg="add del">
          <ac:chgData name="Jenny Terry" userId="81b074e1-2925-40a6-ab63-07906bfb0037" providerId="ADAL" clId="{BBAEBC67-CD24-49AE-B84D-372735DC6C99}" dt="2020-11-03T15:06:15.622" v="13071" actId="478"/>
          <ac:spMkLst>
            <pc:docMk/>
            <pc:sldMk cId="503491485" sldId="256"/>
            <ac:spMk id="157" creationId="{BA6623FB-A425-4134-9AE3-6710CA495FEE}"/>
          </ac:spMkLst>
        </pc:spChg>
        <pc:spChg chg="add del">
          <ac:chgData name="Jenny Terry" userId="81b074e1-2925-40a6-ab63-07906bfb0037" providerId="ADAL" clId="{BBAEBC67-CD24-49AE-B84D-372735DC6C99}" dt="2020-11-03T15:06:15.622" v="13071" actId="478"/>
          <ac:spMkLst>
            <pc:docMk/>
            <pc:sldMk cId="503491485" sldId="256"/>
            <ac:spMk id="158" creationId="{3D04ACF5-4C18-4D38-9F20-27341A3DAC5C}"/>
          </ac:spMkLst>
        </pc:spChg>
        <pc:spChg chg="add del">
          <ac:chgData name="Jenny Terry" userId="81b074e1-2925-40a6-ab63-07906bfb0037" providerId="ADAL" clId="{BBAEBC67-CD24-49AE-B84D-372735DC6C99}" dt="2020-11-03T15:06:15.622" v="13071" actId="478"/>
          <ac:spMkLst>
            <pc:docMk/>
            <pc:sldMk cId="503491485" sldId="256"/>
            <ac:spMk id="160" creationId="{9434202E-7F60-4586-B864-6388F8647164}"/>
          </ac:spMkLst>
        </pc:spChg>
        <pc:spChg chg="add del">
          <ac:chgData name="Jenny Terry" userId="81b074e1-2925-40a6-ab63-07906bfb0037" providerId="ADAL" clId="{BBAEBC67-CD24-49AE-B84D-372735DC6C99}" dt="2020-11-03T15:06:15.622" v="13071" actId="478"/>
          <ac:spMkLst>
            <pc:docMk/>
            <pc:sldMk cId="503491485" sldId="256"/>
            <ac:spMk id="162" creationId="{59B25860-50FD-4947-9D9E-59C0EEECF191}"/>
          </ac:spMkLst>
        </pc:spChg>
        <pc:spChg chg="add del">
          <ac:chgData name="Jenny Terry" userId="81b074e1-2925-40a6-ab63-07906bfb0037" providerId="ADAL" clId="{BBAEBC67-CD24-49AE-B84D-372735DC6C99}" dt="2020-11-03T15:06:15.622" v="13071" actId="478"/>
          <ac:spMkLst>
            <pc:docMk/>
            <pc:sldMk cId="503491485" sldId="256"/>
            <ac:spMk id="165" creationId="{22B26A7A-0EF5-42D5-B4B4-5ABCABC257B9}"/>
          </ac:spMkLst>
        </pc:spChg>
        <pc:spChg chg="add del">
          <ac:chgData name="Jenny Terry" userId="81b074e1-2925-40a6-ab63-07906bfb0037" providerId="ADAL" clId="{BBAEBC67-CD24-49AE-B84D-372735DC6C99}" dt="2020-11-03T15:06:15.622" v="13071" actId="478"/>
          <ac:spMkLst>
            <pc:docMk/>
            <pc:sldMk cId="503491485" sldId="256"/>
            <ac:spMk id="172" creationId="{B2DD3B87-854A-4AE9-9D4A-D94044443FBF}"/>
          </ac:spMkLst>
        </pc:spChg>
        <pc:spChg chg="add del">
          <ac:chgData name="Jenny Terry" userId="81b074e1-2925-40a6-ab63-07906bfb0037" providerId="ADAL" clId="{BBAEBC67-CD24-49AE-B84D-372735DC6C99}" dt="2020-11-03T15:06:15.622" v="13071" actId="478"/>
          <ac:spMkLst>
            <pc:docMk/>
            <pc:sldMk cId="503491485" sldId="256"/>
            <ac:spMk id="173" creationId="{CD3B4720-A936-4EBA-B1F5-2CF7A8AB27D9}"/>
          </ac:spMkLst>
        </pc:spChg>
        <pc:spChg chg="add del">
          <ac:chgData name="Jenny Terry" userId="81b074e1-2925-40a6-ab63-07906bfb0037" providerId="ADAL" clId="{BBAEBC67-CD24-49AE-B84D-372735DC6C99}" dt="2020-11-03T15:06:15.622" v="13071" actId="478"/>
          <ac:spMkLst>
            <pc:docMk/>
            <pc:sldMk cId="503491485" sldId="256"/>
            <ac:spMk id="174" creationId="{04AB2059-E431-4B17-B349-1BE63D192C8C}"/>
          </ac:spMkLst>
        </pc:spChg>
        <pc:spChg chg="add del">
          <ac:chgData name="Jenny Terry" userId="81b074e1-2925-40a6-ab63-07906bfb0037" providerId="ADAL" clId="{BBAEBC67-CD24-49AE-B84D-372735DC6C99}" dt="2020-11-03T15:06:15.622" v="13071" actId="478"/>
          <ac:spMkLst>
            <pc:docMk/>
            <pc:sldMk cId="503491485" sldId="256"/>
            <ac:spMk id="177" creationId="{C99052CD-B40E-4DEC-A950-50B37A7F5AD9}"/>
          </ac:spMkLst>
        </pc:spChg>
        <pc:picChg chg="del">
          <ac:chgData name="Jenny Terry" userId="81b074e1-2925-40a6-ab63-07906bfb0037" providerId="ADAL" clId="{BBAEBC67-CD24-49AE-B84D-372735DC6C99}" dt="2020-10-28T12:12:16.886" v="2441" actId="478"/>
          <ac:picMkLst>
            <pc:docMk/>
            <pc:sldMk cId="503491485" sldId="256"/>
            <ac:picMk id="3" creationId="{00000000-0000-0000-0000-000000000000}"/>
          </ac:picMkLst>
        </pc:picChg>
        <pc:picChg chg="add del mod">
          <ac:chgData name="Jenny Terry" userId="81b074e1-2925-40a6-ab63-07906bfb0037" providerId="ADAL" clId="{BBAEBC67-CD24-49AE-B84D-372735DC6C99}" dt="2020-11-05T09:22:27.260" v="15620" actId="478"/>
          <ac:picMkLst>
            <pc:docMk/>
            <pc:sldMk cId="503491485" sldId="256"/>
            <ac:picMk id="4" creationId="{1A501FC1-118D-4544-AEAE-4896127395B5}"/>
          </ac:picMkLst>
        </pc:picChg>
        <pc:picChg chg="add mod">
          <ac:chgData name="Jenny Terry" userId="81b074e1-2925-40a6-ab63-07906bfb0037" providerId="ADAL" clId="{BBAEBC67-CD24-49AE-B84D-372735DC6C99}" dt="2020-11-05T22:43:10.566" v="15851" actId="1076"/>
          <ac:picMkLst>
            <pc:docMk/>
            <pc:sldMk cId="503491485" sldId="256"/>
            <ac:picMk id="4" creationId="{1C9CD42E-3AFD-4E8F-B917-F81A9D137E5B}"/>
          </ac:picMkLst>
        </pc:picChg>
        <pc:picChg chg="del">
          <ac:chgData name="Jenny Terry" userId="81b074e1-2925-40a6-ab63-07906bfb0037" providerId="ADAL" clId="{BBAEBC67-CD24-49AE-B84D-372735DC6C99}" dt="2020-10-28T12:12:10.799" v="2439" actId="478"/>
          <ac:picMkLst>
            <pc:docMk/>
            <pc:sldMk cId="503491485" sldId="256"/>
            <ac:picMk id="4" creationId="{EC62434F-F0E4-4F3C-B78B-68C1857EAF23}"/>
          </ac:picMkLst>
        </pc:picChg>
        <pc:picChg chg="del">
          <ac:chgData name="Jenny Terry" userId="81b074e1-2925-40a6-ab63-07906bfb0037" providerId="ADAL" clId="{BBAEBC67-CD24-49AE-B84D-372735DC6C99}" dt="2020-10-28T12:12:14.301" v="2440" actId="478"/>
          <ac:picMkLst>
            <pc:docMk/>
            <pc:sldMk cId="503491485" sldId="256"/>
            <ac:picMk id="5" creationId="{A2445247-B8AF-41C6-975B-A88223766B94}"/>
          </ac:picMkLst>
        </pc:picChg>
        <pc:picChg chg="add del mod">
          <ac:chgData name="Jenny Terry" userId="81b074e1-2925-40a6-ab63-07906bfb0037" providerId="ADAL" clId="{BBAEBC67-CD24-49AE-B84D-372735DC6C99}" dt="2020-11-05T14:37:16.625" v="15749" actId="478"/>
          <ac:picMkLst>
            <pc:docMk/>
            <pc:sldMk cId="503491485" sldId="256"/>
            <ac:picMk id="5" creationId="{E4D1EBD8-F370-4314-8BB4-79872C1CD25E}"/>
          </ac:picMkLst>
        </pc:picChg>
        <pc:picChg chg="del mod">
          <ac:chgData name="Jenny Terry" userId="81b074e1-2925-40a6-ab63-07906bfb0037" providerId="ADAL" clId="{BBAEBC67-CD24-49AE-B84D-372735DC6C99}" dt="2020-10-28T12:12:08.038" v="2438" actId="478"/>
          <ac:picMkLst>
            <pc:docMk/>
            <pc:sldMk cId="503491485" sldId="256"/>
            <ac:picMk id="6" creationId="{2750C790-E888-4B4C-B141-2457998D4024}"/>
          </ac:picMkLst>
        </pc:picChg>
        <pc:picChg chg="add mod modCrop">
          <ac:chgData name="Jenny Terry" userId="81b074e1-2925-40a6-ab63-07906bfb0037" providerId="ADAL" clId="{BBAEBC67-CD24-49AE-B84D-372735DC6C99}" dt="2020-11-05T22:39:55.968" v="15838" actId="1076"/>
          <ac:picMkLst>
            <pc:docMk/>
            <pc:sldMk cId="503491485" sldId="256"/>
            <ac:picMk id="6" creationId="{99E84063-46E2-43A9-A369-5EBA7E90E036}"/>
          </ac:picMkLst>
        </pc:picChg>
        <pc:picChg chg="del mod ord">
          <ac:chgData name="Jenny Terry" userId="81b074e1-2925-40a6-ab63-07906bfb0037" providerId="ADAL" clId="{BBAEBC67-CD24-49AE-B84D-372735DC6C99}" dt="2020-10-28T12:12:08.038" v="2438" actId="478"/>
          <ac:picMkLst>
            <pc:docMk/>
            <pc:sldMk cId="503491485" sldId="256"/>
            <ac:picMk id="8" creationId="{F077BF86-2598-4983-834A-B6022105F921}"/>
          </ac:picMkLst>
        </pc:picChg>
        <pc:picChg chg="add del mod">
          <ac:chgData name="Jenny Terry" userId="81b074e1-2925-40a6-ab63-07906bfb0037" providerId="ADAL" clId="{BBAEBC67-CD24-49AE-B84D-372735DC6C99}" dt="2020-11-05T07:35:49.328" v="15520" actId="478"/>
          <ac:picMkLst>
            <pc:docMk/>
            <pc:sldMk cId="503491485" sldId="256"/>
            <ac:picMk id="9" creationId="{3627C180-2E54-42DE-9876-4F1AA75B638C}"/>
          </ac:picMkLst>
        </pc:picChg>
        <pc:picChg chg="add del mod">
          <ac:chgData name="Jenny Terry" userId="81b074e1-2925-40a6-ab63-07906bfb0037" providerId="ADAL" clId="{BBAEBC67-CD24-49AE-B84D-372735DC6C99}" dt="2020-10-28T12:12:10.799" v="2439" actId="478"/>
          <ac:picMkLst>
            <pc:docMk/>
            <pc:sldMk cId="503491485" sldId="256"/>
            <ac:picMk id="9" creationId="{A0FFF481-2846-4157-8BD5-38E4ECDFBE20}"/>
          </ac:picMkLst>
        </pc:picChg>
        <pc:picChg chg="add mod modCrop">
          <ac:chgData name="Jenny Terry" userId="81b074e1-2925-40a6-ab63-07906bfb0037" providerId="ADAL" clId="{BBAEBC67-CD24-49AE-B84D-372735DC6C99}" dt="2020-11-05T22:39:55.968" v="15838" actId="1076"/>
          <ac:picMkLst>
            <pc:docMk/>
            <pc:sldMk cId="503491485" sldId="256"/>
            <ac:picMk id="9" creationId="{BA284EAD-DA83-4759-A934-C4031113F7C5}"/>
          </ac:picMkLst>
        </pc:picChg>
        <pc:picChg chg="del mod">
          <ac:chgData name="Jenny Terry" userId="81b074e1-2925-40a6-ab63-07906bfb0037" providerId="ADAL" clId="{BBAEBC67-CD24-49AE-B84D-372735DC6C99}" dt="2020-11-02T20:14:50.013" v="10293"/>
          <ac:picMkLst>
            <pc:docMk/>
            <pc:sldMk cId="503491485" sldId="256"/>
            <ac:picMk id="10" creationId="{4D2CCB1E-7690-4BC9-8290-150AE2675502}"/>
          </ac:picMkLst>
        </pc:picChg>
        <pc:picChg chg="add del mod">
          <ac:chgData name="Jenny Terry" userId="81b074e1-2925-40a6-ab63-07906bfb0037" providerId="ADAL" clId="{BBAEBC67-CD24-49AE-B84D-372735DC6C99}" dt="2020-11-05T07:36:20.444" v="15523" actId="478"/>
          <ac:picMkLst>
            <pc:docMk/>
            <pc:sldMk cId="503491485" sldId="256"/>
            <ac:picMk id="10" creationId="{B94A3FB1-F8EA-4099-B019-256FA6E6090E}"/>
          </ac:picMkLst>
        </pc:picChg>
        <pc:picChg chg="add del mod">
          <ac:chgData name="Jenny Terry" userId="81b074e1-2925-40a6-ab63-07906bfb0037" providerId="ADAL" clId="{BBAEBC67-CD24-49AE-B84D-372735DC6C99}" dt="2020-11-02T20:00:26.698" v="10124" actId="478"/>
          <ac:picMkLst>
            <pc:docMk/>
            <pc:sldMk cId="503491485" sldId="256"/>
            <ac:picMk id="11" creationId="{3F363237-5080-4281-96FC-1B1A99E4E172}"/>
          </ac:picMkLst>
        </pc:picChg>
        <pc:picChg chg="add del mod modCrop">
          <ac:chgData name="Jenny Terry" userId="81b074e1-2925-40a6-ab63-07906bfb0037" providerId="ADAL" clId="{BBAEBC67-CD24-49AE-B84D-372735DC6C99}" dt="2020-11-05T08:53:13.205" v="15535" actId="478"/>
          <ac:picMkLst>
            <pc:docMk/>
            <pc:sldMk cId="503491485" sldId="256"/>
            <ac:picMk id="11" creationId="{7C60D658-48BD-484B-810E-8F2A15222927}"/>
          </ac:picMkLst>
        </pc:picChg>
        <pc:picChg chg="add del mod">
          <ac:chgData name="Jenny Terry" userId="81b074e1-2925-40a6-ab63-07906bfb0037" providerId="ADAL" clId="{BBAEBC67-CD24-49AE-B84D-372735DC6C99}" dt="2020-11-05T08:58:44.502" v="15562" actId="478"/>
          <ac:picMkLst>
            <pc:docMk/>
            <pc:sldMk cId="503491485" sldId="256"/>
            <ac:picMk id="17" creationId="{63193FB0-EBA1-4859-9D4D-7E1654585B55}"/>
          </ac:picMkLst>
        </pc:picChg>
        <pc:picChg chg="add del mod modCrop">
          <ac:chgData name="Jenny Terry" userId="81b074e1-2925-40a6-ab63-07906bfb0037" providerId="ADAL" clId="{BBAEBC67-CD24-49AE-B84D-372735DC6C99}" dt="2020-11-05T14:35:52.020" v="15734" actId="478"/>
          <ac:picMkLst>
            <pc:docMk/>
            <pc:sldMk cId="503491485" sldId="256"/>
            <ac:picMk id="18" creationId="{B475A0FC-BF69-4A1F-A084-3755874ACD84}"/>
          </ac:picMkLst>
        </pc:picChg>
        <pc:picChg chg="add del mod modCrop">
          <ac:chgData name="Jenny Terry" userId="81b074e1-2925-40a6-ab63-07906bfb0037" providerId="ADAL" clId="{BBAEBC67-CD24-49AE-B84D-372735DC6C99}" dt="2020-11-05T14:37:00.573" v="15744" actId="478"/>
          <ac:picMkLst>
            <pc:docMk/>
            <pc:sldMk cId="503491485" sldId="256"/>
            <ac:picMk id="19" creationId="{B5FA2222-E9E2-4DA8-911C-26B9FD503AE9}"/>
          </ac:picMkLst>
        </pc:picChg>
        <pc:picChg chg="add del mod modCrop">
          <ac:chgData name="Jenny Terry" userId="81b074e1-2925-40a6-ab63-07906bfb0037" providerId="ADAL" clId="{BBAEBC67-CD24-49AE-B84D-372735DC6C99}" dt="2020-11-05T09:16:49.260" v="15576" actId="478"/>
          <ac:picMkLst>
            <pc:docMk/>
            <pc:sldMk cId="503491485" sldId="256"/>
            <ac:picMk id="21" creationId="{F8748808-6418-491C-AFAB-22DCF4D3AE7F}"/>
          </ac:picMkLst>
        </pc:picChg>
        <pc:picChg chg="mod">
          <ac:chgData name="Jenny Terry" userId="81b074e1-2925-40a6-ab63-07906bfb0037" providerId="ADAL" clId="{BBAEBC67-CD24-49AE-B84D-372735DC6C99}" dt="2020-11-05T14:42:42.539" v="15787" actId="1076"/>
          <ac:picMkLst>
            <pc:docMk/>
            <pc:sldMk cId="503491485" sldId="256"/>
            <ac:picMk id="28" creationId="{DCAAF038-58C6-468C-A16B-E8704B4B8D4A}"/>
          </ac:picMkLst>
        </pc:picChg>
        <pc:picChg chg="add del mod">
          <ac:chgData name="Jenny Terry" userId="81b074e1-2925-40a6-ab63-07906bfb0037" providerId="ADAL" clId="{BBAEBC67-CD24-49AE-B84D-372735DC6C99}" dt="2020-10-28T12:31:16.844" v="2612" actId="478"/>
          <ac:picMkLst>
            <pc:docMk/>
            <pc:sldMk cId="503491485" sldId="256"/>
            <ac:picMk id="29" creationId="{A1DF6FE3-827E-4052-ABBF-B90E7CE52912}"/>
          </ac:picMkLst>
        </pc:picChg>
        <pc:picChg chg="add del mod modCrop">
          <ac:chgData name="Jenny Terry" userId="81b074e1-2925-40a6-ab63-07906bfb0037" providerId="ADAL" clId="{BBAEBC67-CD24-49AE-B84D-372735DC6C99}" dt="2020-11-05T14:36:57.956" v="15743" actId="478"/>
          <ac:picMkLst>
            <pc:docMk/>
            <pc:sldMk cId="503491485" sldId="256"/>
            <ac:picMk id="30" creationId="{65352F0B-8D07-4269-AE86-F3916B569E2F}"/>
          </ac:picMkLst>
        </pc:picChg>
        <pc:picChg chg="add del mod">
          <ac:chgData name="Jenny Terry" userId="81b074e1-2925-40a6-ab63-07906bfb0037" providerId="ADAL" clId="{BBAEBC67-CD24-49AE-B84D-372735DC6C99}" dt="2020-10-29T15:48:21.467" v="5958" actId="478"/>
          <ac:picMkLst>
            <pc:docMk/>
            <pc:sldMk cId="503491485" sldId="256"/>
            <ac:picMk id="32" creationId="{90E5D612-A634-429C-97AB-25D0EA324897}"/>
          </ac:picMkLst>
        </pc:picChg>
        <pc:picChg chg="add del mod modCrop">
          <ac:chgData name="Jenny Terry" userId="81b074e1-2925-40a6-ab63-07906bfb0037" providerId="ADAL" clId="{BBAEBC67-CD24-49AE-B84D-372735DC6C99}" dt="2020-11-05T14:35:36.260" v="15729" actId="478"/>
          <ac:picMkLst>
            <pc:docMk/>
            <pc:sldMk cId="503491485" sldId="256"/>
            <ac:picMk id="32" creationId="{CBCC5A91-540C-4F1C-A193-2BFF215C4076}"/>
          </ac:picMkLst>
        </pc:picChg>
        <pc:picChg chg="add del mod">
          <ac:chgData name="Jenny Terry" userId="81b074e1-2925-40a6-ab63-07906bfb0037" providerId="ADAL" clId="{BBAEBC67-CD24-49AE-B84D-372735DC6C99}" dt="2020-11-05T14:35:39.156" v="15730" actId="478"/>
          <ac:picMkLst>
            <pc:docMk/>
            <pc:sldMk cId="503491485" sldId="256"/>
            <ac:picMk id="33" creationId="{8141EDBA-AD6B-42A9-9A92-F229903B0F31}"/>
          </ac:picMkLst>
        </pc:picChg>
        <pc:picChg chg="add del mod">
          <ac:chgData name="Jenny Terry" userId="81b074e1-2925-40a6-ab63-07906bfb0037" providerId="ADAL" clId="{BBAEBC67-CD24-49AE-B84D-372735DC6C99}" dt="2020-11-02T20:01:50.442" v="10145" actId="478"/>
          <ac:picMkLst>
            <pc:docMk/>
            <pc:sldMk cId="503491485" sldId="256"/>
            <ac:picMk id="34" creationId="{B04169DB-3388-42FF-A738-E5BA8CF0BD47}"/>
          </ac:picMkLst>
        </pc:picChg>
        <pc:picChg chg="add mod">
          <ac:chgData name="Jenny Terry" userId="81b074e1-2925-40a6-ab63-07906bfb0037" providerId="ADAL" clId="{BBAEBC67-CD24-49AE-B84D-372735DC6C99}" dt="2020-11-05T22:39:55.968" v="15838" actId="1076"/>
          <ac:picMkLst>
            <pc:docMk/>
            <pc:sldMk cId="503491485" sldId="256"/>
            <ac:picMk id="34" creationId="{E23AA3E5-CC6B-4104-99AE-EDAF163764DB}"/>
          </ac:picMkLst>
        </pc:picChg>
        <pc:picChg chg="add del mod">
          <ac:chgData name="Jenny Terry" userId="81b074e1-2925-40a6-ab63-07906bfb0037" providerId="ADAL" clId="{BBAEBC67-CD24-49AE-B84D-372735DC6C99}" dt="2020-11-05T22:43:34.347" v="15857" actId="478"/>
          <ac:picMkLst>
            <pc:docMk/>
            <pc:sldMk cId="503491485" sldId="256"/>
            <ac:picMk id="35" creationId="{B5E4D897-5903-4F99-B78C-3C10620F0EE6}"/>
          </ac:picMkLst>
        </pc:picChg>
        <pc:picChg chg="add del mod">
          <ac:chgData name="Jenny Terry" userId="81b074e1-2925-40a6-ab63-07906bfb0037" providerId="ADAL" clId="{BBAEBC67-CD24-49AE-B84D-372735DC6C99}" dt="2020-11-05T14:35:49.749" v="15733" actId="478"/>
          <ac:picMkLst>
            <pc:docMk/>
            <pc:sldMk cId="503491485" sldId="256"/>
            <ac:picMk id="36" creationId="{4A5819C3-2899-4C79-A230-DA2FBA08DEA8}"/>
          </ac:picMkLst>
        </pc:picChg>
        <pc:picChg chg="add del mod">
          <ac:chgData name="Jenny Terry" userId="81b074e1-2925-40a6-ab63-07906bfb0037" providerId="ADAL" clId="{BBAEBC67-CD24-49AE-B84D-372735DC6C99}" dt="2020-11-03T09:49:35.191" v="11486" actId="478"/>
          <ac:picMkLst>
            <pc:docMk/>
            <pc:sldMk cId="503491485" sldId="256"/>
            <ac:picMk id="36" creationId="{A0438787-CE91-4308-82E7-DEE602045022}"/>
          </ac:picMkLst>
        </pc:picChg>
        <pc:picChg chg="add del mod ord">
          <ac:chgData name="Jenny Terry" userId="81b074e1-2925-40a6-ab63-07906bfb0037" providerId="ADAL" clId="{BBAEBC67-CD24-49AE-B84D-372735DC6C99}" dt="2020-11-03T14:21:54.662" v="11598" actId="478"/>
          <ac:picMkLst>
            <pc:docMk/>
            <pc:sldMk cId="503491485" sldId="256"/>
            <ac:picMk id="37" creationId="{3C05B374-8068-43E6-957B-8928B4E5418E}"/>
          </ac:picMkLst>
        </pc:picChg>
        <pc:picChg chg="add mod">
          <ac:chgData name="Jenny Terry" userId="81b074e1-2925-40a6-ab63-07906bfb0037" providerId="ADAL" clId="{BBAEBC67-CD24-49AE-B84D-372735DC6C99}" dt="2020-11-05T22:39:55.968" v="15838" actId="1076"/>
          <ac:picMkLst>
            <pc:docMk/>
            <pc:sldMk cId="503491485" sldId="256"/>
            <ac:picMk id="45" creationId="{C94C3460-AB28-4B22-A057-BAFDDDF99A4F}"/>
          </ac:picMkLst>
        </pc:picChg>
        <pc:picChg chg="add mod ord">
          <ac:chgData name="Jenny Terry" userId="81b074e1-2925-40a6-ab63-07906bfb0037" providerId="ADAL" clId="{BBAEBC67-CD24-49AE-B84D-372735DC6C99}" dt="2020-11-05T22:39:55.968" v="15838" actId="1076"/>
          <ac:picMkLst>
            <pc:docMk/>
            <pc:sldMk cId="503491485" sldId="256"/>
            <ac:picMk id="50" creationId="{04A65250-7759-4BF0-A18F-AE03364278AB}"/>
          </ac:picMkLst>
        </pc:picChg>
        <pc:picChg chg="add del mod">
          <ac:chgData name="Jenny Terry" userId="81b074e1-2925-40a6-ab63-07906bfb0037" providerId="ADAL" clId="{BBAEBC67-CD24-49AE-B84D-372735DC6C99}" dt="2020-11-03T14:35:53.978" v="12257" actId="478"/>
          <ac:picMkLst>
            <pc:docMk/>
            <pc:sldMk cId="503491485" sldId="256"/>
            <ac:picMk id="99" creationId="{D792FEC9-17A2-4771-8659-33403948CB83}"/>
          </ac:picMkLst>
        </pc:picChg>
        <pc:picChg chg="add del mod">
          <ac:chgData name="Jenny Terry" userId="81b074e1-2925-40a6-ab63-07906bfb0037" providerId="ADAL" clId="{BBAEBC67-CD24-49AE-B84D-372735DC6C99}" dt="2020-11-03T14:45:48.562" v="12507" actId="478"/>
          <ac:picMkLst>
            <pc:docMk/>
            <pc:sldMk cId="503491485" sldId="256"/>
            <ac:picMk id="100" creationId="{63878095-7944-4964-98A9-1E243D48FD7E}"/>
          </ac:picMkLst>
        </pc:picChg>
        <pc:picChg chg="add del mod">
          <ac:chgData name="Jenny Terry" userId="81b074e1-2925-40a6-ab63-07906bfb0037" providerId="ADAL" clId="{BBAEBC67-CD24-49AE-B84D-372735DC6C99}" dt="2020-11-03T14:53:57.413" v="12601" actId="478"/>
          <ac:picMkLst>
            <pc:docMk/>
            <pc:sldMk cId="503491485" sldId="256"/>
            <ac:picMk id="102" creationId="{34694A89-3109-49A0-A9D7-AFDAB282B49B}"/>
          </ac:picMkLst>
        </pc:picChg>
        <pc:picChg chg="add del mod">
          <ac:chgData name="Jenny Terry" userId="81b074e1-2925-40a6-ab63-07906bfb0037" providerId="ADAL" clId="{BBAEBC67-CD24-49AE-B84D-372735DC6C99}" dt="2020-11-03T15:11:22.261" v="13543" actId="478"/>
          <ac:picMkLst>
            <pc:docMk/>
            <pc:sldMk cId="503491485" sldId="256"/>
            <ac:picMk id="103" creationId="{15D9ED5A-5E63-4D0D-9A40-94EA5C31AADE}"/>
          </ac:picMkLst>
        </pc:picChg>
        <pc:picChg chg="add del mod">
          <ac:chgData name="Jenny Terry" userId="81b074e1-2925-40a6-ab63-07906bfb0037" providerId="ADAL" clId="{BBAEBC67-CD24-49AE-B84D-372735DC6C99}" dt="2020-11-04T20:04:17.017" v="13943" actId="478"/>
          <ac:picMkLst>
            <pc:docMk/>
            <pc:sldMk cId="503491485" sldId="256"/>
            <ac:picMk id="104" creationId="{58D72E4B-09ED-4E8F-853C-55340960E172}"/>
          </ac:picMkLst>
        </pc:picChg>
        <pc:picChg chg="mod">
          <ac:chgData name="Jenny Terry" userId="81b074e1-2925-40a6-ab63-07906bfb0037" providerId="ADAL" clId="{BBAEBC67-CD24-49AE-B84D-372735DC6C99}" dt="2020-10-30T10:49:55.361" v="9888" actId="1076"/>
          <ac:picMkLst>
            <pc:docMk/>
            <pc:sldMk cId="503491485" sldId="256"/>
            <ac:picMk id="1032" creationId="{0FCCD6E5-CD62-409B-87E8-2142564411C5}"/>
          </ac:picMkLst>
        </pc:picChg>
        <pc:picChg chg="mod">
          <ac:chgData name="Jenny Terry" userId="81b074e1-2925-40a6-ab63-07906bfb0037" providerId="ADAL" clId="{BBAEBC67-CD24-49AE-B84D-372735DC6C99}" dt="2020-10-30T10:50:17.681" v="9892" actId="1076"/>
          <ac:picMkLst>
            <pc:docMk/>
            <pc:sldMk cId="503491485" sldId="256"/>
            <ac:picMk id="1038" creationId="{7EA8A314-9A35-47A2-9CBB-0CABEBC66A91}"/>
          </ac:picMkLst>
        </pc:picChg>
        <pc:picChg chg="mod">
          <ac:chgData name="Jenny Terry" userId="81b074e1-2925-40a6-ab63-07906bfb0037" providerId="ADAL" clId="{BBAEBC67-CD24-49AE-B84D-372735DC6C99}" dt="2020-10-30T10:49:51.359" v="9887" actId="1076"/>
          <ac:picMkLst>
            <pc:docMk/>
            <pc:sldMk cId="503491485" sldId="256"/>
            <ac:picMk id="1040" creationId="{12951995-5037-42FB-A7AA-09882B5D890A}"/>
          </ac:picMkLst>
        </pc:picChg>
        <pc:picChg chg="mod">
          <ac:chgData name="Jenny Terry" userId="81b074e1-2925-40a6-ab63-07906bfb0037" providerId="ADAL" clId="{BBAEBC67-CD24-49AE-B84D-372735DC6C99}" dt="2020-10-30T10:50:29.885" v="9895" actId="1076"/>
          <ac:picMkLst>
            <pc:docMk/>
            <pc:sldMk cId="503491485" sldId="256"/>
            <ac:picMk id="1042" creationId="{1DCCDB38-5E19-46EB-A225-EAA609A44461}"/>
          </ac:picMkLst>
        </pc:picChg>
        <pc:picChg chg="mod">
          <ac:chgData name="Jenny Terry" userId="81b074e1-2925-40a6-ab63-07906bfb0037" providerId="ADAL" clId="{BBAEBC67-CD24-49AE-B84D-372735DC6C99}" dt="2020-10-30T10:46:39.700" v="9868" actId="1076"/>
          <ac:picMkLst>
            <pc:docMk/>
            <pc:sldMk cId="503491485" sldId="256"/>
            <ac:picMk id="1050" creationId="{44D61C19-B4DB-46E8-9942-45571E182E62}"/>
          </ac:picMkLst>
        </pc:picChg>
        <pc:cxnChg chg="add del">
          <ac:chgData name="Jenny Terry" userId="81b074e1-2925-40a6-ab63-07906bfb0037" providerId="ADAL" clId="{BBAEBC67-CD24-49AE-B84D-372735DC6C99}" dt="2020-11-03T14:21:58.076" v="11600"/>
          <ac:cxnSpMkLst>
            <pc:docMk/>
            <pc:sldMk cId="503491485" sldId="256"/>
            <ac:cxnSpMk id="50" creationId="{3F811A59-7A59-4242-B7E2-07437865C8C2}"/>
          </ac:cxnSpMkLst>
        </pc:cxnChg>
        <pc:cxnChg chg="add del">
          <ac:chgData name="Jenny Terry" userId="81b074e1-2925-40a6-ab63-07906bfb0037" providerId="ADAL" clId="{BBAEBC67-CD24-49AE-B84D-372735DC6C99}" dt="2020-11-03T14:21:58.076" v="11600"/>
          <ac:cxnSpMkLst>
            <pc:docMk/>
            <pc:sldMk cId="503491485" sldId="256"/>
            <ac:cxnSpMk id="52" creationId="{EC9402D6-4E84-4721-B035-F02B8F322D95}"/>
          </ac:cxnSpMkLst>
        </pc:cxnChg>
        <pc:cxnChg chg="add del">
          <ac:chgData name="Jenny Terry" userId="81b074e1-2925-40a6-ab63-07906bfb0037" providerId="ADAL" clId="{BBAEBC67-CD24-49AE-B84D-372735DC6C99}" dt="2020-11-03T14:21:58.076" v="11600"/>
          <ac:cxnSpMkLst>
            <pc:docMk/>
            <pc:sldMk cId="503491485" sldId="256"/>
            <ac:cxnSpMk id="54" creationId="{CC1E2140-65ED-4A9A-9645-9FBAB0006621}"/>
          </ac:cxnSpMkLst>
        </pc:cxnChg>
        <pc:cxnChg chg="add del">
          <ac:chgData name="Jenny Terry" userId="81b074e1-2925-40a6-ab63-07906bfb0037" providerId="ADAL" clId="{BBAEBC67-CD24-49AE-B84D-372735DC6C99}" dt="2020-11-03T14:21:58.076" v="11600"/>
          <ac:cxnSpMkLst>
            <pc:docMk/>
            <pc:sldMk cId="503491485" sldId="256"/>
            <ac:cxnSpMk id="55" creationId="{3343C0BA-8491-4696-99AA-74022F239844}"/>
          </ac:cxnSpMkLst>
        </pc:cxnChg>
        <pc:cxnChg chg="add del">
          <ac:chgData name="Jenny Terry" userId="81b074e1-2925-40a6-ab63-07906bfb0037" providerId="ADAL" clId="{BBAEBC67-CD24-49AE-B84D-372735DC6C99}" dt="2020-11-03T14:21:58.076" v="11600"/>
          <ac:cxnSpMkLst>
            <pc:docMk/>
            <pc:sldMk cId="503491485" sldId="256"/>
            <ac:cxnSpMk id="57" creationId="{117DE4DC-B766-4C87-B0E2-A8572B9D8734}"/>
          </ac:cxnSpMkLst>
        </pc:cxnChg>
        <pc:cxnChg chg="add del">
          <ac:chgData name="Jenny Terry" userId="81b074e1-2925-40a6-ab63-07906bfb0037" providerId="ADAL" clId="{BBAEBC67-CD24-49AE-B84D-372735DC6C99}" dt="2020-11-03T14:21:58.076" v="11600"/>
          <ac:cxnSpMkLst>
            <pc:docMk/>
            <pc:sldMk cId="503491485" sldId="256"/>
            <ac:cxnSpMk id="58" creationId="{21A8004B-8C01-492D-855D-10E6C76E7BC5}"/>
          </ac:cxnSpMkLst>
        </pc:cxnChg>
        <pc:cxnChg chg="add del">
          <ac:chgData name="Jenny Terry" userId="81b074e1-2925-40a6-ab63-07906bfb0037" providerId="ADAL" clId="{BBAEBC67-CD24-49AE-B84D-372735DC6C99}" dt="2020-11-03T14:21:58.076" v="11600"/>
          <ac:cxnSpMkLst>
            <pc:docMk/>
            <pc:sldMk cId="503491485" sldId="256"/>
            <ac:cxnSpMk id="59" creationId="{67AA71B6-3FE6-4964-9EBD-888B09661F2F}"/>
          </ac:cxnSpMkLst>
        </pc:cxnChg>
        <pc:cxnChg chg="add del">
          <ac:chgData name="Jenny Terry" userId="81b074e1-2925-40a6-ab63-07906bfb0037" providerId="ADAL" clId="{BBAEBC67-CD24-49AE-B84D-372735DC6C99}" dt="2020-11-03T14:21:58.076" v="11600"/>
          <ac:cxnSpMkLst>
            <pc:docMk/>
            <pc:sldMk cId="503491485" sldId="256"/>
            <ac:cxnSpMk id="60" creationId="{B6C0F6AC-FCBF-45CD-94C8-6B79C697F1EF}"/>
          </ac:cxnSpMkLst>
        </pc:cxnChg>
        <pc:cxnChg chg="add del">
          <ac:chgData name="Jenny Terry" userId="81b074e1-2925-40a6-ab63-07906bfb0037" providerId="ADAL" clId="{BBAEBC67-CD24-49AE-B84D-372735DC6C99}" dt="2020-11-03T14:21:58.076" v="11600"/>
          <ac:cxnSpMkLst>
            <pc:docMk/>
            <pc:sldMk cId="503491485" sldId="256"/>
            <ac:cxnSpMk id="61" creationId="{BE0718AA-74C1-485D-9826-EFC271349FD9}"/>
          </ac:cxnSpMkLst>
        </pc:cxnChg>
        <pc:cxnChg chg="add del">
          <ac:chgData name="Jenny Terry" userId="81b074e1-2925-40a6-ab63-07906bfb0037" providerId="ADAL" clId="{BBAEBC67-CD24-49AE-B84D-372735DC6C99}" dt="2020-11-03T14:21:58.076" v="11600"/>
          <ac:cxnSpMkLst>
            <pc:docMk/>
            <pc:sldMk cId="503491485" sldId="256"/>
            <ac:cxnSpMk id="62" creationId="{C7B5FD22-8A61-4AE5-AC79-5E97DD8ED95F}"/>
          </ac:cxnSpMkLst>
        </pc:cxnChg>
        <pc:cxnChg chg="add del">
          <ac:chgData name="Jenny Terry" userId="81b074e1-2925-40a6-ab63-07906bfb0037" providerId="ADAL" clId="{BBAEBC67-CD24-49AE-B84D-372735DC6C99}" dt="2020-11-03T14:21:58.076" v="11600"/>
          <ac:cxnSpMkLst>
            <pc:docMk/>
            <pc:sldMk cId="503491485" sldId="256"/>
            <ac:cxnSpMk id="66" creationId="{41477EF3-3D7C-4F64-AEB6-9D280DECF038}"/>
          </ac:cxnSpMkLst>
        </pc:cxnChg>
        <pc:cxnChg chg="add del">
          <ac:chgData name="Jenny Terry" userId="81b074e1-2925-40a6-ab63-07906bfb0037" providerId="ADAL" clId="{BBAEBC67-CD24-49AE-B84D-372735DC6C99}" dt="2020-11-03T14:21:58.076" v="11600"/>
          <ac:cxnSpMkLst>
            <pc:docMk/>
            <pc:sldMk cId="503491485" sldId="256"/>
            <ac:cxnSpMk id="67" creationId="{7C17DCEF-A71F-42FD-ADF9-F970C961D657}"/>
          </ac:cxnSpMkLst>
        </pc:cxnChg>
        <pc:cxnChg chg="add del mod">
          <ac:chgData name="Jenny Terry" userId="81b074e1-2925-40a6-ab63-07906bfb0037" providerId="ADAL" clId="{BBAEBC67-CD24-49AE-B84D-372735DC6C99}" dt="2020-11-03T14:22:20.565" v="11605" actId="478"/>
          <ac:cxnSpMkLst>
            <pc:docMk/>
            <pc:sldMk cId="503491485" sldId="256"/>
            <ac:cxnSpMk id="81" creationId="{570EFA88-5A4C-4717-8A33-CBDB9C6539B9}"/>
          </ac:cxnSpMkLst>
        </pc:cxnChg>
        <pc:cxnChg chg="add del mod">
          <ac:chgData name="Jenny Terry" userId="81b074e1-2925-40a6-ab63-07906bfb0037" providerId="ADAL" clId="{BBAEBC67-CD24-49AE-B84D-372735DC6C99}" dt="2020-11-03T14:22:20.565" v="11605" actId="478"/>
          <ac:cxnSpMkLst>
            <pc:docMk/>
            <pc:sldMk cId="503491485" sldId="256"/>
            <ac:cxnSpMk id="83" creationId="{BBF66176-D9F9-49E6-A2C2-BCD87D44B3CD}"/>
          </ac:cxnSpMkLst>
        </pc:cxnChg>
        <pc:cxnChg chg="add del mod">
          <ac:chgData name="Jenny Terry" userId="81b074e1-2925-40a6-ab63-07906bfb0037" providerId="ADAL" clId="{BBAEBC67-CD24-49AE-B84D-372735DC6C99}" dt="2020-11-03T14:22:20.565" v="11605" actId="478"/>
          <ac:cxnSpMkLst>
            <pc:docMk/>
            <pc:sldMk cId="503491485" sldId="256"/>
            <ac:cxnSpMk id="85" creationId="{7B85D31E-2548-4539-A777-4AEE5E7E04B7}"/>
          </ac:cxnSpMkLst>
        </pc:cxnChg>
        <pc:cxnChg chg="add del mod">
          <ac:chgData name="Jenny Terry" userId="81b074e1-2925-40a6-ab63-07906bfb0037" providerId="ADAL" clId="{BBAEBC67-CD24-49AE-B84D-372735DC6C99}" dt="2020-11-03T14:22:20.565" v="11605" actId="478"/>
          <ac:cxnSpMkLst>
            <pc:docMk/>
            <pc:sldMk cId="503491485" sldId="256"/>
            <ac:cxnSpMk id="86" creationId="{732F442B-5494-4E60-BF69-BC69990D8AA9}"/>
          </ac:cxnSpMkLst>
        </pc:cxnChg>
        <pc:cxnChg chg="add del mod">
          <ac:chgData name="Jenny Terry" userId="81b074e1-2925-40a6-ab63-07906bfb0037" providerId="ADAL" clId="{BBAEBC67-CD24-49AE-B84D-372735DC6C99}" dt="2020-11-03T14:22:20.565" v="11605" actId="478"/>
          <ac:cxnSpMkLst>
            <pc:docMk/>
            <pc:sldMk cId="503491485" sldId="256"/>
            <ac:cxnSpMk id="88" creationId="{9E78BD8A-3B23-4B2F-8A4C-29EEDEF521B7}"/>
          </ac:cxnSpMkLst>
        </pc:cxnChg>
        <pc:cxnChg chg="add del mod">
          <ac:chgData name="Jenny Terry" userId="81b074e1-2925-40a6-ab63-07906bfb0037" providerId="ADAL" clId="{BBAEBC67-CD24-49AE-B84D-372735DC6C99}" dt="2020-11-03T14:22:20.565" v="11605" actId="478"/>
          <ac:cxnSpMkLst>
            <pc:docMk/>
            <pc:sldMk cId="503491485" sldId="256"/>
            <ac:cxnSpMk id="89" creationId="{8E79262F-065E-49AE-9DFC-C66462A0BE2B}"/>
          </ac:cxnSpMkLst>
        </pc:cxnChg>
        <pc:cxnChg chg="add del mod">
          <ac:chgData name="Jenny Terry" userId="81b074e1-2925-40a6-ab63-07906bfb0037" providerId="ADAL" clId="{BBAEBC67-CD24-49AE-B84D-372735DC6C99}" dt="2020-11-03T14:22:20.565" v="11605" actId="478"/>
          <ac:cxnSpMkLst>
            <pc:docMk/>
            <pc:sldMk cId="503491485" sldId="256"/>
            <ac:cxnSpMk id="90" creationId="{33FC9D4D-34A9-402C-9ABA-0DC14DD06DE0}"/>
          </ac:cxnSpMkLst>
        </pc:cxnChg>
        <pc:cxnChg chg="add del mod">
          <ac:chgData name="Jenny Terry" userId="81b074e1-2925-40a6-ab63-07906bfb0037" providerId="ADAL" clId="{BBAEBC67-CD24-49AE-B84D-372735DC6C99}" dt="2020-11-03T14:22:20.565" v="11605" actId="478"/>
          <ac:cxnSpMkLst>
            <pc:docMk/>
            <pc:sldMk cId="503491485" sldId="256"/>
            <ac:cxnSpMk id="91" creationId="{C6821A9E-27D5-46BF-B482-AAD13E884F61}"/>
          </ac:cxnSpMkLst>
        </pc:cxnChg>
        <pc:cxnChg chg="add del mod">
          <ac:chgData name="Jenny Terry" userId="81b074e1-2925-40a6-ab63-07906bfb0037" providerId="ADAL" clId="{BBAEBC67-CD24-49AE-B84D-372735DC6C99}" dt="2020-11-03T14:22:20.565" v="11605" actId="478"/>
          <ac:cxnSpMkLst>
            <pc:docMk/>
            <pc:sldMk cId="503491485" sldId="256"/>
            <ac:cxnSpMk id="92" creationId="{D566FC10-D443-4618-8AD2-081D299EFB10}"/>
          </ac:cxnSpMkLst>
        </pc:cxnChg>
        <pc:cxnChg chg="add del mod">
          <ac:chgData name="Jenny Terry" userId="81b074e1-2925-40a6-ab63-07906bfb0037" providerId="ADAL" clId="{BBAEBC67-CD24-49AE-B84D-372735DC6C99}" dt="2020-11-03T14:22:20.565" v="11605" actId="478"/>
          <ac:cxnSpMkLst>
            <pc:docMk/>
            <pc:sldMk cId="503491485" sldId="256"/>
            <ac:cxnSpMk id="93" creationId="{36951D7E-1297-4B25-8A67-DD310A15F9F0}"/>
          </ac:cxnSpMkLst>
        </pc:cxnChg>
        <pc:cxnChg chg="add del mod">
          <ac:chgData name="Jenny Terry" userId="81b074e1-2925-40a6-ab63-07906bfb0037" providerId="ADAL" clId="{BBAEBC67-CD24-49AE-B84D-372735DC6C99}" dt="2020-11-03T14:22:20.565" v="11605" actId="478"/>
          <ac:cxnSpMkLst>
            <pc:docMk/>
            <pc:sldMk cId="503491485" sldId="256"/>
            <ac:cxnSpMk id="97" creationId="{D5BF727C-B7B2-45D2-B2C4-C00D9C0286E2}"/>
          </ac:cxnSpMkLst>
        </pc:cxnChg>
        <pc:cxnChg chg="add del mod">
          <ac:chgData name="Jenny Terry" userId="81b074e1-2925-40a6-ab63-07906bfb0037" providerId="ADAL" clId="{BBAEBC67-CD24-49AE-B84D-372735DC6C99}" dt="2020-11-03T14:22:20.565" v="11605" actId="478"/>
          <ac:cxnSpMkLst>
            <pc:docMk/>
            <pc:sldMk cId="503491485" sldId="256"/>
            <ac:cxnSpMk id="98" creationId="{664340F9-8CC4-419D-96F8-625FDF61579E}"/>
          </ac:cxnSpMkLst>
        </pc:cxnChg>
        <pc:cxnChg chg="add del mod">
          <ac:chgData name="Jenny Terry" userId="81b074e1-2925-40a6-ab63-07906bfb0037" providerId="ADAL" clId="{BBAEBC67-CD24-49AE-B84D-372735DC6C99}" dt="2020-11-03T14:36:36.935" v="12264"/>
          <ac:cxnSpMkLst>
            <pc:docMk/>
            <pc:sldMk cId="503491485" sldId="256"/>
            <ac:cxnSpMk id="119" creationId="{C3562B1F-E7F1-44B8-82A8-EF5B79058E71}"/>
          </ac:cxnSpMkLst>
        </pc:cxnChg>
        <pc:cxnChg chg="add del mod">
          <ac:chgData name="Jenny Terry" userId="81b074e1-2925-40a6-ab63-07906bfb0037" providerId="ADAL" clId="{BBAEBC67-CD24-49AE-B84D-372735DC6C99}" dt="2020-11-03T14:36:36.935" v="12264"/>
          <ac:cxnSpMkLst>
            <pc:docMk/>
            <pc:sldMk cId="503491485" sldId="256"/>
            <ac:cxnSpMk id="121" creationId="{31554B5E-5526-4580-9A69-FE28CC776552}"/>
          </ac:cxnSpMkLst>
        </pc:cxnChg>
        <pc:cxnChg chg="add del mod">
          <ac:chgData name="Jenny Terry" userId="81b074e1-2925-40a6-ab63-07906bfb0037" providerId="ADAL" clId="{BBAEBC67-CD24-49AE-B84D-372735DC6C99}" dt="2020-11-03T14:36:36.935" v="12264"/>
          <ac:cxnSpMkLst>
            <pc:docMk/>
            <pc:sldMk cId="503491485" sldId="256"/>
            <ac:cxnSpMk id="123" creationId="{EEDAD6F9-5839-4563-80E7-16C0497FCFDC}"/>
          </ac:cxnSpMkLst>
        </pc:cxnChg>
        <pc:cxnChg chg="add del mod">
          <ac:chgData name="Jenny Terry" userId="81b074e1-2925-40a6-ab63-07906bfb0037" providerId="ADAL" clId="{BBAEBC67-CD24-49AE-B84D-372735DC6C99}" dt="2020-11-03T14:36:36.935" v="12264"/>
          <ac:cxnSpMkLst>
            <pc:docMk/>
            <pc:sldMk cId="503491485" sldId="256"/>
            <ac:cxnSpMk id="124" creationId="{84EAB4BF-C72E-4DAD-B648-D4EC185F39F1}"/>
          </ac:cxnSpMkLst>
        </pc:cxnChg>
        <pc:cxnChg chg="add del mod">
          <ac:chgData name="Jenny Terry" userId="81b074e1-2925-40a6-ab63-07906bfb0037" providerId="ADAL" clId="{BBAEBC67-CD24-49AE-B84D-372735DC6C99}" dt="2020-11-03T14:36:36.935" v="12264"/>
          <ac:cxnSpMkLst>
            <pc:docMk/>
            <pc:sldMk cId="503491485" sldId="256"/>
            <ac:cxnSpMk id="126" creationId="{17799BEB-EA7A-440C-B61E-7E4885250959}"/>
          </ac:cxnSpMkLst>
        </pc:cxnChg>
        <pc:cxnChg chg="add del mod">
          <ac:chgData name="Jenny Terry" userId="81b074e1-2925-40a6-ab63-07906bfb0037" providerId="ADAL" clId="{BBAEBC67-CD24-49AE-B84D-372735DC6C99}" dt="2020-11-03T14:36:36.935" v="12264"/>
          <ac:cxnSpMkLst>
            <pc:docMk/>
            <pc:sldMk cId="503491485" sldId="256"/>
            <ac:cxnSpMk id="127" creationId="{F7353CFE-37A7-465B-B5B2-A0AA4BB5C7D4}"/>
          </ac:cxnSpMkLst>
        </pc:cxnChg>
        <pc:cxnChg chg="add del mod">
          <ac:chgData name="Jenny Terry" userId="81b074e1-2925-40a6-ab63-07906bfb0037" providerId="ADAL" clId="{BBAEBC67-CD24-49AE-B84D-372735DC6C99}" dt="2020-11-03T14:36:36.935" v="12264"/>
          <ac:cxnSpMkLst>
            <pc:docMk/>
            <pc:sldMk cId="503491485" sldId="256"/>
            <ac:cxnSpMk id="128" creationId="{8057733F-CF7C-42BF-8D75-2F6EA8B62D88}"/>
          </ac:cxnSpMkLst>
        </pc:cxnChg>
        <pc:cxnChg chg="add del mod">
          <ac:chgData name="Jenny Terry" userId="81b074e1-2925-40a6-ab63-07906bfb0037" providerId="ADAL" clId="{BBAEBC67-CD24-49AE-B84D-372735DC6C99}" dt="2020-11-03T14:36:36.935" v="12264"/>
          <ac:cxnSpMkLst>
            <pc:docMk/>
            <pc:sldMk cId="503491485" sldId="256"/>
            <ac:cxnSpMk id="129" creationId="{F0849EE7-B1DA-4F31-8F8E-87F39820F78C}"/>
          </ac:cxnSpMkLst>
        </pc:cxnChg>
        <pc:cxnChg chg="add del mod">
          <ac:chgData name="Jenny Terry" userId="81b074e1-2925-40a6-ab63-07906bfb0037" providerId="ADAL" clId="{BBAEBC67-CD24-49AE-B84D-372735DC6C99}" dt="2020-11-03T14:36:36.935" v="12264"/>
          <ac:cxnSpMkLst>
            <pc:docMk/>
            <pc:sldMk cId="503491485" sldId="256"/>
            <ac:cxnSpMk id="130" creationId="{72B2ECD4-BFDC-4AEE-A4D6-C74A9CB05ABE}"/>
          </ac:cxnSpMkLst>
        </pc:cxnChg>
        <pc:cxnChg chg="add del mod">
          <ac:chgData name="Jenny Terry" userId="81b074e1-2925-40a6-ab63-07906bfb0037" providerId="ADAL" clId="{BBAEBC67-CD24-49AE-B84D-372735DC6C99}" dt="2020-11-03T14:36:36.935" v="12264"/>
          <ac:cxnSpMkLst>
            <pc:docMk/>
            <pc:sldMk cId="503491485" sldId="256"/>
            <ac:cxnSpMk id="131" creationId="{7FF6B3E8-CC6A-42D0-A3B7-7B8AADB960FD}"/>
          </ac:cxnSpMkLst>
        </pc:cxnChg>
        <pc:cxnChg chg="add del mod">
          <ac:chgData name="Jenny Terry" userId="81b074e1-2925-40a6-ab63-07906bfb0037" providerId="ADAL" clId="{BBAEBC67-CD24-49AE-B84D-372735DC6C99}" dt="2020-11-03T14:36:36.935" v="12264"/>
          <ac:cxnSpMkLst>
            <pc:docMk/>
            <pc:sldMk cId="503491485" sldId="256"/>
            <ac:cxnSpMk id="135" creationId="{90EA0C7F-69D8-4D88-8035-619E40009D99}"/>
          </ac:cxnSpMkLst>
        </pc:cxnChg>
        <pc:cxnChg chg="add del mod">
          <ac:chgData name="Jenny Terry" userId="81b074e1-2925-40a6-ab63-07906bfb0037" providerId="ADAL" clId="{BBAEBC67-CD24-49AE-B84D-372735DC6C99}" dt="2020-11-03T14:36:36.935" v="12264"/>
          <ac:cxnSpMkLst>
            <pc:docMk/>
            <pc:sldMk cId="503491485" sldId="256"/>
            <ac:cxnSpMk id="136" creationId="{7E1907B8-7DE6-4A1D-805B-509FBC57593B}"/>
          </ac:cxnSpMkLst>
        </pc:cxnChg>
        <pc:cxnChg chg="add del mod">
          <ac:chgData name="Jenny Terry" userId="81b074e1-2925-40a6-ab63-07906bfb0037" providerId="ADAL" clId="{BBAEBC67-CD24-49AE-B84D-372735DC6C99}" dt="2020-11-03T15:06:15.622" v="13071" actId="478"/>
          <ac:cxnSpMkLst>
            <pc:docMk/>
            <pc:sldMk cId="503491485" sldId="256"/>
            <ac:cxnSpMk id="159" creationId="{40B1F2E0-95E8-4470-B23E-1424B8392CB7}"/>
          </ac:cxnSpMkLst>
        </pc:cxnChg>
        <pc:cxnChg chg="add del mod">
          <ac:chgData name="Jenny Terry" userId="81b074e1-2925-40a6-ab63-07906bfb0037" providerId="ADAL" clId="{BBAEBC67-CD24-49AE-B84D-372735DC6C99}" dt="2020-11-03T15:06:15.622" v="13071" actId="478"/>
          <ac:cxnSpMkLst>
            <pc:docMk/>
            <pc:sldMk cId="503491485" sldId="256"/>
            <ac:cxnSpMk id="161" creationId="{DE988BE9-C916-46F0-AECB-F90BC70503D5}"/>
          </ac:cxnSpMkLst>
        </pc:cxnChg>
        <pc:cxnChg chg="add del mod">
          <ac:chgData name="Jenny Terry" userId="81b074e1-2925-40a6-ab63-07906bfb0037" providerId="ADAL" clId="{BBAEBC67-CD24-49AE-B84D-372735DC6C99}" dt="2020-11-03T15:06:15.622" v="13071" actId="478"/>
          <ac:cxnSpMkLst>
            <pc:docMk/>
            <pc:sldMk cId="503491485" sldId="256"/>
            <ac:cxnSpMk id="163" creationId="{AFCDAA7A-70FF-4DEF-9891-BEAC7A954E93}"/>
          </ac:cxnSpMkLst>
        </pc:cxnChg>
        <pc:cxnChg chg="add del mod">
          <ac:chgData name="Jenny Terry" userId="81b074e1-2925-40a6-ab63-07906bfb0037" providerId="ADAL" clId="{BBAEBC67-CD24-49AE-B84D-372735DC6C99}" dt="2020-11-03T15:06:15.622" v="13071" actId="478"/>
          <ac:cxnSpMkLst>
            <pc:docMk/>
            <pc:sldMk cId="503491485" sldId="256"/>
            <ac:cxnSpMk id="164" creationId="{3D0C95DE-6894-47CE-9FD8-24E97E487DE9}"/>
          </ac:cxnSpMkLst>
        </pc:cxnChg>
        <pc:cxnChg chg="add del mod">
          <ac:chgData name="Jenny Terry" userId="81b074e1-2925-40a6-ab63-07906bfb0037" providerId="ADAL" clId="{BBAEBC67-CD24-49AE-B84D-372735DC6C99}" dt="2020-11-03T15:06:15.622" v="13071" actId="478"/>
          <ac:cxnSpMkLst>
            <pc:docMk/>
            <pc:sldMk cId="503491485" sldId="256"/>
            <ac:cxnSpMk id="166" creationId="{550969C2-DDA1-40D3-94D5-1482A58E5060}"/>
          </ac:cxnSpMkLst>
        </pc:cxnChg>
        <pc:cxnChg chg="add del mod">
          <ac:chgData name="Jenny Terry" userId="81b074e1-2925-40a6-ab63-07906bfb0037" providerId="ADAL" clId="{BBAEBC67-CD24-49AE-B84D-372735DC6C99}" dt="2020-11-03T15:06:15.622" v="13071" actId="478"/>
          <ac:cxnSpMkLst>
            <pc:docMk/>
            <pc:sldMk cId="503491485" sldId="256"/>
            <ac:cxnSpMk id="167" creationId="{343A5C00-7190-414B-A0B5-AC41C98920A5}"/>
          </ac:cxnSpMkLst>
        </pc:cxnChg>
        <pc:cxnChg chg="add del mod">
          <ac:chgData name="Jenny Terry" userId="81b074e1-2925-40a6-ab63-07906bfb0037" providerId="ADAL" clId="{BBAEBC67-CD24-49AE-B84D-372735DC6C99}" dt="2020-11-03T15:06:15.622" v="13071" actId="478"/>
          <ac:cxnSpMkLst>
            <pc:docMk/>
            <pc:sldMk cId="503491485" sldId="256"/>
            <ac:cxnSpMk id="168" creationId="{B2479FFD-9F94-43BE-8EBB-18A21ECE0B5D}"/>
          </ac:cxnSpMkLst>
        </pc:cxnChg>
        <pc:cxnChg chg="add del mod">
          <ac:chgData name="Jenny Terry" userId="81b074e1-2925-40a6-ab63-07906bfb0037" providerId="ADAL" clId="{BBAEBC67-CD24-49AE-B84D-372735DC6C99}" dt="2020-11-03T15:06:15.622" v="13071" actId="478"/>
          <ac:cxnSpMkLst>
            <pc:docMk/>
            <pc:sldMk cId="503491485" sldId="256"/>
            <ac:cxnSpMk id="169" creationId="{A8E8341E-7BD5-4B41-ABE6-F2A51BCB5BAC}"/>
          </ac:cxnSpMkLst>
        </pc:cxnChg>
        <pc:cxnChg chg="add del mod">
          <ac:chgData name="Jenny Terry" userId="81b074e1-2925-40a6-ab63-07906bfb0037" providerId="ADAL" clId="{BBAEBC67-CD24-49AE-B84D-372735DC6C99}" dt="2020-11-03T15:06:15.622" v="13071" actId="478"/>
          <ac:cxnSpMkLst>
            <pc:docMk/>
            <pc:sldMk cId="503491485" sldId="256"/>
            <ac:cxnSpMk id="170" creationId="{C2072C99-A9EC-4204-ADB7-431854175559}"/>
          </ac:cxnSpMkLst>
        </pc:cxnChg>
        <pc:cxnChg chg="add del mod">
          <ac:chgData name="Jenny Terry" userId="81b074e1-2925-40a6-ab63-07906bfb0037" providerId="ADAL" clId="{BBAEBC67-CD24-49AE-B84D-372735DC6C99}" dt="2020-11-03T15:06:15.622" v="13071" actId="478"/>
          <ac:cxnSpMkLst>
            <pc:docMk/>
            <pc:sldMk cId="503491485" sldId="256"/>
            <ac:cxnSpMk id="171" creationId="{1FE78647-4EF2-43D2-9133-9ACEAB4F3641}"/>
          </ac:cxnSpMkLst>
        </pc:cxnChg>
        <pc:cxnChg chg="add del mod">
          <ac:chgData name="Jenny Terry" userId="81b074e1-2925-40a6-ab63-07906bfb0037" providerId="ADAL" clId="{BBAEBC67-CD24-49AE-B84D-372735DC6C99}" dt="2020-11-03T15:06:15.622" v="13071" actId="478"/>
          <ac:cxnSpMkLst>
            <pc:docMk/>
            <pc:sldMk cId="503491485" sldId="256"/>
            <ac:cxnSpMk id="175" creationId="{CA25E38E-09CF-4AEF-96AC-72D39838E614}"/>
          </ac:cxnSpMkLst>
        </pc:cxnChg>
        <pc:cxnChg chg="add del mod">
          <ac:chgData name="Jenny Terry" userId="81b074e1-2925-40a6-ab63-07906bfb0037" providerId="ADAL" clId="{BBAEBC67-CD24-49AE-B84D-372735DC6C99}" dt="2020-11-03T15:06:15.622" v="13071" actId="478"/>
          <ac:cxnSpMkLst>
            <pc:docMk/>
            <pc:sldMk cId="503491485" sldId="256"/>
            <ac:cxnSpMk id="176" creationId="{D49880F6-C219-4B18-8B9A-B3060E5A56D2}"/>
          </ac:cxnSpMkLst>
        </pc:cxnChg>
      </pc:sldChg>
      <pc:sldChg chg="addSp delSp modSp add del">
        <pc:chgData name="Jenny Terry" userId="81b074e1-2925-40a6-ab63-07906bfb0037" providerId="ADAL" clId="{BBAEBC67-CD24-49AE-B84D-372735DC6C99}" dt="2020-11-05T09:25:20.915" v="15631" actId="2696"/>
        <pc:sldMkLst>
          <pc:docMk/>
          <pc:sldMk cId="2746516709" sldId="257"/>
        </pc:sldMkLst>
        <pc:spChg chg="add del mod">
          <ac:chgData name="Jenny Terry" userId="81b074e1-2925-40a6-ab63-07906bfb0037" providerId="ADAL" clId="{BBAEBC67-CD24-49AE-B84D-372735DC6C99}" dt="2020-11-03T14:24:57.178" v="11687"/>
          <ac:spMkLst>
            <pc:docMk/>
            <pc:sldMk cId="2746516709" sldId="257"/>
            <ac:spMk id="2" creationId="{C16CDAD2-710A-4604-A0B8-4A2E3C60347C}"/>
          </ac:spMkLst>
        </pc:spChg>
        <pc:spChg chg="add del mod">
          <ac:chgData name="Jenny Terry" userId="81b074e1-2925-40a6-ab63-07906bfb0037" providerId="ADAL" clId="{BBAEBC67-CD24-49AE-B84D-372735DC6C99}" dt="2020-11-05T09:25:18.533" v="15630" actId="478"/>
          <ac:spMkLst>
            <pc:docMk/>
            <pc:sldMk cId="2746516709" sldId="257"/>
            <ac:spMk id="3" creationId="{489A6EEF-9371-47C5-A8B4-D7BFA06315EA}"/>
          </ac:spMkLst>
        </pc:spChg>
        <pc:spChg chg="del mod">
          <ac:chgData name="Jenny Terry" userId="81b074e1-2925-40a6-ab63-07906bfb0037" providerId="ADAL" clId="{BBAEBC67-CD24-49AE-B84D-372735DC6C99}" dt="2020-11-05T09:25:18.533" v="15630" actId="478"/>
          <ac:spMkLst>
            <pc:docMk/>
            <pc:sldMk cId="2746516709" sldId="257"/>
            <ac:spMk id="6" creationId="{839015D2-C837-46C9-87CE-08DBB72F0677}"/>
          </ac:spMkLst>
        </pc:spChg>
        <pc:spChg chg="del mod">
          <ac:chgData name="Jenny Terry" userId="81b074e1-2925-40a6-ab63-07906bfb0037" providerId="ADAL" clId="{BBAEBC67-CD24-49AE-B84D-372735DC6C99}" dt="2020-11-03T09:48:31.094" v="11454" actId="478"/>
          <ac:spMkLst>
            <pc:docMk/>
            <pc:sldMk cId="2746516709" sldId="257"/>
            <ac:spMk id="7" creationId="{88EE3D22-FFEA-4827-96B0-32C4343F1969}"/>
          </ac:spMkLst>
        </pc:spChg>
        <pc:spChg chg="del mod">
          <ac:chgData name="Jenny Terry" userId="81b074e1-2925-40a6-ab63-07906bfb0037" providerId="ADAL" clId="{BBAEBC67-CD24-49AE-B84D-372735DC6C99}" dt="2020-11-05T09:25:18.533" v="15630" actId="478"/>
          <ac:spMkLst>
            <pc:docMk/>
            <pc:sldMk cId="2746516709" sldId="257"/>
            <ac:spMk id="8" creationId="{D5691E4B-8895-4475-A520-FBE0E7EDD2E5}"/>
          </ac:spMkLst>
        </pc:spChg>
        <pc:spChg chg="del">
          <ac:chgData name="Jenny Terry" userId="81b074e1-2925-40a6-ab63-07906bfb0037" providerId="ADAL" clId="{BBAEBC67-CD24-49AE-B84D-372735DC6C99}" dt="2020-10-28T14:25:30.329" v="4028" actId="478"/>
          <ac:spMkLst>
            <pc:docMk/>
            <pc:sldMk cId="2746516709" sldId="257"/>
            <ac:spMk id="9" creationId="{BF5E253A-5E7B-4AC5-8B20-6FF067CC6CBD}"/>
          </ac:spMkLst>
        </pc:spChg>
        <pc:spChg chg="del">
          <ac:chgData name="Jenny Terry" userId="81b074e1-2925-40a6-ab63-07906bfb0037" providerId="ADAL" clId="{BBAEBC67-CD24-49AE-B84D-372735DC6C99}" dt="2020-10-28T14:25:30.329" v="4028" actId="478"/>
          <ac:spMkLst>
            <pc:docMk/>
            <pc:sldMk cId="2746516709" sldId="257"/>
            <ac:spMk id="10" creationId="{04D8F3DD-DEED-4726-861A-0E31E06F7DB6}"/>
          </ac:spMkLst>
        </pc:spChg>
        <pc:spChg chg="del">
          <ac:chgData name="Jenny Terry" userId="81b074e1-2925-40a6-ab63-07906bfb0037" providerId="ADAL" clId="{BBAEBC67-CD24-49AE-B84D-372735DC6C99}" dt="2020-10-28T14:25:30.329" v="4028" actId="478"/>
          <ac:spMkLst>
            <pc:docMk/>
            <pc:sldMk cId="2746516709" sldId="257"/>
            <ac:spMk id="11" creationId="{383FCDBF-B5F8-4565-AD75-6E7A0C7BED44}"/>
          </ac:spMkLst>
        </pc:spChg>
        <pc:spChg chg="add del mod ord">
          <ac:chgData name="Jenny Terry" userId="81b074e1-2925-40a6-ab63-07906bfb0037" providerId="ADAL" clId="{BBAEBC67-CD24-49AE-B84D-372735DC6C99}" dt="2020-11-04T19:59:26.668" v="13887" actId="478"/>
          <ac:spMkLst>
            <pc:docMk/>
            <pc:sldMk cId="2746516709" sldId="257"/>
            <ac:spMk id="12" creationId="{8A0E7045-1A2A-4163-A843-4CCF1ECAEC89}"/>
          </ac:spMkLst>
        </pc:spChg>
        <pc:spChg chg="del mod">
          <ac:chgData name="Jenny Terry" userId="81b074e1-2925-40a6-ab63-07906bfb0037" providerId="ADAL" clId="{BBAEBC67-CD24-49AE-B84D-372735DC6C99}" dt="2020-11-05T09:25:18.533" v="15630" actId="478"/>
          <ac:spMkLst>
            <pc:docMk/>
            <pc:sldMk cId="2746516709" sldId="257"/>
            <ac:spMk id="14" creationId="{BE45051D-FEAC-4D56-B30A-C8EC346211D9}"/>
          </ac:spMkLst>
        </pc:spChg>
        <pc:spChg chg="del mod">
          <ac:chgData name="Jenny Terry" userId="81b074e1-2925-40a6-ab63-07906bfb0037" providerId="ADAL" clId="{BBAEBC67-CD24-49AE-B84D-372735DC6C99}" dt="2020-11-05T09:25:18.533" v="15630" actId="478"/>
          <ac:spMkLst>
            <pc:docMk/>
            <pc:sldMk cId="2746516709" sldId="257"/>
            <ac:spMk id="15" creationId="{C114075D-3CAC-4E33-BB60-4465575EB826}"/>
          </ac:spMkLst>
        </pc:spChg>
        <pc:spChg chg="del">
          <ac:chgData name="Jenny Terry" userId="81b074e1-2925-40a6-ab63-07906bfb0037" providerId="ADAL" clId="{BBAEBC67-CD24-49AE-B84D-372735DC6C99}" dt="2020-10-28T14:25:30.329" v="4028" actId="478"/>
          <ac:spMkLst>
            <pc:docMk/>
            <pc:sldMk cId="2746516709" sldId="257"/>
            <ac:spMk id="16" creationId="{81612CB7-F3DD-4E17-B17D-F4F60B98E277}"/>
          </ac:spMkLst>
        </pc:spChg>
        <pc:spChg chg="del mod">
          <ac:chgData name="Jenny Terry" userId="81b074e1-2925-40a6-ab63-07906bfb0037" providerId="ADAL" clId="{BBAEBC67-CD24-49AE-B84D-372735DC6C99}" dt="2020-11-05T09:25:18.533" v="15630" actId="478"/>
          <ac:spMkLst>
            <pc:docMk/>
            <pc:sldMk cId="2746516709" sldId="257"/>
            <ac:spMk id="17" creationId="{9080F00A-D8A4-4E55-9D76-41ABFEF602A4}"/>
          </ac:spMkLst>
        </pc:spChg>
        <pc:spChg chg="del">
          <ac:chgData name="Jenny Terry" userId="81b074e1-2925-40a6-ab63-07906bfb0037" providerId="ADAL" clId="{BBAEBC67-CD24-49AE-B84D-372735DC6C99}" dt="2020-10-28T14:24:34.092" v="4023" actId="478"/>
          <ac:spMkLst>
            <pc:docMk/>
            <pc:sldMk cId="2746516709" sldId="257"/>
            <ac:spMk id="18" creationId="{DDBF97E2-0C2C-4371-A309-E23C259FD4AC}"/>
          </ac:spMkLst>
        </pc:spChg>
        <pc:spChg chg="del mod">
          <ac:chgData name="Jenny Terry" userId="81b074e1-2925-40a6-ab63-07906bfb0037" providerId="ADAL" clId="{BBAEBC67-CD24-49AE-B84D-372735DC6C99}" dt="2020-11-05T09:25:18.533" v="15630" actId="478"/>
          <ac:spMkLst>
            <pc:docMk/>
            <pc:sldMk cId="2746516709" sldId="257"/>
            <ac:spMk id="35" creationId="{907344B3-7C6F-420C-87C2-96817C045E44}"/>
          </ac:spMkLst>
        </pc:spChg>
        <pc:spChg chg="del mod">
          <ac:chgData name="Jenny Terry" userId="81b074e1-2925-40a6-ab63-07906bfb0037" providerId="ADAL" clId="{BBAEBC67-CD24-49AE-B84D-372735DC6C99}" dt="2020-11-05T09:25:18.533" v="15630" actId="478"/>
          <ac:spMkLst>
            <pc:docMk/>
            <pc:sldMk cId="2746516709" sldId="257"/>
            <ac:spMk id="44" creationId="{FCEBC5DC-1CF3-4013-9161-3B32D020244B}"/>
          </ac:spMkLst>
        </pc:spChg>
        <pc:spChg chg="del mod">
          <ac:chgData name="Jenny Terry" userId="81b074e1-2925-40a6-ab63-07906bfb0037" providerId="ADAL" clId="{BBAEBC67-CD24-49AE-B84D-372735DC6C99}" dt="2020-11-05T09:25:18.533" v="15630" actId="478"/>
          <ac:spMkLst>
            <pc:docMk/>
            <pc:sldMk cId="2746516709" sldId="257"/>
            <ac:spMk id="45" creationId="{B86C9348-CB12-48C9-8A36-93D2A2C65680}"/>
          </ac:spMkLst>
        </pc:spChg>
        <pc:spChg chg="del">
          <ac:chgData name="Jenny Terry" userId="81b074e1-2925-40a6-ab63-07906bfb0037" providerId="ADAL" clId="{BBAEBC67-CD24-49AE-B84D-372735DC6C99}" dt="2020-10-28T14:24:52.555" v="4025" actId="478"/>
          <ac:spMkLst>
            <pc:docMk/>
            <pc:sldMk cId="2746516709" sldId="257"/>
            <ac:spMk id="46" creationId="{EAF4F5E5-317A-40A6-8202-882298300BC2}"/>
          </ac:spMkLst>
        </pc:spChg>
        <pc:spChg chg="add del mod ord">
          <ac:chgData name="Jenny Terry" userId="81b074e1-2925-40a6-ab63-07906bfb0037" providerId="ADAL" clId="{BBAEBC67-CD24-49AE-B84D-372735DC6C99}" dt="2020-11-05T09:25:18.533" v="15630" actId="478"/>
          <ac:spMkLst>
            <pc:docMk/>
            <pc:sldMk cId="2746516709" sldId="257"/>
            <ac:spMk id="47" creationId="{396531A9-41AD-4520-99B1-4170F334F190}"/>
          </ac:spMkLst>
        </pc:spChg>
        <pc:spChg chg="del">
          <ac:chgData name="Jenny Terry" userId="81b074e1-2925-40a6-ab63-07906bfb0037" providerId="ADAL" clId="{BBAEBC67-CD24-49AE-B84D-372735DC6C99}" dt="2020-10-28T14:24:52.555" v="4025" actId="478"/>
          <ac:spMkLst>
            <pc:docMk/>
            <pc:sldMk cId="2746516709" sldId="257"/>
            <ac:spMk id="47" creationId="{6F84AB59-1A7B-4D49-95F6-6B5DD471B0EB}"/>
          </ac:spMkLst>
        </pc:spChg>
        <pc:spChg chg="del">
          <ac:chgData name="Jenny Terry" userId="81b074e1-2925-40a6-ab63-07906bfb0037" providerId="ADAL" clId="{BBAEBC67-CD24-49AE-B84D-372735DC6C99}" dt="2020-10-28T14:24:52.555" v="4025" actId="478"/>
          <ac:spMkLst>
            <pc:docMk/>
            <pc:sldMk cId="2746516709" sldId="257"/>
            <ac:spMk id="48" creationId="{F40D9469-82EC-49F8-8E84-C1C7131B83BA}"/>
          </ac:spMkLst>
        </pc:spChg>
        <pc:spChg chg="del mod">
          <ac:chgData name="Jenny Terry" userId="81b074e1-2925-40a6-ab63-07906bfb0037" providerId="ADAL" clId="{BBAEBC67-CD24-49AE-B84D-372735DC6C99}" dt="2020-11-05T09:25:18.533" v="15630" actId="478"/>
          <ac:spMkLst>
            <pc:docMk/>
            <pc:sldMk cId="2746516709" sldId="257"/>
            <ac:spMk id="49" creationId="{159B132D-452A-4A60-964A-A1BF6FF2166F}"/>
          </ac:spMkLst>
        </pc:spChg>
        <pc:spChg chg="del mod">
          <ac:chgData name="Jenny Terry" userId="81b074e1-2925-40a6-ab63-07906bfb0037" providerId="ADAL" clId="{BBAEBC67-CD24-49AE-B84D-372735DC6C99}" dt="2020-11-05T09:25:18.533" v="15630" actId="478"/>
          <ac:spMkLst>
            <pc:docMk/>
            <pc:sldMk cId="2746516709" sldId="257"/>
            <ac:spMk id="50" creationId="{D90635AB-5123-4E12-8563-0674C8639E84}"/>
          </ac:spMkLst>
        </pc:spChg>
        <pc:spChg chg="del mod">
          <ac:chgData name="Jenny Terry" userId="81b074e1-2925-40a6-ab63-07906bfb0037" providerId="ADAL" clId="{BBAEBC67-CD24-49AE-B84D-372735DC6C99}" dt="2020-11-05T09:25:18.533" v="15630" actId="478"/>
          <ac:spMkLst>
            <pc:docMk/>
            <pc:sldMk cId="2746516709" sldId="257"/>
            <ac:spMk id="51" creationId="{68CD6E4C-2395-4550-94AE-2648FB4B6EA8}"/>
          </ac:spMkLst>
        </pc:spChg>
        <pc:spChg chg="del">
          <ac:chgData name="Jenny Terry" userId="81b074e1-2925-40a6-ab63-07906bfb0037" providerId="ADAL" clId="{BBAEBC67-CD24-49AE-B84D-372735DC6C99}" dt="2020-10-28T14:24:34.092" v="4023" actId="478"/>
          <ac:spMkLst>
            <pc:docMk/>
            <pc:sldMk cId="2746516709" sldId="257"/>
            <ac:spMk id="52" creationId="{826EF4A4-814B-42D7-B375-A3D1F2218FD7}"/>
          </ac:spMkLst>
        </pc:spChg>
        <pc:spChg chg="del">
          <ac:chgData name="Jenny Terry" userId="81b074e1-2925-40a6-ab63-07906bfb0037" providerId="ADAL" clId="{BBAEBC67-CD24-49AE-B84D-372735DC6C99}" dt="2020-10-28T14:24:34.092" v="4023" actId="478"/>
          <ac:spMkLst>
            <pc:docMk/>
            <pc:sldMk cId="2746516709" sldId="257"/>
            <ac:spMk id="53" creationId="{B1B3352C-DCE6-424F-816E-84CD1ECCB78D}"/>
          </ac:spMkLst>
        </pc:spChg>
        <pc:spChg chg="del">
          <ac:chgData name="Jenny Terry" userId="81b074e1-2925-40a6-ab63-07906bfb0037" providerId="ADAL" clId="{BBAEBC67-CD24-49AE-B84D-372735DC6C99}" dt="2020-10-28T14:24:34.092" v="4023" actId="478"/>
          <ac:spMkLst>
            <pc:docMk/>
            <pc:sldMk cId="2746516709" sldId="257"/>
            <ac:spMk id="54" creationId="{DD85BF08-FE8F-4A4E-A653-4CF8917E37A7}"/>
          </ac:spMkLst>
        </pc:spChg>
        <pc:spChg chg="del mod">
          <ac:chgData name="Jenny Terry" userId="81b074e1-2925-40a6-ab63-07906bfb0037" providerId="ADAL" clId="{BBAEBC67-CD24-49AE-B84D-372735DC6C99}" dt="2020-11-05T09:25:18.533" v="15630" actId="478"/>
          <ac:spMkLst>
            <pc:docMk/>
            <pc:sldMk cId="2746516709" sldId="257"/>
            <ac:spMk id="55" creationId="{448ADEA8-9F8F-41AF-97E0-ECC460C5E601}"/>
          </ac:spMkLst>
        </pc:spChg>
        <pc:spChg chg="del">
          <ac:chgData name="Jenny Terry" userId="81b074e1-2925-40a6-ab63-07906bfb0037" providerId="ADAL" clId="{BBAEBC67-CD24-49AE-B84D-372735DC6C99}" dt="2020-10-28T14:24:52.555" v="4025" actId="478"/>
          <ac:spMkLst>
            <pc:docMk/>
            <pc:sldMk cId="2746516709" sldId="257"/>
            <ac:spMk id="56" creationId="{6E5DA595-891C-4040-AAEC-73C4C70D4287}"/>
          </ac:spMkLst>
        </pc:spChg>
        <pc:spChg chg="del mod">
          <ac:chgData name="Jenny Terry" userId="81b074e1-2925-40a6-ab63-07906bfb0037" providerId="ADAL" clId="{BBAEBC67-CD24-49AE-B84D-372735DC6C99}" dt="2020-11-05T09:25:18.533" v="15630" actId="478"/>
          <ac:spMkLst>
            <pc:docMk/>
            <pc:sldMk cId="2746516709" sldId="257"/>
            <ac:spMk id="57" creationId="{7A15B40A-787D-4663-868E-34C9E4653D1B}"/>
          </ac:spMkLst>
        </pc:spChg>
        <pc:spChg chg="del">
          <ac:chgData name="Jenny Terry" userId="81b074e1-2925-40a6-ab63-07906bfb0037" providerId="ADAL" clId="{BBAEBC67-CD24-49AE-B84D-372735DC6C99}" dt="2020-10-28T14:24:34.092" v="4023" actId="478"/>
          <ac:spMkLst>
            <pc:docMk/>
            <pc:sldMk cId="2746516709" sldId="257"/>
            <ac:spMk id="58" creationId="{555FE72C-8365-44C6-9416-9365B4CFE751}"/>
          </ac:spMkLst>
        </pc:spChg>
        <pc:spChg chg="add del mod">
          <ac:chgData name="Jenny Terry" userId="81b074e1-2925-40a6-ab63-07906bfb0037" providerId="ADAL" clId="{BBAEBC67-CD24-49AE-B84D-372735DC6C99}" dt="2020-11-05T09:25:18.533" v="15630" actId="478"/>
          <ac:spMkLst>
            <pc:docMk/>
            <pc:sldMk cId="2746516709" sldId="257"/>
            <ac:spMk id="63" creationId="{A8EB6779-C4AC-485E-8838-06B658904750}"/>
          </ac:spMkLst>
        </pc:spChg>
        <pc:spChg chg="del mod">
          <ac:chgData name="Jenny Terry" userId="81b074e1-2925-40a6-ab63-07906bfb0037" providerId="ADAL" clId="{BBAEBC67-CD24-49AE-B84D-372735DC6C99}" dt="2020-11-05T09:25:18.533" v="15630" actId="478"/>
          <ac:spMkLst>
            <pc:docMk/>
            <pc:sldMk cId="2746516709" sldId="257"/>
            <ac:spMk id="64" creationId="{9F4DFA40-7F83-4736-A283-07F9BE06AE5C}"/>
          </ac:spMkLst>
        </pc:spChg>
        <pc:spChg chg="add del mod ord">
          <ac:chgData name="Jenny Terry" userId="81b074e1-2925-40a6-ab63-07906bfb0037" providerId="ADAL" clId="{BBAEBC67-CD24-49AE-B84D-372735DC6C99}" dt="2020-11-05T09:25:18.533" v="15630" actId="478"/>
          <ac:spMkLst>
            <pc:docMk/>
            <pc:sldMk cId="2746516709" sldId="257"/>
            <ac:spMk id="71" creationId="{08F150C4-8D0A-48A6-865B-E3CB38B63202}"/>
          </ac:spMkLst>
        </pc:spChg>
        <pc:spChg chg="del mod">
          <ac:chgData name="Jenny Terry" userId="81b074e1-2925-40a6-ab63-07906bfb0037" providerId="ADAL" clId="{BBAEBC67-CD24-49AE-B84D-372735DC6C99}" dt="2020-11-03T09:45:50.317" v="11439" actId="478"/>
          <ac:spMkLst>
            <pc:docMk/>
            <pc:sldMk cId="2746516709" sldId="257"/>
            <ac:spMk id="71" creationId="{4F2E276E-CE93-4FD3-9C4D-EE077A9F7463}"/>
          </ac:spMkLst>
        </pc:spChg>
        <pc:spChg chg="del mod">
          <ac:chgData name="Jenny Terry" userId="81b074e1-2925-40a6-ab63-07906bfb0037" providerId="ADAL" clId="{BBAEBC67-CD24-49AE-B84D-372735DC6C99}" dt="2020-11-03T09:41:28.554" v="11388" actId="478"/>
          <ac:spMkLst>
            <pc:docMk/>
            <pc:sldMk cId="2746516709" sldId="257"/>
            <ac:spMk id="72" creationId="{45D7B31C-AAFE-4B68-B864-6BD9E700C8EB}"/>
          </ac:spMkLst>
        </pc:spChg>
        <pc:spChg chg="del mod">
          <ac:chgData name="Jenny Terry" userId="81b074e1-2925-40a6-ab63-07906bfb0037" providerId="ADAL" clId="{BBAEBC67-CD24-49AE-B84D-372735DC6C99}" dt="2020-11-05T09:25:18.533" v="15630" actId="478"/>
          <ac:spMkLst>
            <pc:docMk/>
            <pc:sldMk cId="2746516709" sldId="257"/>
            <ac:spMk id="73" creationId="{530F6E1C-043A-4AA0-8C90-C703B1C9F4E0}"/>
          </ac:spMkLst>
        </pc:spChg>
        <pc:spChg chg="del">
          <ac:chgData name="Jenny Terry" userId="81b074e1-2925-40a6-ab63-07906bfb0037" providerId="ADAL" clId="{BBAEBC67-CD24-49AE-B84D-372735DC6C99}" dt="2020-10-28T14:24:23.184" v="4022" actId="478"/>
          <ac:spMkLst>
            <pc:docMk/>
            <pc:sldMk cId="2746516709" sldId="257"/>
            <ac:spMk id="74" creationId="{A083D405-1BD7-453C-AD85-A8FA757E0EE6}"/>
          </ac:spMkLst>
        </pc:spChg>
        <pc:spChg chg="del">
          <ac:chgData name="Jenny Terry" userId="81b074e1-2925-40a6-ab63-07906bfb0037" providerId="ADAL" clId="{BBAEBC67-CD24-49AE-B84D-372735DC6C99}" dt="2020-10-28T14:24:23.184" v="4022" actId="478"/>
          <ac:spMkLst>
            <pc:docMk/>
            <pc:sldMk cId="2746516709" sldId="257"/>
            <ac:spMk id="75" creationId="{3FCD4E2D-36CA-4F13-AE32-CB69A68754C6}"/>
          </ac:spMkLst>
        </pc:spChg>
        <pc:spChg chg="del">
          <ac:chgData name="Jenny Terry" userId="81b074e1-2925-40a6-ab63-07906bfb0037" providerId="ADAL" clId="{BBAEBC67-CD24-49AE-B84D-372735DC6C99}" dt="2020-10-28T14:24:23.184" v="4022" actId="478"/>
          <ac:spMkLst>
            <pc:docMk/>
            <pc:sldMk cId="2746516709" sldId="257"/>
            <ac:spMk id="76" creationId="{C1A48851-6801-4986-AD14-379DBC2882F5}"/>
          </ac:spMkLst>
        </pc:spChg>
        <pc:spChg chg="del">
          <ac:chgData name="Jenny Terry" userId="81b074e1-2925-40a6-ab63-07906bfb0037" providerId="ADAL" clId="{BBAEBC67-CD24-49AE-B84D-372735DC6C99}" dt="2020-10-28T14:24:23.184" v="4022" actId="478"/>
          <ac:spMkLst>
            <pc:docMk/>
            <pc:sldMk cId="2746516709" sldId="257"/>
            <ac:spMk id="77" creationId="{5C76A4E5-59CB-4D6E-8875-B486602BD734}"/>
          </ac:spMkLst>
        </pc:spChg>
        <pc:spChg chg="add del mod">
          <ac:chgData name="Jenny Terry" userId="81b074e1-2925-40a6-ab63-07906bfb0037" providerId="ADAL" clId="{BBAEBC67-CD24-49AE-B84D-372735DC6C99}" dt="2020-11-03T09:51:21.284" v="11493" actId="478"/>
          <ac:spMkLst>
            <pc:docMk/>
            <pc:sldMk cId="2746516709" sldId="257"/>
            <ac:spMk id="102" creationId="{3A78B108-9087-47F7-BF3D-332B12E30AEA}"/>
          </ac:spMkLst>
        </pc:spChg>
        <pc:spChg chg="add del mod">
          <ac:chgData name="Jenny Terry" userId="81b074e1-2925-40a6-ab63-07906bfb0037" providerId="ADAL" clId="{BBAEBC67-CD24-49AE-B84D-372735DC6C99}" dt="2020-11-03T09:51:21.284" v="11493" actId="478"/>
          <ac:spMkLst>
            <pc:docMk/>
            <pc:sldMk cId="2746516709" sldId="257"/>
            <ac:spMk id="103" creationId="{1BEC5EF3-C9A4-4B78-BA84-40E45263A862}"/>
          </ac:spMkLst>
        </pc:spChg>
        <pc:spChg chg="add del mod">
          <ac:chgData name="Jenny Terry" userId="81b074e1-2925-40a6-ab63-07906bfb0037" providerId="ADAL" clId="{BBAEBC67-CD24-49AE-B84D-372735DC6C99}" dt="2020-11-03T09:51:21.284" v="11493" actId="478"/>
          <ac:spMkLst>
            <pc:docMk/>
            <pc:sldMk cId="2746516709" sldId="257"/>
            <ac:spMk id="104" creationId="{21646CA4-5696-44E6-9C31-13C2FE2A76DC}"/>
          </ac:spMkLst>
        </pc:spChg>
        <pc:spChg chg="add del mod">
          <ac:chgData name="Jenny Terry" userId="81b074e1-2925-40a6-ab63-07906bfb0037" providerId="ADAL" clId="{BBAEBC67-CD24-49AE-B84D-372735DC6C99}" dt="2020-11-03T09:51:21.284" v="11493" actId="478"/>
          <ac:spMkLst>
            <pc:docMk/>
            <pc:sldMk cId="2746516709" sldId="257"/>
            <ac:spMk id="105" creationId="{BB829549-D661-46B9-A3A3-9C8BAE9E6D82}"/>
          </ac:spMkLst>
        </pc:spChg>
        <pc:spChg chg="add del mod">
          <ac:chgData name="Jenny Terry" userId="81b074e1-2925-40a6-ab63-07906bfb0037" providerId="ADAL" clId="{BBAEBC67-CD24-49AE-B84D-372735DC6C99}" dt="2020-11-03T09:51:21.284" v="11493" actId="478"/>
          <ac:spMkLst>
            <pc:docMk/>
            <pc:sldMk cId="2746516709" sldId="257"/>
            <ac:spMk id="106" creationId="{68DB007B-5C32-41A7-A4AE-37BB9007E1A6}"/>
          </ac:spMkLst>
        </pc:spChg>
        <pc:spChg chg="add del mod">
          <ac:chgData name="Jenny Terry" userId="81b074e1-2925-40a6-ab63-07906bfb0037" providerId="ADAL" clId="{BBAEBC67-CD24-49AE-B84D-372735DC6C99}" dt="2020-11-03T09:51:21.284" v="11493" actId="478"/>
          <ac:spMkLst>
            <pc:docMk/>
            <pc:sldMk cId="2746516709" sldId="257"/>
            <ac:spMk id="107" creationId="{6652EDD6-A73D-4E68-A439-A713F3AFF42B}"/>
          </ac:spMkLst>
        </pc:spChg>
        <pc:spChg chg="add del mod">
          <ac:chgData name="Jenny Terry" userId="81b074e1-2925-40a6-ab63-07906bfb0037" providerId="ADAL" clId="{BBAEBC67-CD24-49AE-B84D-372735DC6C99}" dt="2020-11-03T09:51:21.284" v="11493" actId="478"/>
          <ac:spMkLst>
            <pc:docMk/>
            <pc:sldMk cId="2746516709" sldId="257"/>
            <ac:spMk id="108" creationId="{DAB5A810-14F0-4CFA-9CB4-93FDA4856C75}"/>
          </ac:spMkLst>
        </pc:spChg>
        <pc:spChg chg="add del mod">
          <ac:chgData name="Jenny Terry" userId="81b074e1-2925-40a6-ab63-07906bfb0037" providerId="ADAL" clId="{BBAEBC67-CD24-49AE-B84D-372735DC6C99}" dt="2020-11-03T09:51:21.284" v="11493" actId="478"/>
          <ac:spMkLst>
            <pc:docMk/>
            <pc:sldMk cId="2746516709" sldId="257"/>
            <ac:spMk id="109" creationId="{E0EE75F8-4A9F-4E71-9590-5C0651FD4C17}"/>
          </ac:spMkLst>
        </pc:spChg>
        <pc:spChg chg="add del mod">
          <ac:chgData name="Jenny Terry" userId="81b074e1-2925-40a6-ab63-07906bfb0037" providerId="ADAL" clId="{BBAEBC67-CD24-49AE-B84D-372735DC6C99}" dt="2020-11-03T09:51:21.284" v="11493" actId="478"/>
          <ac:spMkLst>
            <pc:docMk/>
            <pc:sldMk cId="2746516709" sldId="257"/>
            <ac:spMk id="110" creationId="{5C81DB19-EE3C-4386-A776-B5EE51E620CC}"/>
          </ac:spMkLst>
        </pc:spChg>
        <pc:spChg chg="add del mod">
          <ac:chgData name="Jenny Terry" userId="81b074e1-2925-40a6-ab63-07906bfb0037" providerId="ADAL" clId="{BBAEBC67-CD24-49AE-B84D-372735DC6C99}" dt="2020-11-03T09:51:21.284" v="11493" actId="478"/>
          <ac:spMkLst>
            <pc:docMk/>
            <pc:sldMk cId="2746516709" sldId="257"/>
            <ac:spMk id="111" creationId="{545E8CF6-CB09-45CE-8A9E-0A894A7148F6}"/>
          </ac:spMkLst>
        </pc:spChg>
        <pc:spChg chg="del mod">
          <ac:chgData name="Jenny Terry" userId="81b074e1-2925-40a6-ab63-07906bfb0037" providerId="ADAL" clId="{BBAEBC67-CD24-49AE-B84D-372735DC6C99}" dt="2020-11-05T09:25:18.533" v="15630" actId="478"/>
          <ac:spMkLst>
            <pc:docMk/>
            <pc:sldMk cId="2746516709" sldId="257"/>
            <ac:spMk id="112" creationId="{6D776BCC-07B8-4108-9BFA-8E1A55BC8FD5}"/>
          </ac:spMkLst>
        </pc:spChg>
        <pc:spChg chg="add del mod">
          <ac:chgData name="Jenny Terry" userId="81b074e1-2925-40a6-ab63-07906bfb0037" providerId="ADAL" clId="{BBAEBC67-CD24-49AE-B84D-372735DC6C99}" dt="2020-11-03T09:51:21.284" v="11493" actId="478"/>
          <ac:spMkLst>
            <pc:docMk/>
            <pc:sldMk cId="2746516709" sldId="257"/>
            <ac:spMk id="113" creationId="{EDEF6E2B-AB27-448F-AC40-E7A1E9814FFC}"/>
          </ac:spMkLst>
        </pc:spChg>
        <pc:spChg chg="add del mod">
          <ac:chgData name="Jenny Terry" userId="81b074e1-2925-40a6-ab63-07906bfb0037" providerId="ADAL" clId="{BBAEBC67-CD24-49AE-B84D-372735DC6C99}" dt="2020-11-03T09:51:21.284" v="11493" actId="478"/>
          <ac:spMkLst>
            <pc:docMk/>
            <pc:sldMk cId="2746516709" sldId="257"/>
            <ac:spMk id="114" creationId="{5E6D49C5-AACC-4BC3-A1B3-1DD5CC3750F1}"/>
          </ac:spMkLst>
        </pc:spChg>
        <pc:spChg chg="add del mod">
          <ac:chgData name="Jenny Terry" userId="81b074e1-2925-40a6-ab63-07906bfb0037" providerId="ADAL" clId="{BBAEBC67-CD24-49AE-B84D-372735DC6C99}" dt="2020-11-03T09:51:21.284" v="11493" actId="478"/>
          <ac:spMkLst>
            <pc:docMk/>
            <pc:sldMk cId="2746516709" sldId="257"/>
            <ac:spMk id="115" creationId="{D5936921-4282-475A-8660-D3722D7EDFF5}"/>
          </ac:spMkLst>
        </pc:spChg>
        <pc:spChg chg="add del mod">
          <ac:chgData name="Jenny Terry" userId="81b074e1-2925-40a6-ab63-07906bfb0037" providerId="ADAL" clId="{BBAEBC67-CD24-49AE-B84D-372735DC6C99}" dt="2020-11-03T09:51:21.284" v="11493" actId="478"/>
          <ac:spMkLst>
            <pc:docMk/>
            <pc:sldMk cId="2746516709" sldId="257"/>
            <ac:spMk id="116" creationId="{CA99D4D6-FA97-4E20-B5C6-756175A7CF25}"/>
          </ac:spMkLst>
        </pc:spChg>
        <pc:spChg chg="add del mod">
          <ac:chgData name="Jenny Terry" userId="81b074e1-2925-40a6-ab63-07906bfb0037" providerId="ADAL" clId="{BBAEBC67-CD24-49AE-B84D-372735DC6C99}" dt="2020-11-03T09:51:21.284" v="11493" actId="478"/>
          <ac:spMkLst>
            <pc:docMk/>
            <pc:sldMk cId="2746516709" sldId="257"/>
            <ac:spMk id="117" creationId="{B8FD0C9A-EC48-4635-B7A5-0E265DCABE13}"/>
          </ac:spMkLst>
        </pc:spChg>
        <pc:spChg chg="add del mod">
          <ac:chgData name="Jenny Terry" userId="81b074e1-2925-40a6-ab63-07906bfb0037" providerId="ADAL" clId="{BBAEBC67-CD24-49AE-B84D-372735DC6C99}" dt="2020-11-03T09:51:21.284" v="11493" actId="478"/>
          <ac:spMkLst>
            <pc:docMk/>
            <pc:sldMk cId="2746516709" sldId="257"/>
            <ac:spMk id="118" creationId="{3F66CC1F-FE05-4603-AF53-1E3FE6B30826}"/>
          </ac:spMkLst>
        </pc:spChg>
        <pc:spChg chg="del">
          <ac:chgData name="Jenny Terry" userId="81b074e1-2925-40a6-ab63-07906bfb0037" providerId="ADAL" clId="{BBAEBC67-CD24-49AE-B84D-372735DC6C99}" dt="2020-10-28T14:24:34.092" v="4023" actId="478"/>
          <ac:spMkLst>
            <pc:docMk/>
            <pc:sldMk cId="2746516709" sldId="257"/>
            <ac:spMk id="119" creationId="{FA8D890E-E829-4E3D-BEC2-B9BE5E709F2A}"/>
          </ac:spMkLst>
        </pc:spChg>
        <pc:spChg chg="del">
          <ac:chgData name="Jenny Terry" userId="81b074e1-2925-40a6-ab63-07906bfb0037" providerId="ADAL" clId="{BBAEBC67-CD24-49AE-B84D-372735DC6C99}" dt="2020-10-28T14:24:34.092" v="4023" actId="478"/>
          <ac:spMkLst>
            <pc:docMk/>
            <pc:sldMk cId="2746516709" sldId="257"/>
            <ac:spMk id="120" creationId="{FBABF634-2904-414A-9E27-56D2964A7A07}"/>
          </ac:spMkLst>
        </pc:spChg>
        <pc:spChg chg="add del mod">
          <ac:chgData name="Jenny Terry" userId="81b074e1-2925-40a6-ab63-07906bfb0037" providerId="ADAL" clId="{BBAEBC67-CD24-49AE-B84D-372735DC6C99}" dt="2020-11-03T09:51:21.284" v="11493" actId="478"/>
          <ac:spMkLst>
            <pc:docMk/>
            <pc:sldMk cId="2746516709" sldId="257"/>
            <ac:spMk id="121" creationId="{7B037C89-CA44-4B1E-AE09-A361D7F25941}"/>
          </ac:spMkLst>
        </pc:spChg>
        <pc:spChg chg="add del mod">
          <ac:chgData name="Jenny Terry" userId="81b074e1-2925-40a6-ab63-07906bfb0037" providerId="ADAL" clId="{BBAEBC67-CD24-49AE-B84D-372735DC6C99}" dt="2020-11-03T09:51:21.284" v="11493" actId="478"/>
          <ac:spMkLst>
            <pc:docMk/>
            <pc:sldMk cId="2746516709" sldId="257"/>
            <ac:spMk id="123" creationId="{A4112FDE-814D-4512-AECA-316B1543BF73}"/>
          </ac:spMkLst>
        </pc:spChg>
        <pc:spChg chg="add del mod">
          <ac:chgData name="Jenny Terry" userId="81b074e1-2925-40a6-ab63-07906bfb0037" providerId="ADAL" clId="{BBAEBC67-CD24-49AE-B84D-372735DC6C99}" dt="2020-11-03T09:51:21.284" v="11493" actId="478"/>
          <ac:spMkLst>
            <pc:docMk/>
            <pc:sldMk cId="2746516709" sldId="257"/>
            <ac:spMk id="125" creationId="{7F9031C1-47B6-441A-A8FF-65F67BFFDA85}"/>
          </ac:spMkLst>
        </pc:spChg>
        <pc:spChg chg="add del mod">
          <ac:chgData name="Jenny Terry" userId="81b074e1-2925-40a6-ab63-07906bfb0037" providerId="ADAL" clId="{BBAEBC67-CD24-49AE-B84D-372735DC6C99}" dt="2020-11-03T09:51:21.284" v="11493" actId="478"/>
          <ac:spMkLst>
            <pc:docMk/>
            <pc:sldMk cId="2746516709" sldId="257"/>
            <ac:spMk id="126" creationId="{5A2E6088-316D-43D9-8518-9D48D2584C13}"/>
          </ac:spMkLst>
        </pc:spChg>
        <pc:spChg chg="add del mod">
          <ac:chgData name="Jenny Terry" userId="81b074e1-2925-40a6-ab63-07906bfb0037" providerId="ADAL" clId="{BBAEBC67-CD24-49AE-B84D-372735DC6C99}" dt="2020-11-03T09:51:21.284" v="11493" actId="478"/>
          <ac:spMkLst>
            <pc:docMk/>
            <pc:sldMk cId="2746516709" sldId="257"/>
            <ac:spMk id="127" creationId="{70D6102F-CE95-49B4-B8BE-6964CF15138A}"/>
          </ac:spMkLst>
        </pc:spChg>
        <pc:spChg chg="add del mod">
          <ac:chgData name="Jenny Terry" userId="81b074e1-2925-40a6-ab63-07906bfb0037" providerId="ADAL" clId="{BBAEBC67-CD24-49AE-B84D-372735DC6C99}" dt="2020-11-03T09:51:21.284" v="11493" actId="478"/>
          <ac:spMkLst>
            <pc:docMk/>
            <pc:sldMk cId="2746516709" sldId="257"/>
            <ac:spMk id="129" creationId="{3FC3DE21-097B-4872-8558-39F8941E9090}"/>
          </ac:spMkLst>
        </pc:spChg>
        <pc:spChg chg="add del mod">
          <ac:chgData name="Jenny Terry" userId="81b074e1-2925-40a6-ab63-07906bfb0037" providerId="ADAL" clId="{BBAEBC67-CD24-49AE-B84D-372735DC6C99}" dt="2020-11-03T09:51:21.284" v="11493" actId="478"/>
          <ac:spMkLst>
            <pc:docMk/>
            <pc:sldMk cId="2746516709" sldId="257"/>
            <ac:spMk id="131" creationId="{18B980D7-F833-477D-805B-54CCB64393DC}"/>
          </ac:spMkLst>
        </pc:spChg>
        <pc:spChg chg="add del mod">
          <ac:chgData name="Jenny Terry" userId="81b074e1-2925-40a6-ab63-07906bfb0037" providerId="ADAL" clId="{BBAEBC67-CD24-49AE-B84D-372735DC6C99}" dt="2020-11-03T09:51:21.284" v="11493" actId="478"/>
          <ac:spMkLst>
            <pc:docMk/>
            <pc:sldMk cId="2746516709" sldId="257"/>
            <ac:spMk id="133" creationId="{6B5C2BC3-E241-43D0-873B-3075A8272B41}"/>
          </ac:spMkLst>
        </pc:spChg>
        <pc:spChg chg="add del mod">
          <ac:chgData name="Jenny Terry" userId="81b074e1-2925-40a6-ab63-07906bfb0037" providerId="ADAL" clId="{BBAEBC67-CD24-49AE-B84D-372735DC6C99}" dt="2020-11-03T09:51:21.284" v="11493" actId="478"/>
          <ac:spMkLst>
            <pc:docMk/>
            <pc:sldMk cId="2746516709" sldId="257"/>
            <ac:spMk id="135" creationId="{9FC0A725-6550-4570-9C30-98767F218E46}"/>
          </ac:spMkLst>
        </pc:spChg>
        <pc:spChg chg="add del mod">
          <ac:chgData name="Jenny Terry" userId="81b074e1-2925-40a6-ab63-07906bfb0037" providerId="ADAL" clId="{BBAEBC67-CD24-49AE-B84D-372735DC6C99}" dt="2020-11-03T09:51:21.284" v="11493" actId="478"/>
          <ac:spMkLst>
            <pc:docMk/>
            <pc:sldMk cId="2746516709" sldId="257"/>
            <ac:spMk id="137" creationId="{1DEBAE18-2772-40F4-9B76-1ED72C4CF9FF}"/>
          </ac:spMkLst>
        </pc:spChg>
        <pc:spChg chg="add del mod">
          <ac:chgData name="Jenny Terry" userId="81b074e1-2925-40a6-ab63-07906bfb0037" providerId="ADAL" clId="{BBAEBC67-CD24-49AE-B84D-372735DC6C99}" dt="2020-11-03T09:51:21.284" v="11493" actId="478"/>
          <ac:spMkLst>
            <pc:docMk/>
            <pc:sldMk cId="2746516709" sldId="257"/>
            <ac:spMk id="139" creationId="{0F5819C3-F343-4871-88D5-3EC3B432DC9C}"/>
          </ac:spMkLst>
        </pc:spChg>
        <pc:spChg chg="add del mod">
          <ac:chgData name="Jenny Terry" userId="81b074e1-2925-40a6-ab63-07906bfb0037" providerId="ADAL" clId="{BBAEBC67-CD24-49AE-B84D-372735DC6C99}" dt="2020-11-03T09:51:21.284" v="11493" actId="478"/>
          <ac:spMkLst>
            <pc:docMk/>
            <pc:sldMk cId="2746516709" sldId="257"/>
            <ac:spMk id="141" creationId="{252C3C4F-C158-4A56-8F3A-055646A22F20}"/>
          </ac:spMkLst>
        </pc:spChg>
        <pc:spChg chg="add del mod">
          <ac:chgData name="Jenny Terry" userId="81b074e1-2925-40a6-ab63-07906bfb0037" providerId="ADAL" clId="{BBAEBC67-CD24-49AE-B84D-372735DC6C99}" dt="2020-11-03T09:51:21.284" v="11493" actId="478"/>
          <ac:spMkLst>
            <pc:docMk/>
            <pc:sldMk cId="2746516709" sldId="257"/>
            <ac:spMk id="143" creationId="{29609C0A-4A03-4157-8EEE-CBB6852F3050}"/>
          </ac:spMkLst>
        </pc:spChg>
        <pc:spChg chg="add del mod">
          <ac:chgData name="Jenny Terry" userId="81b074e1-2925-40a6-ab63-07906bfb0037" providerId="ADAL" clId="{BBAEBC67-CD24-49AE-B84D-372735DC6C99}" dt="2020-11-03T09:51:21.284" v="11493" actId="478"/>
          <ac:spMkLst>
            <pc:docMk/>
            <pc:sldMk cId="2746516709" sldId="257"/>
            <ac:spMk id="144" creationId="{92D5F246-4FCD-40A4-B5B9-3BBD683AAAA5}"/>
          </ac:spMkLst>
        </pc:spChg>
        <pc:spChg chg="add del mod">
          <ac:chgData name="Jenny Terry" userId="81b074e1-2925-40a6-ab63-07906bfb0037" providerId="ADAL" clId="{BBAEBC67-CD24-49AE-B84D-372735DC6C99}" dt="2020-11-03T09:51:21.284" v="11493" actId="478"/>
          <ac:spMkLst>
            <pc:docMk/>
            <pc:sldMk cId="2746516709" sldId="257"/>
            <ac:spMk id="145" creationId="{045240B9-E0E9-47F6-AEF8-DAC04ED9E9DB}"/>
          </ac:spMkLst>
        </pc:spChg>
        <pc:spChg chg="add del mod">
          <ac:chgData name="Jenny Terry" userId="81b074e1-2925-40a6-ab63-07906bfb0037" providerId="ADAL" clId="{BBAEBC67-CD24-49AE-B84D-372735DC6C99}" dt="2020-11-03T09:51:21.284" v="11493" actId="478"/>
          <ac:spMkLst>
            <pc:docMk/>
            <pc:sldMk cId="2746516709" sldId="257"/>
            <ac:spMk id="146" creationId="{0C630C37-F901-4DD3-984C-A76AE28A8073}"/>
          </ac:spMkLst>
        </pc:spChg>
        <pc:spChg chg="add del mod">
          <ac:chgData name="Jenny Terry" userId="81b074e1-2925-40a6-ab63-07906bfb0037" providerId="ADAL" clId="{BBAEBC67-CD24-49AE-B84D-372735DC6C99}" dt="2020-11-03T09:51:21.284" v="11493" actId="478"/>
          <ac:spMkLst>
            <pc:docMk/>
            <pc:sldMk cId="2746516709" sldId="257"/>
            <ac:spMk id="147" creationId="{0C4DE868-6CA8-4689-AFA8-0522682503BA}"/>
          </ac:spMkLst>
        </pc:spChg>
        <pc:spChg chg="add del mod">
          <ac:chgData name="Jenny Terry" userId="81b074e1-2925-40a6-ab63-07906bfb0037" providerId="ADAL" clId="{BBAEBC67-CD24-49AE-B84D-372735DC6C99}" dt="2020-11-03T09:51:21.284" v="11493" actId="478"/>
          <ac:spMkLst>
            <pc:docMk/>
            <pc:sldMk cId="2746516709" sldId="257"/>
            <ac:spMk id="148" creationId="{C00EA141-09DB-4D35-A475-F1C17C8C7C92}"/>
          </ac:spMkLst>
        </pc:spChg>
        <pc:spChg chg="add del mod">
          <ac:chgData name="Jenny Terry" userId="81b074e1-2925-40a6-ab63-07906bfb0037" providerId="ADAL" clId="{BBAEBC67-CD24-49AE-B84D-372735DC6C99}" dt="2020-11-03T09:51:21.284" v="11493" actId="478"/>
          <ac:spMkLst>
            <pc:docMk/>
            <pc:sldMk cId="2746516709" sldId="257"/>
            <ac:spMk id="149" creationId="{66FF2CAE-4000-4EBB-B53C-876AEA6B18E5}"/>
          </ac:spMkLst>
        </pc:spChg>
        <pc:spChg chg="add del mod">
          <ac:chgData name="Jenny Terry" userId="81b074e1-2925-40a6-ab63-07906bfb0037" providerId="ADAL" clId="{BBAEBC67-CD24-49AE-B84D-372735DC6C99}" dt="2020-11-03T09:51:21.284" v="11493" actId="478"/>
          <ac:spMkLst>
            <pc:docMk/>
            <pc:sldMk cId="2746516709" sldId="257"/>
            <ac:spMk id="160" creationId="{597A5473-F730-4EAC-88D8-962EF3C25218}"/>
          </ac:spMkLst>
        </pc:spChg>
        <pc:spChg chg="add del mod">
          <ac:chgData name="Jenny Terry" userId="81b074e1-2925-40a6-ab63-07906bfb0037" providerId="ADAL" clId="{BBAEBC67-CD24-49AE-B84D-372735DC6C99}" dt="2020-11-03T09:51:21.284" v="11493" actId="478"/>
          <ac:spMkLst>
            <pc:docMk/>
            <pc:sldMk cId="2746516709" sldId="257"/>
            <ac:spMk id="161" creationId="{70080FF8-A684-4D2B-A074-40FA3DB04439}"/>
          </ac:spMkLst>
        </pc:spChg>
        <pc:spChg chg="add del mod">
          <ac:chgData name="Jenny Terry" userId="81b074e1-2925-40a6-ab63-07906bfb0037" providerId="ADAL" clId="{BBAEBC67-CD24-49AE-B84D-372735DC6C99}" dt="2020-11-03T09:51:21.284" v="11493" actId="478"/>
          <ac:spMkLst>
            <pc:docMk/>
            <pc:sldMk cId="2746516709" sldId="257"/>
            <ac:spMk id="162" creationId="{9615BE14-E142-4A45-94A5-8227E397B410}"/>
          </ac:spMkLst>
        </pc:spChg>
        <pc:spChg chg="add del mod">
          <ac:chgData name="Jenny Terry" userId="81b074e1-2925-40a6-ab63-07906bfb0037" providerId="ADAL" clId="{BBAEBC67-CD24-49AE-B84D-372735DC6C99}" dt="2020-11-05T09:25:18.533" v="15630" actId="478"/>
          <ac:spMkLst>
            <pc:docMk/>
            <pc:sldMk cId="2746516709" sldId="257"/>
            <ac:spMk id="179" creationId="{8E4D3AC8-7428-4537-9533-061F11146E1F}"/>
          </ac:spMkLst>
        </pc:spChg>
        <pc:spChg chg="add del mod">
          <ac:chgData name="Jenny Terry" userId="81b074e1-2925-40a6-ab63-07906bfb0037" providerId="ADAL" clId="{BBAEBC67-CD24-49AE-B84D-372735DC6C99}" dt="2020-11-05T09:25:18.533" v="15630" actId="478"/>
          <ac:spMkLst>
            <pc:docMk/>
            <pc:sldMk cId="2746516709" sldId="257"/>
            <ac:spMk id="180" creationId="{B3E67978-2C74-4DE9-8950-724E3FE991BF}"/>
          </ac:spMkLst>
        </pc:spChg>
        <pc:picChg chg="add del mod">
          <ac:chgData name="Jenny Terry" userId="81b074e1-2925-40a6-ab63-07906bfb0037" providerId="ADAL" clId="{BBAEBC67-CD24-49AE-B84D-372735DC6C99}" dt="2020-11-02T20:34:28.155" v="10539" actId="478"/>
          <ac:picMkLst>
            <pc:docMk/>
            <pc:sldMk cId="2746516709" sldId="257"/>
            <ac:picMk id="101" creationId="{1AAF17C4-8388-44A1-AA4C-F027AFF81687}"/>
          </ac:picMkLst>
        </pc:picChg>
        <pc:cxnChg chg="del mod">
          <ac:chgData name="Jenny Terry" userId="81b074e1-2925-40a6-ab63-07906bfb0037" providerId="ADAL" clId="{BBAEBC67-CD24-49AE-B84D-372735DC6C99}" dt="2020-11-05T09:25:18.533" v="15630" actId="478"/>
          <ac:cxnSpMkLst>
            <pc:docMk/>
            <pc:sldMk cId="2746516709" sldId="257"/>
            <ac:cxnSpMk id="60" creationId="{19A7F20F-5AAC-4D66-BF2C-81F28F38D572}"/>
          </ac:cxnSpMkLst>
        </pc:cxnChg>
        <pc:cxnChg chg="del mod">
          <ac:chgData name="Jenny Terry" userId="81b074e1-2925-40a6-ab63-07906bfb0037" providerId="ADAL" clId="{BBAEBC67-CD24-49AE-B84D-372735DC6C99}" dt="2020-11-05T09:25:18.533" v="15630" actId="478"/>
          <ac:cxnSpMkLst>
            <pc:docMk/>
            <pc:sldMk cId="2746516709" sldId="257"/>
            <ac:cxnSpMk id="65" creationId="{1A96FA83-F013-49A4-815B-B3339E15446B}"/>
          </ac:cxnSpMkLst>
        </pc:cxnChg>
        <pc:cxnChg chg="del mod">
          <ac:chgData name="Jenny Terry" userId="81b074e1-2925-40a6-ab63-07906bfb0037" providerId="ADAL" clId="{BBAEBC67-CD24-49AE-B84D-372735DC6C99}" dt="2020-11-03T09:42:29.628" v="11395" actId="478"/>
          <ac:cxnSpMkLst>
            <pc:docMk/>
            <pc:sldMk cId="2746516709" sldId="257"/>
            <ac:cxnSpMk id="80" creationId="{ECA8FFDF-BA70-4A4A-96FF-08F5CA672A22}"/>
          </ac:cxnSpMkLst>
        </pc:cxnChg>
        <pc:cxnChg chg="del mod">
          <ac:chgData name="Jenny Terry" userId="81b074e1-2925-40a6-ab63-07906bfb0037" providerId="ADAL" clId="{BBAEBC67-CD24-49AE-B84D-372735DC6C99}" dt="2020-11-05T09:25:18.533" v="15630" actId="478"/>
          <ac:cxnSpMkLst>
            <pc:docMk/>
            <pc:sldMk cId="2746516709" sldId="257"/>
            <ac:cxnSpMk id="82" creationId="{42165DC9-EF05-41A0-B2CC-808ADEBE1248}"/>
          </ac:cxnSpMkLst>
        </pc:cxnChg>
        <pc:cxnChg chg="del mod">
          <ac:chgData name="Jenny Terry" userId="81b074e1-2925-40a6-ab63-07906bfb0037" providerId="ADAL" clId="{BBAEBC67-CD24-49AE-B84D-372735DC6C99}" dt="2020-11-03T09:48:34.307" v="11455" actId="478"/>
          <ac:cxnSpMkLst>
            <pc:docMk/>
            <pc:sldMk cId="2746516709" sldId="257"/>
            <ac:cxnSpMk id="85" creationId="{899E284A-1308-4E3C-8E00-DE81F2512D7C}"/>
          </ac:cxnSpMkLst>
        </pc:cxnChg>
        <pc:cxnChg chg="del mod">
          <ac:chgData name="Jenny Terry" userId="81b074e1-2925-40a6-ab63-07906bfb0037" providerId="ADAL" clId="{BBAEBC67-CD24-49AE-B84D-372735DC6C99}" dt="2020-11-05T09:25:18.533" v="15630" actId="478"/>
          <ac:cxnSpMkLst>
            <pc:docMk/>
            <pc:sldMk cId="2746516709" sldId="257"/>
            <ac:cxnSpMk id="87" creationId="{71059789-A9E6-42F1-A208-697D3F9FD6E1}"/>
          </ac:cxnSpMkLst>
        </pc:cxnChg>
        <pc:cxnChg chg="del mod">
          <ac:chgData name="Jenny Terry" userId="81b074e1-2925-40a6-ab63-07906bfb0037" providerId="ADAL" clId="{BBAEBC67-CD24-49AE-B84D-372735DC6C99}" dt="2020-10-28T14:24:52.555" v="4025" actId="478"/>
          <ac:cxnSpMkLst>
            <pc:docMk/>
            <pc:sldMk cId="2746516709" sldId="257"/>
            <ac:cxnSpMk id="89" creationId="{88D15A9F-B280-490D-92DE-DB287BE1272B}"/>
          </ac:cxnSpMkLst>
        </pc:cxnChg>
        <pc:cxnChg chg="del mod">
          <ac:chgData name="Jenny Terry" userId="81b074e1-2925-40a6-ab63-07906bfb0037" providerId="ADAL" clId="{BBAEBC67-CD24-49AE-B84D-372735DC6C99}" dt="2020-10-28T14:25:36.903" v="4029" actId="478"/>
          <ac:cxnSpMkLst>
            <pc:docMk/>
            <pc:sldMk cId="2746516709" sldId="257"/>
            <ac:cxnSpMk id="91" creationId="{3BDF3532-D2BE-4DE7-87E7-654BBD1342D4}"/>
          </ac:cxnSpMkLst>
        </pc:cxnChg>
        <pc:cxnChg chg="del mod">
          <ac:chgData name="Jenny Terry" userId="81b074e1-2925-40a6-ab63-07906bfb0037" providerId="ADAL" clId="{BBAEBC67-CD24-49AE-B84D-372735DC6C99}" dt="2020-10-28T14:24:52.555" v="4025" actId="478"/>
          <ac:cxnSpMkLst>
            <pc:docMk/>
            <pc:sldMk cId="2746516709" sldId="257"/>
            <ac:cxnSpMk id="93" creationId="{31B4A8FC-D76A-42FF-AC31-40983B2DB643}"/>
          </ac:cxnSpMkLst>
        </pc:cxnChg>
        <pc:cxnChg chg="del mod">
          <ac:chgData name="Jenny Terry" userId="81b074e1-2925-40a6-ab63-07906bfb0037" providerId="ADAL" clId="{BBAEBC67-CD24-49AE-B84D-372735DC6C99}" dt="2020-10-28T14:25:36.903" v="4029" actId="478"/>
          <ac:cxnSpMkLst>
            <pc:docMk/>
            <pc:sldMk cId="2746516709" sldId="257"/>
            <ac:cxnSpMk id="95" creationId="{5B6496DF-36EC-40A7-A82B-EDB9F25F0836}"/>
          </ac:cxnSpMkLst>
        </pc:cxnChg>
        <pc:cxnChg chg="del mod">
          <ac:chgData name="Jenny Terry" userId="81b074e1-2925-40a6-ab63-07906bfb0037" providerId="ADAL" clId="{BBAEBC67-CD24-49AE-B84D-372735DC6C99}" dt="2020-10-28T14:25:36.903" v="4029" actId="478"/>
          <ac:cxnSpMkLst>
            <pc:docMk/>
            <pc:sldMk cId="2746516709" sldId="257"/>
            <ac:cxnSpMk id="97" creationId="{F6626002-E6DD-426B-8EF7-FB75F0C20992}"/>
          </ac:cxnSpMkLst>
        </pc:cxnChg>
        <pc:cxnChg chg="del mod">
          <ac:chgData name="Jenny Terry" userId="81b074e1-2925-40a6-ab63-07906bfb0037" providerId="ADAL" clId="{BBAEBC67-CD24-49AE-B84D-372735DC6C99}" dt="2020-10-28T14:24:52.555" v="4025" actId="478"/>
          <ac:cxnSpMkLst>
            <pc:docMk/>
            <pc:sldMk cId="2746516709" sldId="257"/>
            <ac:cxnSpMk id="99" creationId="{1342712A-C2A7-4D4F-AE69-7AD61525A686}"/>
          </ac:cxnSpMkLst>
        </pc:cxnChg>
        <pc:cxnChg chg="del mod">
          <ac:chgData name="Jenny Terry" userId="81b074e1-2925-40a6-ab63-07906bfb0037" providerId="ADAL" clId="{BBAEBC67-CD24-49AE-B84D-372735DC6C99}" dt="2020-11-05T09:25:18.533" v="15630" actId="478"/>
          <ac:cxnSpMkLst>
            <pc:docMk/>
            <pc:sldMk cId="2746516709" sldId="257"/>
            <ac:cxnSpMk id="122" creationId="{53BE97BF-9D96-4F98-BABF-B6119175FD40}"/>
          </ac:cxnSpMkLst>
        </pc:cxnChg>
        <pc:cxnChg chg="del mod">
          <ac:chgData name="Jenny Terry" userId="81b074e1-2925-40a6-ab63-07906bfb0037" providerId="ADAL" clId="{BBAEBC67-CD24-49AE-B84D-372735DC6C99}" dt="2020-11-05T09:25:18.533" v="15630" actId="478"/>
          <ac:cxnSpMkLst>
            <pc:docMk/>
            <pc:sldMk cId="2746516709" sldId="257"/>
            <ac:cxnSpMk id="124" creationId="{BFA28009-3DA8-4199-BEA3-820FBF4104B4}"/>
          </ac:cxnSpMkLst>
        </pc:cxnChg>
        <pc:cxnChg chg="del mod">
          <ac:chgData name="Jenny Terry" userId="81b074e1-2925-40a6-ab63-07906bfb0037" providerId="ADAL" clId="{BBAEBC67-CD24-49AE-B84D-372735DC6C99}" dt="2020-10-28T14:24:37.458" v="4024" actId="478"/>
          <ac:cxnSpMkLst>
            <pc:docMk/>
            <pc:sldMk cId="2746516709" sldId="257"/>
            <ac:cxnSpMk id="128" creationId="{DCB15443-86FB-4E86-80B6-72E462D28894}"/>
          </ac:cxnSpMkLst>
        </pc:cxnChg>
        <pc:cxnChg chg="del mod">
          <ac:chgData name="Jenny Terry" userId="81b074e1-2925-40a6-ab63-07906bfb0037" providerId="ADAL" clId="{BBAEBC67-CD24-49AE-B84D-372735DC6C99}" dt="2020-10-28T14:24:37.458" v="4024" actId="478"/>
          <ac:cxnSpMkLst>
            <pc:docMk/>
            <pc:sldMk cId="2746516709" sldId="257"/>
            <ac:cxnSpMk id="130" creationId="{E1B64D2E-CB3F-47DD-A7AA-49037169D92A}"/>
          </ac:cxnSpMkLst>
        </pc:cxnChg>
        <pc:cxnChg chg="del mod">
          <ac:chgData name="Jenny Terry" userId="81b074e1-2925-40a6-ab63-07906bfb0037" providerId="ADAL" clId="{BBAEBC67-CD24-49AE-B84D-372735DC6C99}" dt="2020-11-05T09:25:18.533" v="15630" actId="478"/>
          <ac:cxnSpMkLst>
            <pc:docMk/>
            <pc:sldMk cId="2746516709" sldId="257"/>
            <ac:cxnSpMk id="132" creationId="{9BED6009-2157-4A1A-9BFC-73F8CA2F20CA}"/>
          </ac:cxnSpMkLst>
        </pc:cxnChg>
        <pc:cxnChg chg="del mod">
          <ac:chgData name="Jenny Terry" userId="81b074e1-2925-40a6-ab63-07906bfb0037" providerId="ADAL" clId="{BBAEBC67-CD24-49AE-B84D-372735DC6C99}" dt="2020-11-03T09:46:50.186" v="11445" actId="478"/>
          <ac:cxnSpMkLst>
            <pc:docMk/>
            <pc:sldMk cId="2746516709" sldId="257"/>
            <ac:cxnSpMk id="134" creationId="{20096F27-EBA7-439F-9BDC-6071FFB38A2D}"/>
          </ac:cxnSpMkLst>
        </pc:cxnChg>
        <pc:cxnChg chg="del mod">
          <ac:chgData name="Jenny Terry" userId="81b074e1-2925-40a6-ab63-07906bfb0037" providerId="ADAL" clId="{BBAEBC67-CD24-49AE-B84D-372735DC6C99}" dt="2020-10-28T14:24:59.807" v="4026" actId="478"/>
          <ac:cxnSpMkLst>
            <pc:docMk/>
            <pc:sldMk cId="2746516709" sldId="257"/>
            <ac:cxnSpMk id="136" creationId="{12F81EEF-5049-4001-981F-DB9F103DFA26}"/>
          </ac:cxnSpMkLst>
        </pc:cxnChg>
        <pc:cxnChg chg="del mod">
          <ac:chgData name="Jenny Terry" userId="81b074e1-2925-40a6-ab63-07906bfb0037" providerId="ADAL" clId="{BBAEBC67-CD24-49AE-B84D-372735DC6C99}" dt="2020-10-28T14:24:59.807" v="4026" actId="478"/>
          <ac:cxnSpMkLst>
            <pc:docMk/>
            <pc:sldMk cId="2746516709" sldId="257"/>
            <ac:cxnSpMk id="138" creationId="{F9D88E9B-D7C7-47B6-9712-AEF3E8242343}"/>
          </ac:cxnSpMkLst>
        </pc:cxnChg>
        <pc:cxnChg chg="add del mod">
          <ac:chgData name="Jenny Terry" userId="81b074e1-2925-40a6-ab63-07906bfb0037" providerId="ADAL" clId="{BBAEBC67-CD24-49AE-B84D-372735DC6C99}" dt="2020-11-03T09:51:21.284" v="11493" actId="478"/>
          <ac:cxnSpMkLst>
            <pc:docMk/>
            <pc:sldMk cId="2746516709" sldId="257"/>
            <ac:cxnSpMk id="140" creationId="{F3C0A068-C391-4719-905B-1DD755FB465B}"/>
          </ac:cxnSpMkLst>
        </pc:cxnChg>
        <pc:cxnChg chg="add del mod">
          <ac:chgData name="Jenny Terry" userId="81b074e1-2925-40a6-ab63-07906bfb0037" providerId="ADAL" clId="{BBAEBC67-CD24-49AE-B84D-372735DC6C99}" dt="2020-11-03T09:51:21.284" v="11493" actId="478"/>
          <ac:cxnSpMkLst>
            <pc:docMk/>
            <pc:sldMk cId="2746516709" sldId="257"/>
            <ac:cxnSpMk id="142" creationId="{2A0EBB99-EC02-4A41-B44D-CE3813E77EEF}"/>
          </ac:cxnSpMkLst>
        </pc:cxnChg>
        <pc:cxnChg chg="add del mod">
          <ac:chgData name="Jenny Terry" userId="81b074e1-2925-40a6-ab63-07906bfb0037" providerId="ADAL" clId="{BBAEBC67-CD24-49AE-B84D-372735DC6C99}" dt="2020-11-03T09:51:21.284" v="11493" actId="478"/>
          <ac:cxnSpMkLst>
            <pc:docMk/>
            <pc:sldMk cId="2746516709" sldId="257"/>
            <ac:cxnSpMk id="150" creationId="{D87D422E-9E64-4CCC-B6E6-E1859A6605EC}"/>
          </ac:cxnSpMkLst>
        </pc:cxnChg>
        <pc:cxnChg chg="add del mod">
          <ac:chgData name="Jenny Terry" userId="81b074e1-2925-40a6-ab63-07906bfb0037" providerId="ADAL" clId="{BBAEBC67-CD24-49AE-B84D-372735DC6C99}" dt="2020-11-03T09:51:21.284" v="11493" actId="478"/>
          <ac:cxnSpMkLst>
            <pc:docMk/>
            <pc:sldMk cId="2746516709" sldId="257"/>
            <ac:cxnSpMk id="151" creationId="{840097F8-72ED-413B-9E02-B6DBE4A93829}"/>
          </ac:cxnSpMkLst>
        </pc:cxnChg>
        <pc:cxnChg chg="add del mod">
          <ac:chgData name="Jenny Terry" userId="81b074e1-2925-40a6-ab63-07906bfb0037" providerId="ADAL" clId="{BBAEBC67-CD24-49AE-B84D-372735DC6C99}" dt="2020-11-03T09:51:21.284" v="11493" actId="478"/>
          <ac:cxnSpMkLst>
            <pc:docMk/>
            <pc:sldMk cId="2746516709" sldId="257"/>
            <ac:cxnSpMk id="152" creationId="{95B004E0-2FB1-42DD-9D25-84D102C5D307}"/>
          </ac:cxnSpMkLst>
        </pc:cxnChg>
        <pc:cxnChg chg="add del mod">
          <ac:chgData name="Jenny Terry" userId="81b074e1-2925-40a6-ab63-07906bfb0037" providerId="ADAL" clId="{BBAEBC67-CD24-49AE-B84D-372735DC6C99}" dt="2020-11-03T09:51:21.284" v="11493" actId="478"/>
          <ac:cxnSpMkLst>
            <pc:docMk/>
            <pc:sldMk cId="2746516709" sldId="257"/>
            <ac:cxnSpMk id="153" creationId="{6DD54C08-DD56-46E7-8514-14278FFB3812}"/>
          </ac:cxnSpMkLst>
        </pc:cxnChg>
        <pc:cxnChg chg="add del mod">
          <ac:chgData name="Jenny Terry" userId="81b074e1-2925-40a6-ab63-07906bfb0037" providerId="ADAL" clId="{BBAEBC67-CD24-49AE-B84D-372735DC6C99}" dt="2020-11-03T09:51:21.284" v="11493" actId="478"/>
          <ac:cxnSpMkLst>
            <pc:docMk/>
            <pc:sldMk cId="2746516709" sldId="257"/>
            <ac:cxnSpMk id="154" creationId="{E9E8E26A-4A47-4F45-BFB4-6C0BC4D7F8EB}"/>
          </ac:cxnSpMkLst>
        </pc:cxnChg>
        <pc:cxnChg chg="add del mod">
          <ac:chgData name="Jenny Terry" userId="81b074e1-2925-40a6-ab63-07906bfb0037" providerId="ADAL" clId="{BBAEBC67-CD24-49AE-B84D-372735DC6C99}" dt="2020-11-03T09:51:21.284" v="11493" actId="478"/>
          <ac:cxnSpMkLst>
            <pc:docMk/>
            <pc:sldMk cId="2746516709" sldId="257"/>
            <ac:cxnSpMk id="155" creationId="{BBB98B6C-00B4-4AD8-9334-81603597799C}"/>
          </ac:cxnSpMkLst>
        </pc:cxnChg>
        <pc:cxnChg chg="add del mod">
          <ac:chgData name="Jenny Terry" userId="81b074e1-2925-40a6-ab63-07906bfb0037" providerId="ADAL" clId="{BBAEBC67-CD24-49AE-B84D-372735DC6C99}" dt="2020-11-03T09:51:21.284" v="11493" actId="478"/>
          <ac:cxnSpMkLst>
            <pc:docMk/>
            <pc:sldMk cId="2746516709" sldId="257"/>
            <ac:cxnSpMk id="156" creationId="{085FEA11-D561-48EE-A4D4-44AC672A94D0}"/>
          </ac:cxnSpMkLst>
        </pc:cxnChg>
        <pc:cxnChg chg="add del mod">
          <ac:chgData name="Jenny Terry" userId="81b074e1-2925-40a6-ab63-07906bfb0037" providerId="ADAL" clId="{BBAEBC67-CD24-49AE-B84D-372735DC6C99}" dt="2020-11-03T09:51:21.284" v="11493" actId="478"/>
          <ac:cxnSpMkLst>
            <pc:docMk/>
            <pc:sldMk cId="2746516709" sldId="257"/>
            <ac:cxnSpMk id="157" creationId="{72D14B75-3401-4E97-94BC-9E14C9DDE5AB}"/>
          </ac:cxnSpMkLst>
        </pc:cxnChg>
        <pc:cxnChg chg="add del mod">
          <ac:chgData name="Jenny Terry" userId="81b074e1-2925-40a6-ab63-07906bfb0037" providerId="ADAL" clId="{BBAEBC67-CD24-49AE-B84D-372735DC6C99}" dt="2020-11-03T09:51:21.284" v="11493" actId="478"/>
          <ac:cxnSpMkLst>
            <pc:docMk/>
            <pc:sldMk cId="2746516709" sldId="257"/>
            <ac:cxnSpMk id="158" creationId="{24AAC645-1EAF-4290-A44E-F58DD35BDFAE}"/>
          </ac:cxnSpMkLst>
        </pc:cxnChg>
        <pc:cxnChg chg="add del mod">
          <ac:chgData name="Jenny Terry" userId="81b074e1-2925-40a6-ab63-07906bfb0037" providerId="ADAL" clId="{BBAEBC67-CD24-49AE-B84D-372735DC6C99}" dt="2020-11-03T09:51:21.284" v="11493" actId="478"/>
          <ac:cxnSpMkLst>
            <pc:docMk/>
            <pc:sldMk cId="2746516709" sldId="257"/>
            <ac:cxnSpMk id="159" creationId="{1BB670E2-F1DA-4829-A45B-558D2830F22C}"/>
          </ac:cxnSpMkLst>
        </pc:cxnChg>
        <pc:cxnChg chg="add del mod">
          <ac:chgData name="Jenny Terry" userId="81b074e1-2925-40a6-ab63-07906bfb0037" providerId="ADAL" clId="{BBAEBC67-CD24-49AE-B84D-372735DC6C99}" dt="2020-11-03T09:51:21.284" v="11493" actId="478"/>
          <ac:cxnSpMkLst>
            <pc:docMk/>
            <pc:sldMk cId="2746516709" sldId="257"/>
            <ac:cxnSpMk id="163" creationId="{7925BA1D-3D10-42EF-8D85-1B37B71773C2}"/>
          </ac:cxnSpMkLst>
        </pc:cxnChg>
        <pc:cxnChg chg="add del mod">
          <ac:chgData name="Jenny Terry" userId="81b074e1-2925-40a6-ab63-07906bfb0037" providerId="ADAL" clId="{BBAEBC67-CD24-49AE-B84D-372735DC6C99}" dt="2020-11-03T09:51:21.284" v="11493" actId="478"/>
          <ac:cxnSpMkLst>
            <pc:docMk/>
            <pc:sldMk cId="2746516709" sldId="257"/>
            <ac:cxnSpMk id="164" creationId="{7C45DDC2-5F02-4AF4-8748-8D4A26F5A83F}"/>
          </ac:cxnSpMkLst>
        </pc:cxnChg>
        <pc:cxnChg chg="add del mod">
          <ac:chgData name="Jenny Terry" userId="81b074e1-2925-40a6-ab63-07906bfb0037" providerId="ADAL" clId="{BBAEBC67-CD24-49AE-B84D-372735DC6C99}" dt="2020-11-03T09:51:21.284" v="11493" actId="478"/>
          <ac:cxnSpMkLst>
            <pc:docMk/>
            <pc:sldMk cId="2746516709" sldId="257"/>
            <ac:cxnSpMk id="165" creationId="{2A8EE514-1327-4083-B561-64A1F5059228}"/>
          </ac:cxnSpMkLst>
        </pc:cxnChg>
        <pc:cxnChg chg="add del mod">
          <ac:chgData name="Jenny Terry" userId="81b074e1-2925-40a6-ab63-07906bfb0037" providerId="ADAL" clId="{BBAEBC67-CD24-49AE-B84D-372735DC6C99}" dt="2020-11-03T09:51:21.284" v="11493" actId="478"/>
          <ac:cxnSpMkLst>
            <pc:docMk/>
            <pc:sldMk cId="2746516709" sldId="257"/>
            <ac:cxnSpMk id="166" creationId="{DF56D183-8CE4-43CC-A69C-080A3612A67B}"/>
          </ac:cxnSpMkLst>
        </pc:cxnChg>
        <pc:cxnChg chg="add del mod">
          <ac:chgData name="Jenny Terry" userId="81b074e1-2925-40a6-ab63-07906bfb0037" providerId="ADAL" clId="{BBAEBC67-CD24-49AE-B84D-372735DC6C99}" dt="2020-11-03T09:51:21.284" v="11493" actId="478"/>
          <ac:cxnSpMkLst>
            <pc:docMk/>
            <pc:sldMk cId="2746516709" sldId="257"/>
            <ac:cxnSpMk id="167" creationId="{E20DD085-7538-4495-8921-774254A6DBAE}"/>
          </ac:cxnSpMkLst>
        </pc:cxnChg>
        <pc:cxnChg chg="add del mod">
          <ac:chgData name="Jenny Terry" userId="81b074e1-2925-40a6-ab63-07906bfb0037" providerId="ADAL" clId="{BBAEBC67-CD24-49AE-B84D-372735DC6C99}" dt="2020-11-03T09:51:21.284" v="11493" actId="478"/>
          <ac:cxnSpMkLst>
            <pc:docMk/>
            <pc:sldMk cId="2746516709" sldId="257"/>
            <ac:cxnSpMk id="168" creationId="{45336C05-1219-4D81-AED8-AFC82F11AB1A}"/>
          </ac:cxnSpMkLst>
        </pc:cxnChg>
        <pc:cxnChg chg="add del mod">
          <ac:chgData name="Jenny Terry" userId="81b074e1-2925-40a6-ab63-07906bfb0037" providerId="ADAL" clId="{BBAEBC67-CD24-49AE-B84D-372735DC6C99}" dt="2020-11-03T09:51:21.284" v="11493" actId="478"/>
          <ac:cxnSpMkLst>
            <pc:docMk/>
            <pc:sldMk cId="2746516709" sldId="257"/>
            <ac:cxnSpMk id="169" creationId="{DB07E4C1-0585-4488-9114-AF5107AA3397}"/>
          </ac:cxnSpMkLst>
        </pc:cxnChg>
        <pc:cxnChg chg="add del mod">
          <ac:chgData name="Jenny Terry" userId="81b074e1-2925-40a6-ab63-07906bfb0037" providerId="ADAL" clId="{BBAEBC67-CD24-49AE-B84D-372735DC6C99}" dt="2020-11-03T09:51:21.284" v="11493" actId="478"/>
          <ac:cxnSpMkLst>
            <pc:docMk/>
            <pc:sldMk cId="2746516709" sldId="257"/>
            <ac:cxnSpMk id="170" creationId="{6629479A-2820-4380-920C-108044F5856C}"/>
          </ac:cxnSpMkLst>
        </pc:cxnChg>
        <pc:cxnChg chg="add del mod">
          <ac:chgData name="Jenny Terry" userId="81b074e1-2925-40a6-ab63-07906bfb0037" providerId="ADAL" clId="{BBAEBC67-CD24-49AE-B84D-372735DC6C99}" dt="2020-11-03T09:51:21.284" v="11493" actId="478"/>
          <ac:cxnSpMkLst>
            <pc:docMk/>
            <pc:sldMk cId="2746516709" sldId="257"/>
            <ac:cxnSpMk id="171" creationId="{C81D23CE-7CE1-44FF-B3FB-FEFEF3334388}"/>
          </ac:cxnSpMkLst>
        </pc:cxnChg>
        <pc:cxnChg chg="add del mod">
          <ac:chgData name="Jenny Terry" userId="81b074e1-2925-40a6-ab63-07906bfb0037" providerId="ADAL" clId="{BBAEBC67-CD24-49AE-B84D-372735DC6C99}" dt="2020-11-03T09:51:21.284" v="11493" actId="478"/>
          <ac:cxnSpMkLst>
            <pc:docMk/>
            <pc:sldMk cId="2746516709" sldId="257"/>
            <ac:cxnSpMk id="172" creationId="{0C5CCE85-6C04-43F0-9981-FEA7B56E77D1}"/>
          </ac:cxnSpMkLst>
        </pc:cxnChg>
        <pc:cxnChg chg="add del mod">
          <ac:chgData name="Jenny Terry" userId="81b074e1-2925-40a6-ab63-07906bfb0037" providerId="ADAL" clId="{BBAEBC67-CD24-49AE-B84D-372735DC6C99}" dt="2020-11-03T09:51:21.284" v="11493" actId="478"/>
          <ac:cxnSpMkLst>
            <pc:docMk/>
            <pc:sldMk cId="2746516709" sldId="257"/>
            <ac:cxnSpMk id="173" creationId="{8FF6F462-3E8B-4310-8944-872328C11585}"/>
          </ac:cxnSpMkLst>
        </pc:cxnChg>
        <pc:cxnChg chg="add del mod">
          <ac:chgData name="Jenny Terry" userId="81b074e1-2925-40a6-ab63-07906bfb0037" providerId="ADAL" clId="{BBAEBC67-CD24-49AE-B84D-372735DC6C99}" dt="2020-11-03T09:51:21.284" v="11493" actId="478"/>
          <ac:cxnSpMkLst>
            <pc:docMk/>
            <pc:sldMk cId="2746516709" sldId="257"/>
            <ac:cxnSpMk id="174" creationId="{3CE9D285-867B-4232-BEA4-BD63E34EAAD6}"/>
          </ac:cxnSpMkLst>
        </pc:cxnChg>
        <pc:cxnChg chg="add del mod">
          <ac:chgData name="Jenny Terry" userId="81b074e1-2925-40a6-ab63-07906bfb0037" providerId="ADAL" clId="{BBAEBC67-CD24-49AE-B84D-372735DC6C99}" dt="2020-11-03T09:51:21.284" v="11493" actId="478"/>
          <ac:cxnSpMkLst>
            <pc:docMk/>
            <pc:sldMk cId="2746516709" sldId="257"/>
            <ac:cxnSpMk id="175" creationId="{3976C216-5641-4823-B0C6-BDD3FA56765D}"/>
          </ac:cxnSpMkLst>
        </pc:cxnChg>
        <pc:cxnChg chg="add del mod">
          <ac:chgData name="Jenny Terry" userId="81b074e1-2925-40a6-ab63-07906bfb0037" providerId="ADAL" clId="{BBAEBC67-CD24-49AE-B84D-372735DC6C99}" dt="2020-11-03T09:51:21.284" v="11493" actId="478"/>
          <ac:cxnSpMkLst>
            <pc:docMk/>
            <pc:sldMk cId="2746516709" sldId="257"/>
            <ac:cxnSpMk id="176" creationId="{7F3485EC-1A14-4BA7-8DC8-65EEB14E5460}"/>
          </ac:cxnSpMkLst>
        </pc:cxnChg>
        <pc:cxnChg chg="add del mod">
          <ac:chgData name="Jenny Terry" userId="81b074e1-2925-40a6-ab63-07906bfb0037" providerId="ADAL" clId="{BBAEBC67-CD24-49AE-B84D-372735DC6C99}" dt="2020-11-03T09:51:21.284" v="11493" actId="478"/>
          <ac:cxnSpMkLst>
            <pc:docMk/>
            <pc:sldMk cId="2746516709" sldId="257"/>
            <ac:cxnSpMk id="177" creationId="{6ADED60C-0223-4711-97D7-FE316C8E502B}"/>
          </ac:cxnSpMkLst>
        </pc:cxnChg>
        <pc:cxnChg chg="add del mod">
          <ac:chgData name="Jenny Terry" userId="81b074e1-2925-40a6-ab63-07906bfb0037" providerId="ADAL" clId="{BBAEBC67-CD24-49AE-B84D-372735DC6C99}" dt="2020-11-03T09:51:21.284" v="11493" actId="478"/>
          <ac:cxnSpMkLst>
            <pc:docMk/>
            <pc:sldMk cId="2746516709" sldId="257"/>
            <ac:cxnSpMk id="178" creationId="{3BEEB96C-410C-4FD7-93FD-64DA58DA0B6C}"/>
          </ac:cxnSpMkLst>
        </pc:cxnChg>
        <pc:cxnChg chg="add del mod">
          <ac:chgData name="Jenny Terry" userId="81b074e1-2925-40a6-ab63-07906bfb0037" providerId="ADAL" clId="{BBAEBC67-CD24-49AE-B84D-372735DC6C99}" dt="2020-11-05T09:25:18.533" v="15630" actId="478"/>
          <ac:cxnSpMkLst>
            <pc:docMk/>
            <pc:sldMk cId="2746516709" sldId="257"/>
            <ac:cxnSpMk id="181" creationId="{3A1E3C11-EDFB-4A9D-A732-7198C7C68DF4}"/>
          </ac:cxnSpMkLst>
        </pc:cxnChg>
        <pc:cxnChg chg="del mod">
          <ac:chgData name="Jenny Terry" userId="81b074e1-2925-40a6-ab63-07906bfb0037" providerId="ADAL" clId="{BBAEBC67-CD24-49AE-B84D-372735DC6C99}" dt="2020-10-28T14:24:52.555" v="4025" actId="478"/>
          <ac:cxnSpMkLst>
            <pc:docMk/>
            <pc:sldMk cId="2746516709" sldId="257"/>
            <ac:cxnSpMk id="187" creationId="{780F2B62-7011-4DD4-95C4-03447295BFD8}"/>
          </ac:cxnSpMkLst>
        </pc:cxnChg>
        <pc:cxnChg chg="del mod">
          <ac:chgData name="Jenny Terry" userId="81b074e1-2925-40a6-ab63-07906bfb0037" providerId="ADAL" clId="{BBAEBC67-CD24-49AE-B84D-372735DC6C99}" dt="2020-11-05T09:25:18.533" v="15630" actId="478"/>
          <ac:cxnSpMkLst>
            <pc:docMk/>
            <pc:sldMk cId="2746516709" sldId="257"/>
            <ac:cxnSpMk id="190" creationId="{30CE8E90-8A0B-4936-A0E1-9D422B9B9680}"/>
          </ac:cxnSpMkLst>
        </pc:cxnChg>
        <pc:cxnChg chg="del mod">
          <ac:chgData name="Jenny Terry" userId="81b074e1-2925-40a6-ab63-07906bfb0037" providerId="ADAL" clId="{BBAEBC67-CD24-49AE-B84D-372735DC6C99}" dt="2020-11-05T09:25:18.533" v="15630" actId="478"/>
          <ac:cxnSpMkLst>
            <pc:docMk/>
            <pc:sldMk cId="2746516709" sldId="257"/>
            <ac:cxnSpMk id="193" creationId="{2D32AB5D-9CEE-4746-960F-87CDE4FA861A}"/>
          </ac:cxnSpMkLst>
        </pc:cxnChg>
        <pc:cxnChg chg="del mod">
          <ac:chgData name="Jenny Terry" userId="81b074e1-2925-40a6-ab63-07906bfb0037" providerId="ADAL" clId="{BBAEBC67-CD24-49AE-B84D-372735DC6C99}" dt="2020-10-28T14:25:36.903" v="4029" actId="478"/>
          <ac:cxnSpMkLst>
            <pc:docMk/>
            <pc:sldMk cId="2746516709" sldId="257"/>
            <ac:cxnSpMk id="195" creationId="{489C1539-68F0-4E66-B70E-F8BE3C4B7DD0}"/>
          </ac:cxnSpMkLst>
        </pc:cxnChg>
        <pc:cxnChg chg="add del mod">
          <ac:chgData name="Jenny Terry" userId="81b074e1-2925-40a6-ab63-07906bfb0037" providerId="ADAL" clId="{BBAEBC67-CD24-49AE-B84D-372735DC6C99}" dt="2020-11-05T09:25:18.533" v="15630" actId="478"/>
          <ac:cxnSpMkLst>
            <pc:docMk/>
            <pc:sldMk cId="2746516709" sldId="257"/>
            <ac:cxnSpMk id="209" creationId="{785EDA81-FEF2-4813-8BFA-96ECD6734F76}"/>
          </ac:cxnSpMkLst>
        </pc:cxnChg>
        <pc:cxnChg chg="del mod">
          <ac:chgData name="Jenny Terry" userId="81b074e1-2925-40a6-ab63-07906bfb0037" providerId="ADAL" clId="{BBAEBC67-CD24-49AE-B84D-372735DC6C99}" dt="2020-11-05T09:25:18.533" v="15630" actId="478"/>
          <ac:cxnSpMkLst>
            <pc:docMk/>
            <pc:sldMk cId="2746516709" sldId="257"/>
            <ac:cxnSpMk id="218" creationId="{F11BD3BF-02F5-48AA-BA44-E08DBD594DFE}"/>
          </ac:cxnSpMkLst>
        </pc:cxnChg>
        <pc:cxnChg chg="del mod">
          <ac:chgData name="Jenny Terry" userId="81b074e1-2925-40a6-ab63-07906bfb0037" providerId="ADAL" clId="{BBAEBC67-CD24-49AE-B84D-372735DC6C99}" dt="2020-10-28T14:25:36.903" v="4029" actId="478"/>
          <ac:cxnSpMkLst>
            <pc:docMk/>
            <pc:sldMk cId="2746516709" sldId="257"/>
            <ac:cxnSpMk id="220" creationId="{62FE0116-3683-471E-B6DF-117B7682C9A9}"/>
          </ac:cxnSpMkLst>
        </pc:cxnChg>
        <pc:cxnChg chg="del mod">
          <ac:chgData name="Jenny Terry" userId="81b074e1-2925-40a6-ab63-07906bfb0037" providerId="ADAL" clId="{BBAEBC67-CD24-49AE-B84D-372735DC6C99}" dt="2020-10-28T14:24:37.458" v="4024" actId="478"/>
          <ac:cxnSpMkLst>
            <pc:docMk/>
            <pc:sldMk cId="2746516709" sldId="257"/>
            <ac:cxnSpMk id="222" creationId="{FF1CC40C-5317-405F-8A9E-76D4C114E0FA}"/>
          </ac:cxnSpMkLst>
        </pc:cxnChg>
        <pc:cxnChg chg="del mod">
          <ac:chgData name="Jenny Terry" userId="81b074e1-2925-40a6-ab63-07906bfb0037" providerId="ADAL" clId="{BBAEBC67-CD24-49AE-B84D-372735DC6C99}" dt="2020-10-28T14:24:59.807" v="4026" actId="478"/>
          <ac:cxnSpMkLst>
            <pc:docMk/>
            <pc:sldMk cId="2746516709" sldId="257"/>
            <ac:cxnSpMk id="224" creationId="{B43C7D59-258A-40DF-A7F6-59473019528A}"/>
          </ac:cxnSpMkLst>
        </pc:cxnChg>
      </pc:sldChg>
      <pc:sldChg chg="modSp add del">
        <pc:chgData name="Jenny Terry" userId="81b074e1-2925-40a6-ab63-07906bfb0037" providerId="ADAL" clId="{BBAEBC67-CD24-49AE-B84D-372735DC6C99}" dt="2020-11-02T20:34:32.302" v="10540" actId="2696"/>
        <pc:sldMkLst>
          <pc:docMk/>
          <pc:sldMk cId="3603910721" sldId="258"/>
        </pc:sldMkLst>
        <pc:spChg chg="mod">
          <ac:chgData name="Jenny Terry" userId="81b074e1-2925-40a6-ab63-07906bfb0037" providerId="ADAL" clId="{BBAEBC67-CD24-49AE-B84D-372735DC6C99}" dt="2020-11-02T20:34:14.383" v="10536" actId="14100"/>
          <ac:spMkLst>
            <pc:docMk/>
            <pc:sldMk cId="3603910721" sldId="258"/>
            <ac:spMk id="6" creationId="{839015D2-C837-46C9-87CE-08DBB72F0677}"/>
          </ac:spMkLst>
        </pc:spChg>
        <pc:spChg chg="mod">
          <ac:chgData name="Jenny Terry" userId="81b074e1-2925-40a6-ab63-07906bfb0037" providerId="ADAL" clId="{BBAEBC67-CD24-49AE-B84D-372735DC6C99}" dt="2020-11-02T20:34:14.383" v="10536" actId="14100"/>
          <ac:spMkLst>
            <pc:docMk/>
            <pc:sldMk cId="3603910721" sldId="258"/>
            <ac:spMk id="7" creationId="{88EE3D22-FFEA-4827-96B0-32C4343F1969}"/>
          </ac:spMkLst>
        </pc:spChg>
        <pc:spChg chg="mod">
          <ac:chgData name="Jenny Terry" userId="81b074e1-2925-40a6-ab63-07906bfb0037" providerId="ADAL" clId="{BBAEBC67-CD24-49AE-B84D-372735DC6C99}" dt="2020-11-02T20:34:14.383" v="10536" actId="14100"/>
          <ac:spMkLst>
            <pc:docMk/>
            <pc:sldMk cId="3603910721" sldId="258"/>
            <ac:spMk id="8" creationId="{D5691E4B-8895-4475-A520-FBE0E7EDD2E5}"/>
          </ac:spMkLst>
        </pc:spChg>
        <pc:spChg chg="mod">
          <ac:chgData name="Jenny Terry" userId="81b074e1-2925-40a6-ab63-07906bfb0037" providerId="ADAL" clId="{BBAEBC67-CD24-49AE-B84D-372735DC6C99}" dt="2020-11-02T20:34:14.383" v="10536" actId="14100"/>
          <ac:spMkLst>
            <pc:docMk/>
            <pc:sldMk cId="3603910721" sldId="258"/>
            <ac:spMk id="9" creationId="{BF5E253A-5E7B-4AC5-8B20-6FF067CC6CBD}"/>
          </ac:spMkLst>
        </pc:spChg>
        <pc:spChg chg="mod">
          <ac:chgData name="Jenny Terry" userId="81b074e1-2925-40a6-ab63-07906bfb0037" providerId="ADAL" clId="{BBAEBC67-CD24-49AE-B84D-372735DC6C99}" dt="2020-11-02T20:34:14.383" v="10536" actId="14100"/>
          <ac:spMkLst>
            <pc:docMk/>
            <pc:sldMk cId="3603910721" sldId="258"/>
            <ac:spMk id="10" creationId="{04D8F3DD-DEED-4726-861A-0E31E06F7DB6}"/>
          </ac:spMkLst>
        </pc:spChg>
        <pc:spChg chg="mod">
          <ac:chgData name="Jenny Terry" userId="81b074e1-2925-40a6-ab63-07906bfb0037" providerId="ADAL" clId="{BBAEBC67-CD24-49AE-B84D-372735DC6C99}" dt="2020-11-02T20:34:14.383" v="10536" actId="14100"/>
          <ac:spMkLst>
            <pc:docMk/>
            <pc:sldMk cId="3603910721" sldId="258"/>
            <ac:spMk id="11" creationId="{383FCDBF-B5F8-4565-AD75-6E7A0C7BED44}"/>
          </ac:spMkLst>
        </pc:spChg>
        <pc:spChg chg="mod">
          <ac:chgData name="Jenny Terry" userId="81b074e1-2925-40a6-ab63-07906bfb0037" providerId="ADAL" clId="{BBAEBC67-CD24-49AE-B84D-372735DC6C99}" dt="2020-11-02T20:34:14.383" v="10536" actId="14100"/>
          <ac:spMkLst>
            <pc:docMk/>
            <pc:sldMk cId="3603910721" sldId="258"/>
            <ac:spMk id="14" creationId="{BE45051D-FEAC-4D56-B30A-C8EC346211D9}"/>
          </ac:spMkLst>
        </pc:spChg>
        <pc:spChg chg="mod">
          <ac:chgData name="Jenny Terry" userId="81b074e1-2925-40a6-ab63-07906bfb0037" providerId="ADAL" clId="{BBAEBC67-CD24-49AE-B84D-372735DC6C99}" dt="2020-11-02T20:34:14.383" v="10536" actId="14100"/>
          <ac:spMkLst>
            <pc:docMk/>
            <pc:sldMk cId="3603910721" sldId="258"/>
            <ac:spMk id="15" creationId="{C114075D-3CAC-4E33-BB60-4465575EB826}"/>
          </ac:spMkLst>
        </pc:spChg>
        <pc:spChg chg="mod">
          <ac:chgData name="Jenny Terry" userId="81b074e1-2925-40a6-ab63-07906bfb0037" providerId="ADAL" clId="{BBAEBC67-CD24-49AE-B84D-372735DC6C99}" dt="2020-11-02T20:34:14.383" v="10536" actId="14100"/>
          <ac:spMkLst>
            <pc:docMk/>
            <pc:sldMk cId="3603910721" sldId="258"/>
            <ac:spMk id="16" creationId="{81612CB7-F3DD-4E17-B17D-F4F60B98E277}"/>
          </ac:spMkLst>
        </pc:spChg>
        <pc:spChg chg="mod">
          <ac:chgData name="Jenny Terry" userId="81b074e1-2925-40a6-ab63-07906bfb0037" providerId="ADAL" clId="{BBAEBC67-CD24-49AE-B84D-372735DC6C99}" dt="2020-11-02T20:34:14.383" v="10536" actId="14100"/>
          <ac:spMkLst>
            <pc:docMk/>
            <pc:sldMk cId="3603910721" sldId="258"/>
            <ac:spMk id="17" creationId="{9080F00A-D8A4-4E55-9D76-41ABFEF602A4}"/>
          </ac:spMkLst>
        </pc:spChg>
        <pc:spChg chg="mod">
          <ac:chgData name="Jenny Terry" userId="81b074e1-2925-40a6-ab63-07906bfb0037" providerId="ADAL" clId="{BBAEBC67-CD24-49AE-B84D-372735DC6C99}" dt="2020-11-02T20:34:14.383" v="10536" actId="14100"/>
          <ac:spMkLst>
            <pc:docMk/>
            <pc:sldMk cId="3603910721" sldId="258"/>
            <ac:spMk id="18" creationId="{DDBF97E2-0C2C-4371-A309-E23C259FD4AC}"/>
          </ac:spMkLst>
        </pc:spChg>
        <pc:spChg chg="mod">
          <ac:chgData name="Jenny Terry" userId="81b074e1-2925-40a6-ab63-07906bfb0037" providerId="ADAL" clId="{BBAEBC67-CD24-49AE-B84D-372735DC6C99}" dt="2020-11-02T20:34:14.383" v="10536" actId="14100"/>
          <ac:spMkLst>
            <pc:docMk/>
            <pc:sldMk cId="3603910721" sldId="258"/>
            <ac:spMk id="35" creationId="{907344B3-7C6F-420C-87C2-96817C045E44}"/>
          </ac:spMkLst>
        </pc:spChg>
        <pc:spChg chg="mod">
          <ac:chgData name="Jenny Terry" userId="81b074e1-2925-40a6-ab63-07906bfb0037" providerId="ADAL" clId="{BBAEBC67-CD24-49AE-B84D-372735DC6C99}" dt="2020-11-02T20:34:14.383" v="10536" actId="14100"/>
          <ac:spMkLst>
            <pc:docMk/>
            <pc:sldMk cId="3603910721" sldId="258"/>
            <ac:spMk id="44" creationId="{FCEBC5DC-1CF3-4013-9161-3B32D020244B}"/>
          </ac:spMkLst>
        </pc:spChg>
        <pc:spChg chg="mod">
          <ac:chgData name="Jenny Terry" userId="81b074e1-2925-40a6-ab63-07906bfb0037" providerId="ADAL" clId="{BBAEBC67-CD24-49AE-B84D-372735DC6C99}" dt="2020-11-02T20:34:14.383" v="10536" actId="14100"/>
          <ac:spMkLst>
            <pc:docMk/>
            <pc:sldMk cId="3603910721" sldId="258"/>
            <ac:spMk id="45" creationId="{B86C9348-CB12-48C9-8A36-93D2A2C65680}"/>
          </ac:spMkLst>
        </pc:spChg>
        <pc:spChg chg="mod">
          <ac:chgData name="Jenny Terry" userId="81b074e1-2925-40a6-ab63-07906bfb0037" providerId="ADAL" clId="{BBAEBC67-CD24-49AE-B84D-372735DC6C99}" dt="2020-11-02T20:34:14.383" v="10536" actId="14100"/>
          <ac:spMkLst>
            <pc:docMk/>
            <pc:sldMk cId="3603910721" sldId="258"/>
            <ac:spMk id="46" creationId="{EAF4F5E5-317A-40A6-8202-882298300BC2}"/>
          </ac:spMkLst>
        </pc:spChg>
        <pc:spChg chg="mod">
          <ac:chgData name="Jenny Terry" userId="81b074e1-2925-40a6-ab63-07906bfb0037" providerId="ADAL" clId="{BBAEBC67-CD24-49AE-B84D-372735DC6C99}" dt="2020-11-02T20:34:14.383" v="10536" actId="14100"/>
          <ac:spMkLst>
            <pc:docMk/>
            <pc:sldMk cId="3603910721" sldId="258"/>
            <ac:spMk id="47" creationId="{6F84AB59-1A7B-4D49-95F6-6B5DD471B0EB}"/>
          </ac:spMkLst>
        </pc:spChg>
        <pc:spChg chg="mod">
          <ac:chgData name="Jenny Terry" userId="81b074e1-2925-40a6-ab63-07906bfb0037" providerId="ADAL" clId="{BBAEBC67-CD24-49AE-B84D-372735DC6C99}" dt="2020-11-02T20:34:14.383" v="10536" actId="14100"/>
          <ac:spMkLst>
            <pc:docMk/>
            <pc:sldMk cId="3603910721" sldId="258"/>
            <ac:spMk id="48" creationId="{F40D9469-82EC-49F8-8E84-C1C7131B83BA}"/>
          </ac:spMkLst>
        </pc:spChg>
        <pc:spChg chg="mod">
          <ac:chgData name="Jenny Terry" userId="81b074e1-2925-40a6-ab63-07906bfb0037" providerId="ADAL" clId="{BBAEBC67-CD24-49AE-B84D-372735DC6C99}" dt="2020-11-02T20:34:14.383" v="10536" actId="14100"/>
          <ac:spMkLst>
            <pc:docMk/>
            <pc:sldMk cId="3603910721" sldId="258"/>
            <ac:spMk id="49" creationId="{159B132D-452A-4A60-964A-A1BF6FF2166F}"/>
          </ac:spMkLst>
        </pc:spChg>
        <pc:spChg chg="mod">
          <ac:chgData name="Jenny Terry" userId="81b074e1-2925-40a6-ab63-07906bfb0037" providerId="ADAL" clId="{BBAEBC67-CD24-49AE-B84D-372735DC6C99}" dt="2020-11-02T20:34:14.383" v="10536" actId="14100"/>
          <ac:spMkLst>
            <pc:docMk/>
            <pc:sldMk cId="3603910721" sldId="258"/>
            <ac:spMk id="50" creationId="{D90635AB-5123-4E12-8563-0674C8639E84}"/>
          </ac:spMkLst>
        </pc:spChg>
        <pc:spChg chg="mod">
          <ac:chgData name="Jenny Terry" userId="81b074e1-2925-40a6-ab63-07906bfb0037" providerId="ADAL" clId="{BBAEBC67-CD24-49AE-B84D-372735DC6C99}" dt="2020-11-02T20:34:14.383" v="10536" actId="14100"/>
          <ac:spMkLst>
            <pc:docMk/>
            <pc:sldMk cId="3603910721" sldId="258"/>
            <ac:spMk id="51" creationId="{68CD6E4C-2395-4550-94AE-2648FB4B6EA8}"/>
          </ac:spMkLst>
        </pc:spChg>
        <pc:spChg chg="mod">
          <ac:chgData name="Jenny Terry" userId="81b074e1-2925-40a6-ab63-07906bfb0037" providerId="ADAL" clId="{BBAEBC67-CD24-49AE-B84D-372735DC6C99}" dt="2020-11-02T20:34:14.383" v="10536" actId="14100"/>
          <ac:spMkLst>
            <pc:docMk/>
            <pc:sldMk cId="3603910721" sldId="258"/>
            <ac:spMk id="52" creationId="{826EF4A4-814B-42D7-B375-A3D1F2218FD7}"/>
          </ac:spMkLst>
        </pc:spChg>
        <pc:spChg chg="mod">
          <ac:chgData name="Jenny Terry" userId="81b074e1-2925-40a6-ab63-07906bfb0037" providerId="ADAL" clId="{BBAEBC67-CD24-49AE-B84D-372735DC6C99}" dt="2020-11-02T20:34:14.383" v="10536" actId="14100"/>
          <ac:spMkLst>
            <pc:docMk/>
            <pc:sldMk cId="3603910721" sldId="258"/>
            <ac:spMk id="53" creationId="{B1B3352C-DCE6-424F-816E-84CD1ECCB78D}"/>
          </ac:spMkLst>
        </pc:spChg>
        <pc:spChg chg="mod">
          <ac:chgData name="Jenny Terry" userId="81b074e1-2925-40a6-ab63-07906bfb0037" providerId="ADAL" clId="{BBAEBC67-CD24-49AE-B84D-372735DC6C99}" dt="2020-11-02T20:34:14.383" v="10536" actId="14100"/>
          <ac:spMkLst>
            <pc:docMk/>
            <pc:sldMk cId="3603910721" sldId="258"/>
            <ac:spMk id="54" creationId="{DD85BF08-FE8F-4A4E-A653-4CF8917E37A7}"/>
          </ac:spMkLst>
        </pc:spChg>
        <pc:spChg chg="mod">
          <ac:chgData name="Jenny Terry" userId="81b074e1-2925-40a6-ab63-07906bfb0037" providerId="ADAL" clId="{BBAEBC67-CD24-49AE-B84D-372735DC6C99}" dt="2020-11-02T20:34:14.383" v="10536" actId="14100"/>
          <ac:spMkLst>
            <pc:docMk/>
            <pc:sldMk cId="3603910721" sldId="258"/>
            <ac:spMk id="55" creationId="{448ADEA8-9F8F-41AF-97E0-ECC460C5E601}"/>
          </ac:spMkLst>
        </pc:spChg>
        <pc:spChg chg="mod">
          <ac:chgData name="Jenny Terry" userId="81b074e1-2925-40a6-ab63-07906bfb0037" providerId="ADAL" clId="{BBAEBC67-CD24-49AE-B84D-372735DC6C99}" dt="2020-11-02T20:34:14.383" v="10536" actId="14100"/>
          <ac:spMkLst>
            <pc:docMk/>
            <pc:sldMk cId="3603910721" sldId="258"/>
            <ac:spMk id="56" creationId="{6E5DA595-891C-4040-AAEC-73C4C70D4287}"/>
          </ac:spMkLst>
        </pc:spChg>
        <pc:spChg chg="mod">
          <ac:chgData name="Jenny Terry" userId="81b074e1-2925-40a6-ab63-07906bfb0037" providerId="ADAL" clId="{BBAEBC67-CD24-49AE-B84D-372735DC6C99}" dt="2020-11-02T20:34:14.383" v="10536" actId="14100"/>
          <ac:spMkLst>
            <pc:docMk/>
            <pc:sldMk cId="3603910721" sldId="258"/>
            <ac:spMk id="57" creationId="{7A15B40A-787D-4663-868E-34C9E4653D1B}"/>
          </ac:spMkLst>
        </pc:spChg>
        <pc:spChg chg="mod">
          <ac:chgData name="Jenny Terry" userId="81b074e1-2925-40a6-ab63-07906bfb0037" providerId="ADAL" clId="{BBAEBC67-CD24-49AE-B84D-372735DC6C99}" dt="2020-11-02T20:34:14.383" v="10536" actId="14100"/>
          <ac:spMkLst>
            <pc:docMk/>
            <pc:sldMk cId="3603910721" sldId="258"/>
            <ac:spMk id="58" creationId="{555FE72C-8365-44C6-9416-9365B4CFE751}"/>
          </ac:spMkLst>
        </pc:spChg>
        <pc:spChg chg="mod">
          <ac:chgData name="Jenny Terry" userId="81b074e1-2925-40a6-ab63-07906bfb0037" providerId="ADAL" clId="{BBAEBC67-CD24-49AE-B84D-372735DC6C99}" dt="2020-11-02T20:34:14.383" v="10536" actId="14100"/>
          <ac:spMkLst>
            <pc:docMk/>
            <pc:sldMk cId="3603910721" sldId="258"/>
            <ac:spMk id="64" creationId="{9F4DFA40-7F83-4736-A283-07F9BE06AE5C}"/>
          </ac:spMkLst>
        </pc:spChg>
        <pc:spChg chg="mod">
          <ac:chgData name="Jenny Terry" userId="81b074e1-2925-40a6-ab63-07906bfb0037" providerId="ADAL" clId="{BBAEBC67-CD24-49AE-B84D-372735DC6C99}" dt="2020-11-02T20:34:14.383" v="10536" actId="14100"/>
          <ac:spMkLst>
            <pc:docMk/>
            <pc:sldMk cId="3603910721" sldId="258"/>
            <ac:spMk id="71" creationId="{4F2E276E-CE93-4FD3-9C4D-EE077A9F7463}"/>
          </ac:spMkLst>
        </pc:spChg>
        <pc:spChg chg="mod">
          <ac:chgData name="Jenny Terry" userId="81b074e1-2925-40a6-ab63-07906bfb0037" providerId="ADAL" clId="{BBAEBC67-CD24-49AE-B84D-372735DC6C99}" dt="2020-11-02T20:34:14.383" v="10536" actId="14100"/>
          <ac:spMkLst>
            <pc:docMk/>
            <pc:sldMk cId="3603910721" sldId="258"/>
            <ac:spMk id="72" creationId="{45D7B31C-AAFE-4B68-B864-6BD9E700C8EB}"/>
          </ac:spMkLst>
        </pc:spChg>
        <pc:spChg chg="mod">
          <ac:chgData name="Jenny Terry" userId="81b074e1-2925-40a6-ab63-07906bfb0037" providerId="ADAL" clId="{BBAEBC67-CD24-49AE-B84D-372735DC6C99}" dt="2020-11-02T20:34:14.383" v="10536" actId="14100"/>
          <ac:spMkLst>
            <pc:docMk/>
            <pc:sldMk cId="3603910721" sldId="258"/>
            <ac:spMk id="73" creationId="{530F6E1C-043A-4AA0-8C90-C703B1C9F4E0}"/>
          </ac:spMkLst>
        </pc:spChg>
        <pc:spChg chg="mod">
          <ac:chgData name="Jenny Terry" userId="81b074e1-2925-40a6-ab63-07906bfb0037" providerId="ADAL" clId="{BBAEBC67-CD24-49AE-B84D-372735DC6C99}" dt="2020-11-02T20:34:14.383" v="10536" actId="14100"/>
          <ac:spMkLst>
            <pc:docMk/>
            <pc:sldMk cId="3603910721" sldId="258"/>
            <ac:spMk id="74" creationId="{A083D405-1BD7-453C-AD85-A8FA757E0EE6}"/>
          </ac:spMkLst>
        </pc:spChg>
        <pc:spChg chg="mod">
          <ac:chgData name="Jenny Terry" userId="81b074e1-2925-40a6-ab63-07906bfb0037" providerId="ADAL" clId="{BBAEBC67-CD24-49AE-B84D-372735DC6C99}" dt="2020-11-02T20:34:14.383" v="10536" actId="14100"/>
          <ac:spMkLst>
            <pc:docMk/>
            <pc:sldMk cId="3603910721" sldId="258"/>
            <ac:spMk id="75" creationId="{3FCD4E2D-36CA-4F13-AE32-CB69A68754C6}"/>
          </ac:spMkLst>
        </pc:spChg>
        <pc:spChg chg="mod">
          <ac:chgData name="Jenny Terry" userId="81b074e1-2925-40a6-ab63-07906bfb0037" providerId="ADAL" clId="{BBAEBC67-CD24-49AE-B84D-372735DC6C99}" dt="2020-11-02T20:34:14.383" v="10536" actId="14100"/>
          <ac:spMkLst>
            <pc:docMk/>
            <pc:sldMk cId="3603910721" sldId="258"/>
            <ac:spMk id="76" creationId="{C1A48851-6801-4986-AD14-379DBC2882F5}"/>
          </ac:spMkLst>
        </pc:spChg>
        <pc:spChg chg="mod">
          <ac:chgData name="Jenny Terry" userId="81b074e1-2925-40a6-ab63-07906bfb0037" providerId="ADAL" clId="{BBAEBC67-CD24-49AE-B84D-372735DC6C99}" dt="2020-11-02T20:34:14.383" v="10536" actId="14100"/>
          <ac:spMkLst>
            <pc:docMk/>
            <pc:sldMk cId="3603910721" sldId="258"/>
            <ac:spMk id="77" creationId="{5C76A4E5-59CB-4D6E-8875-B486602BD734}"/>
          </ac:spMkLst>
        </pc:spChg>
        <pc:spChg chg="mod">
          <ac:chgData name="Jenny Terry" userId="81b074e1-2925-40a6-ab63-07906bfb0037" providerId="ADAL" clId="{BBAEBC67-CD24-49AE-B84D-372735DC6C99}" dt="2020-11-02T20:34:14.383" v="10536" actId="14100"/>
          <ac:spMkLst>
            <pc:docMk/>
            <pc:sldMk cId="3603910721" sldId="258"/>
            <ac:spMk id="112" creationId="{6D776BCC-07B8-4108-9BFA-8E1A55BC8FD5}"/>
          </ac:spMkLst>
        </pc:spChg>
        <pc:spChg chg="mod">
          <ac:chgData name="Jenny Terry" userId="81b074e1-2925-40a6-ab63-07906bfb0037" providerId="ADAL" clId="{BBAEBC67-CD24-49AE-B84D-372735DC6C99}" dt="2020-11-02T20:34:14.383" v="10536" actId="14100"/>
          <ac:spMkLst>
            <pc:docMk/>
            <pc:sldMk cId="3603910721" sldId="258"/>
            <ac:spMk id="119" creationId="{FA8D890E-E829-4E3D-BEC2-B9BE5E709F2A}"/>
          </ac:spMkLst>
        </pc:spChg>
        <pc:spChg chg="mod">
          <ac:chgData name="Jenny Terry" userId="81b074e1-2925-40a6-ab63-07906bfb0037" providerId="ADAL" clId="{BBAEBC67-CD24-49AE-B84D-372735DC6C99}" dt="2020-11-02T20:34:14.383" v="10536" actId="14100"/>
          <ac:spMkLst>
            <pc:docMk/>
            <pc:sldMk cId="3603910721" sldId="258"/>
            <ac:spMk id="120" creationId="{FBABF634-2904-414A-9E27-56D2964A7A07}"/>
          </ac:spMkLst>
        </pc:spChg>
        <pc:cxnChg chg="mod">
          <ac:chgData name="Jenny Terry" userId="81b074e1-2925-40a6-ab63-07906bfb0037" providerId="ADAL" clId="{BBAEBC67-CD24-49AE-B84D-372735DC6C99}" dt="2020-11-02T20:34:14.383" v="10536" actId="14100"/>
          <ac:cxnSpMkLst>
            <pc:docMk/>
            <pc:sldMk cId="3603910721" sldId="258"/>
            <ac:cxnSpMk id="60" creationId="{19A7F20F-5AAC-4D66-BF2C-81F28F38D572}"/>
          </ac:cxnSpMkLst>
        </pc:cxnChg>
        <pc:cxnChg chg="mod">
          <ac:chgData name="Jenny Terry" userId="81b074e1-2925-40a6-ab63-07906bfb0037" providerId="ADAL" clId="{BBAEBC67-CD24-49AE-B84D-372735DC6C99}" dt="2020-11-02T20:34:14.383" v="10536" actId="14100"/>
          <ac:cxnSpMkLst>
            <pc:docMk/>
            <pc:sldMk cId="3603910721" sldId="258"/>
            <ac:cxnSpMk id="65" creationId="{1A96FA83-F013-49A4-815B-B3339E15446B}"/>
          </ac:cxnSpMkLst>
        </pc:cxnChg>
        <pc:cxnChg chg="mod">
          <ac:chgData name="Jenny Terry" userId="81b074e1-2925-40a6-ab63-07906bfb0037" providerId="ADAL" clId="{BBAEBC67-CD24-49AE-B84D-372735DC6C99}" dt="2020-11-02T20:34:14.383" v="10536" actId="14100"/>
          <ac:cxnSpMkLst>
            <pc:docMk/>
            <pc:sldMk cId="3603910721" sldId="258"/>
            <ac:cxnSpMk id="80" creationId="{ECA8FFDF-BA70-4A4A-96FF-08F5CA672A22}"/>
          </ac:cxnSpMkLst>
        </pc:cxnChg>
        <pc:cxnChg chg="mod">
          <ac:chgData name="Jenny Terry" userId="81b074e1-2925-40a6-ab63-07906bfb0037" providerId="ADAL" clId="{BBAEBC67-CD24-49AE-B84D-372735DC6C99}" dt="2020-11-02T20:34:14.383" v="10536" actId="14100"/>
          <ac:cxnSpMkLst>
            <pc:docMk/>
            <pc:sldMk cId="3603910721" sldId="258"/>
            <ac:cxnSpMk id="82" creationId="{42165DC9-EF05-41A0-B2CC-808ADEBE1248}"/>
          </ac:cxnSpMkLst>
        </pc:cxnChg>
        <pc:cxnChg chg="mod">
          <ac:chgData name="Jenny Terry" userId="81b074e1-2925-40a6-ab63-07906bfb0037" providerId="ADAL" clId="{BBAEBC67-CD24-49AE-B84D-372735DC6C99}" dt="2020-11-02T20:34:14.383" v="10536" actId="14100"/>
          <ac:cxnSpMkLst>
            <pc:docMk/>
            <pc:sldMk cId="3603910721" sldId="258"/>
            <ac:cxnSpMk id="85" creationId="{899E284A-1308-4E3C-8E00-DE81F2512D7C}"/>
          </ac:cxnSpMkLst>
        </pc:cxnChg>
        <pc:cxnChg chg="mod">
          <ac:chgData name="Jenny Terry" userId="81b074e1-2925-40a6-ab63-07906bfb0037" providerId="ADAL" clId="{BBAEBC67-CD24-49AE-B84D-372735DC6C99}" dt="2020-11-02T20:34:14.383" v="10536" actId="14100"/>
          <ac:cxnSpMkLst>
            <pc:docMk/>
            <pc:sldMk cId="3603910721" sldId="258"/>
            <ac:cxnSpMk id="87" creationId="{71059789-A9E6-42F1-A208-697D3F9FD6E1}"/>
          </ac:cxnSpMkLst>
        </pc:cxnChg>
        <pc:cxnChg chg="mod">
          <ac:chgData name="Jenny Terry" userId="81b074e1-2925-40a6-ab63-07906bfb0037" providerId="ADAL" clId="{BBAEBC67-CD24-49AE-B84D-372735DC6C99}" dt="2020-11-02T20:34:14.383" v="10536" actId="14100"/>
          <ac:cxnSpMkLst>
            <pc:docMk/>
            <pc:sldMk cId="3603910721" sldId="258"/>
            <ac:cxnSpMk id="89" creationId="{88D15A9F-B280-490D-92DE-DB287BE1272B}"/>
          </ac:cxnSpMkLst>
        </pc:cxnChg>
        <pc:cxnChg chg="mod">
          <ac:chgData name="Jenny Terry" userId="81b074e1-2925-40a6-ab63-07906bfb0037" providerId="ADAL" clId="{BBAEBC67-CD24-49AE-B84D-372735DC6C99}" dt="2020-11-02T20:34:14.383" v="10536" actId="14100"/>
          <ac:cxnSpMkLst>
            <pc:docMk/>
            <pc:sldMk cId="3603910721" sldId="258"/>
            <ac:cxnSpMk id="91" creationId="{3BDF3532-D2BE-4DE7-87E7-654BBD1342D4}"/>
          </ac:cxnSpMkLst>
        </pc:cxnChg>
        <pc:cxnChg chg="mod">
          <ac:chgData name="Jenny Terry" userId="81b074e1-2925-40a6-ab63-07906bfb0037" providerId="ADAL" clId="{BBAEBC67-CD24-49AE-B84D-372735DC6C99}" dt="2020-11-02T20:34:14.383" v="10536" actId="14100"/>
          <ac:cxnSpMkLst>
            <pc:docMk/>
            <pc:sldMk cId="3603910721" sldId="258"/>
            <ac:cxnSpMk id="93" creationId="{31B4A8FC-D76A-42FF-AC31-40983B2DB643}"/>
          </ac:cxnSpMkLst>
        </pc:cxnChg>
        <pc:cxnChg chg="mod">
          <ac:chgData name="Jenny Terry" userId="81b074e1-2925-40a6-ab63-07906bfb0037" providerId="ADAL" clId="{BBAEBC67-CD24-49AE-B84D-372735DC6C99}" dt="2020-11-02T20:34:14.383" v="10536" actId="14100"/>
          <ac:cxnSpMkLst>
            <pc:docMk/>
            <pc:sldMk cId="3603910721" sldId="258"/>
            <ac:cxnSpMk id="95" creationId="{5B6496DF-36EC-40A7-A82B-EDB9F25F0836}"/>
          </ac:cxnSpMkLst>
        </pc:cxnChg>
        <pc:cxnChg chg="mod">
          <ac:chgData name="Jenny Terry" userId="81b074e1-2925-40a6-ab63-07906bfb0037" providerId="ADAL" clId="{BBAEBC67-CD24-49AE-B84D-372735DC6C99}" dt="2020-11-02T20:34:14.383" v="10536" actId="14100"/>
          <ac:cxnSpMkLst>
            <pc:docMk/>
            <pc:sldMk cId="3603910721" sldId="258"/>
            <ac:cxnSpMk id="97" creationId="{F6626002-E6DD-426B-8EF7-FB75F0C20992}"/>
          </ac:cxnSpMkLst>
        </pc:cxnChg>
        <pc:cxnChg chg="mod">
          <ac:chgData name="Jenny Terry" userId="81b074e1-2925-40a6-ab63-07906bfb0037" providerId="ADAL" clId="{BBAEBC67-CD24-49AE-B84D-372735DC6C99}" dt="2020-11-02T20:34:14.383" v="10536" actId="14100"/>
          <ac:cxnSpMkLst>
            <pc:docMk/>
            <pc:sldMk cId="3603910721" sldId="258"/>
            <ac:cxnSpMk id="99" creationId="{1342712A-C2A7-4D4F-AE69-7AD61525A686}"/>
          </ac:cxnSpMkLst>
        </pc:cxnChg>
        <pc:cxnChg chg="mod">
          <ac:chgData name="Jenny Terry" userId="81b074e1-2925-40a6-ab63-07906bfb0037" providerId="ADAL" clId="{BBAEBC67-CD24-49AE-B84D-372735DC6C99}" dt="2020-11-02T20:34:14.383" v="10536" actId="14100"/>
          <ac:cxnSpMkLst>
            <pc:docMk/>
            <pc:sldMk cId="3603910721" sldId="258"/>
            <ac:cxnSpMk id="122" creationId="{53BE97BF-9D96-4F98-BABF-B6119175FD40}"/>
          </ac:cxnSpMkLst>
        </pc:cxnChg>
        <pc:cxnChg chg="mod">
          <ac:chgData name="Jenny Terry" userId="81b074e1-2925-40a6-ab63-07906bfb0037" providerId="ADAL" clId="{BBAEBC67-CD24-49AE-B84D-372735DC6C99}" dt="2020-11-02T20:34:14.383" v="10536" actId="14100"/>
          <ac:cxnSpMkLst>
            <pc:docMk/>
            <pc:sldMk cId="3603910721" sldId="258"/>
            <ac:cxnSpMk id="124" creationId="{BFA28009-3DA8-4199-BEA3-820FBF4104B4}"/>
          </ac:cxnSpMkLst>
        </pc:cxnChg>
        <pc:cxnChg chg="mod">
          <ac:chgData name="Jenny Terry" userId="81b074e1-2925-40a6-ab63-07906bfb0037" providerId="ADAL" clId="{BBAEBC67-CD24-49AE-B84D-372735DC6C99}" dt="2020-11-02T20:34:14.383" v="10536" actId="14100"/>
          <ac:cxnSpMkLst>
            <pc:docMk/>
            <pc:sldMk cId="3603910721" sldId="258"/>
            <ac:cxnSpMk id="128" creationId="{DCB15443-86FB-4E86-80B6-72E462D28894}"/>
          </ac:cxnSpMkLst>
        </pc:cxnChg>
        <pc:cxnChg chg="mod">
          <ac:chgData name="Jenny Terry" userId="81b074e1-2925-40a6-ab63-07906bfb0037" providerId="ADAL" clId="{BBAEBC67-CD24-49AE-B84D-372735DC6C99}" dt="2020-11-02T20:34:14.383" v="10536" actId="14100"/>
          <ac:cxnSpMkLst>
            <pc:docMk/>
            <pc:sldMk cId="3603910721" sldId="258"/>
            <ac:cxnSpMk id="130" creationId="{E1B64D2E-CB3F-47DD-A7AA-49037169D92A}"/>
          </ac:cxnSpMkLst>
        </pc:cxnChg>
        <pc:cxnChg chg="mod">
          <ac:chgData name="Jenny Terry" userId="81b074e1-2925-40a6-ab63-07906bfb0037" providerId="ADAL" clId="{BBAEBC67-CD24-49AE-B84D-372735DC6C99}" dt="2020-11-02T20:34:14.383" v="10536" actId="14100"/>
          <ac:cxnSpMkLst>
            <pc:docMk/>
            <pc:sldMk cId="3603910721" sldId="258"/>
            <ac:cxnSpMk id="132" creationId="{9BED6009-2157-4A1A-9BFC-73F8CA2F20CA}"/>
          </ac:cxnSpMkLst>
        </pc:cxnChg>
        <pc:cxnChg chg="mod">
          <ac:chgData name="Jenny Terry" userId="81b074e1-2925-40a6-ab63-07906bfb0037" providerId="ADAL" clId="{BBAEBC67-CD24-49AE-B84D-372735DC6C99}" dt="2020-11-02T20:34:14.383" v="10536" actId="14100"/>
          <ac:cxnSpMkLst>
            <pc:docMk/>
            <pc:sldMk cId="3603910721" sldId="258"/>
            <ac:cxnSpMk id="134" creationId="{20096F27-EBA7-439F-9BDC-6071FFB38A2D}"/>
          </ac:cxnSpMkLst>
        </pc:cxnChg>
        <pc:cxnChg chg="mod">
          <ac:chgData name="Jenny Terry" userId="81b074e1-2925-40a6-ab63-07906bfb0037" providerId="ADAL" clId="{BBAEBC67-CD24-49AE-B84D-372735DC6C99}" dt="2020-11-02T20:34:14.383" v="10536" actId="14100"/>
          <ac:cxnSpMkLst>
            <pc:docMk/>
            <pc:sldMk cId="3603910721" sldId="258"/>
            <ac:cxnSpMk id="136" creationId="{12F81EEF-5049-4001-981F-DB9F103DFA26}"/>
          </ac:cxnSpMkLst>
        </pc:cxnChg>
        <pc:cxnChg chg="mod">
          <ac:chgData name="Jenny Terry" userId="81b074e1-2925-40a6-ab63-07906bfb0037" providerId="ADAL" clId="{BBAEBC67-CD24-49AE-B84D-372735DC6C99}" dt="2020-11-02T20:34:14.383" v="10536" actId="14100"/>
          <ac:cxnSpMkLst>
            <pc:docMk/>
            <pc:sldMk cId="3603910721" sldId="258"/>
            <ac:cxnSpMk id="138" creationId="{F9D88E9B-D7C7-47B6-9712-AEF3E8242343}"/>
          </ac:cxnSpMkLst>
        </pc:cxnChg>
        <pc:cxnChg chg="mod">
          <ac:chgData name="Jenny Terry" userId="81b074e1-2925-40a6-ab63-07906bfb0037" providerId="ADAL" clId="{BBAEBC67-CD24-49AE-B84D-372735DC6C99}" dt="2020-11-02T20:34:14.383" v="10536" actId="14100"/>
          <ac:cxnSpMkLst>
            <pc:docMk/>
            <pc:sldMk cId="3603910721" sldId="258"/>
            <ac:cxnSpMk id="187" creationId="{780F2B62-7011-4DD4-95C4-03447295BFD8}"/>
          </ac:cxnSpMkLst>
        </pc:cxnChg>
        <pc:cxnChg chg="mod">
          <ac:chgData name="Jenny Terry" userId="81b074e1-2925-40a6-ab63-07906bfb0037" providerId="ADAL" clId="{BBAEBC67-CD24-49AE-B84D-372735DC6C99}" dt="2020-11-02T20:34:14.383" v="10536" actId="14100"/>
          <ac:cxnSpMkLst>
            <pc:docMk/>
            <pc:sldMk cId="3603910721" sldId="258"/>
            <ac:cxnSpMk id="190" creationId="{30CE8E90-8A0B-4936-A0E1-9D422B9B9680}"/>
          </ac:cxnSpMkLst>
        </pc:cxnChg>
        <pc:cxnChg chg="mod">
          <ac:chgData name="Jenny Terry" userId="81b074e1-2925-40a6-ab63-07906bfb0037" providerId="ADAL" clId="{BBAEBC67-CD24-49AE-B84D-372735DC6C99}" dt="2020-11-02T20:34:14.383" v="10536" actId="14100"/>
          <ac:cxnSpMkLst>
            <pc:docMk/>
            <pc:sldMk cId="3603910721" sldId="258"/>
            <ac:cxnSpMk id="193" creationId="{2D32AB5D-9CEE-4746-960F-87CDE4FA861A}"/>
          </ac:cxnSpMkLst>
        </pc:cxnChg>
        <pc:cxnChg chg="mod">
          <ac:chgData name="Jenny Terry" userId="81b074e1-2925-40a6-ab63-07906bfb0037" providerId="ADAL" clId="{BBAEBC67-CD24-49AE-B84D-372735DC6C99}" dt="2020-11-02T20:34:14.383" v="10536" actId="14100"/>
          <ac:cxnSpMkLst>
            <pc:docMk/>
            <pc:sldMk cId="3603910721" sldId="258"/>
            <ac:cxnSpMk id="195" creationId="{489C1539-68F0-4E66-B70E-F8BE3C4B7DD0}"/>
          </ac:cxnSpMkLst>
        </pc:cxnChg>
        <pc:cxnChg chg="mod">
          <ac:chgData name="Jenny Terry" userId="81b074e1-2925-40a6-ab63-07906bfb0037" providerId="ADAL" clId="{BBAEBC67-CD24-49AE-B84D-372735DC6C99}" dt="2020-11-02T20:34:14.383" v="10536" actId="14100"/>
          <ac:cxnSpMkLst>
            <pc:docMk/>
            <pc:sldMk cId="3603910721" sldId="258"/>
            <ac:cxnSpMk id="218" creationId="{F11BD3BF-02F5-48AA-BA44-E08DBD594DFE}"/>
          </ac:cxnSpMkLst>
        </pc:cxnChg>
        <pc:cxnChg chg="mod">
          <ac:chgData name="Jenny Terry" userId="81b074e1-2925-40a6-ab63-07906bfb0037" providerId="ADAL" clId="{BBAEBC67-CD24-49AE-B84D-372735DC6C99}" dt="2020-11-02T20:34:14.383" v="10536" actId="14100"/>
          <ac:cxnSpMkLst>
            <pc:docMk/>
            <pc:sldMk cId="3603910721" sldId="258"/>
            <ac:cxnSpMk id="220" creationId="{62FE0116-3683-471E-B6DF-117B7682C9A9}"/>
          </ac:cxnSpMkLst>
        </pc:cxnChg>
        <pc:cxnChg chg="mod">
          <ac:chgData name="Jenny Terry" userId="81b074e1-2925-40a6-ab63-07906bfb0037" providerId="ADAL" clId="{BBAEBC67-CD24-49AE-B84D-372735DC6C99}" dt="2020-11-02T20:34:14.383" v="10536" actId="14100"/>
          <ac:cxnSpMkLst>
            <pc:docMk/>
            <pc:sldMk cId="3603910721" sldId="258"/>
            <ac:cxnSpMk id="222" creationId="{FF1CC40C-5317-405F-8A9E-76D4C114E0FA}"/>
          </ac:cxnSpMkLst>
        </pc:cxnChg>
        <pc:cxnChg chg="mod">
          <ac:chgData name="Jenny Terry" userId="81b074e1-2925-40a6-ab63-07906bfb0037" providerId="ADAL" clId="{BBAEBC67-CD24-49AE-B84D-372735DC6C99}" dt="2020-11-02T20:34:14.383" v="10536" actId="14100"/>
          <ac:cxnSpMkLst>
            <pc:docMk/>
            <pc:sldMk cId="3603910721" sldId="258"/>
            <ac:cxnSpMk id="224" creationId="{B43C7D59-258A-40DF-A7F6-59473019528A}"/>
          </ac:cxnSpMkLst>
        </pc:cxnChg>
      </pc:sldChg>
    </pc:docChg>
  </pc:docChgLst>
  <pc:docChgLst>
    <pc:chgData name="Jenny Terry" userId="81b074e1-2925-40a6-ab63-07906bfb0037" providerId="ADAL" clId="{8A4DDE24-3022-4B5E-B16A-0B5E0563F5E9}"/>
    <pc:docChg chg="undo redo custSel delSld modSld">
      <pc:chgData name="Jenny Terry" userId="81b074e1-2925-40a6-ab63-07906bfb0037" providerId="ADAL" clId="{8A4DDE24-3022-4B5E-B16A-0B5E0563F5E9}" dt="2020-10-23T18:40:33.265" v="3577" actId="20577"/>
      <pc:docMkLst>
        <pc:docMk/>
      </pc:docMkLst>
      <pc:sldChg chg="addSp delSp modSp">
        <pc:chgData name="Jenny Terry" userId="81b074e1-2925-40a6-ab63-07906bfb0037" providerId="ADAL" clId="{8A4DDE24-3022-4B5E-B16A-0B5E0563F5E9}" dt="2020-10-23T18:40:33.265" v="3577" actId="20577"/>
        <pc:sldMkLst>
          <pc:docMk/>
          <pc:sldMk cId="503491485" sldId="256"/>
        </pc:sldMkLst>
        <pc:spChg chg="mod">
          <ac:chgData name="Jenny Terry" userId="81b074e1-2925-40a6-ab63-07906bfb0037" providerId="ADAL" clId="{8A4DDE24-3022-4B5E-B16A-0B5E0563F5E9}" dt="2020-10-23T16:46:45.576" v="179" actId="207"/>
          <ac:spMkLst>
            <pc:docMk/>
            <pc:sldMk cId="503491485" sldId="256"/>
            <ac:spMk id="12" creationId="{BC25DA03-91EC-4A79-B571-639C752F59A0}"/>
          </ac:spMkLst>
        </pc:spChg>
        <pc:spChg chg="mod">
          <ac:chgData name="Jenny Terry" userId="81b074e1-2925-40a6-ab63-07906bfb0037" providerId="ADAL" clId="{8A4DDE24-3022-4B5E-B16A-0B5E0563F5E9}" dt="2020-10-23T17:33:47.361" v="1205" actId="20577"/>
          <ac:spMkLst>
            <pc:docMk/>
            <pc:sldMk cId="503491485" sldId="256"/>
            <ac:spMk id="15" creationId="{FA9412DE-A672-4251-8C9C-C1B7D4F28AD6}"/>
          </ac:spMkLst>
        </pc:spChg>
        <pc:spChg chg="mod">
          <ac:chgData name="Jenny Terry" userId="81b074e1-2925-40a6-ab63-07906bfb0037" providerId="ADAL" clId="{8A4DDE24-3022-4B5E-B16A-0B5E0563F5E9}" dt="2020-10-23T16:45:54.039" v="168" actId="1076"/>
          <ac:spMkLst>
            <pc:docMk/>
            <pc:sldMk cId="503491485" sldId="256"/>
            <ac:spMk id="24" creationId="{ED244A20-610F-4343-BA76-C6E62DB4F86A}"/>
          </ac:spMkLst>
        </pc:spChg>
        <pc:spChg chg="mod">
          <ac:chgData name="Jenny Terry" userId="81b074e1-2925-40a6-ab63-07906bfb0037" providerId="ADAL" clId="{8A4DDE24-3022-4B5E-B16A-0B5E0563F5E9}" dt="2020-10-23T18:31:53.975" v="2801" actId="20577"/>
          <ac:spMkLst>
            <pc:docMk/>
            <pc:sldMk cId="503491485" sldId="256"/>
            <ac:spMk id="25" creationId="{606A9BFC-F1A3-49FD-B524-368490549C66}"/>
          </ac:spMkLst>
        </pc:spChg>
        <pc:spChg chg="mod">
          <ac:chgData name="Jenny Terry" userId="81b074e1-2925-40a6-ab63-07906bfb0037" providerId="ADAL" clId="{8A4DDE24-3022-4B5E-B16A-0B5E0563F5E9}" dt="2020-10-23T18:40:33.265" v="3577" actId="20577"/>
          <ac:spMkLst>
            <pc:docMk/>
            <pc:sldMk cId="503491485" sldId="256"/>
            <ac:spMk id="26" creationId="{E44D56DA-DA3B-4D12-906C-D9F1AE959502}"/>
          </ac:spMkLst>
        </pc:spChg>
        <pc:spChg chg="mod">
          <ac:chgData name="Jenny Terry" userId="81b074e1-2925-40a6-ab63-07906bfb0037" providerId="ADAL" clId="{8A4DDE24-3022-4B5E-B16A-0B5E0563F5E9}" dt="2020-10-23T17:12:23.097" v="236" actId="20577"/>
          <ac:spMkLst>
            <pc:docMk/>
            <pc:sldMk cId="503491485" sldId="256"/>
            <ac:spMk id="27" creationId="{7BFF0080-F956-4BEF-A569-5CB756B6DFCC}"/>
          </ac:spMkLst>
        </pc:spChg>
        <pc:spChg chg="mod">
          <ac:chgData name="Jenny Terry" userId="81b074e1-2925-40a6-ab63-07906bfb0037" providerId="ADAL" clId="{8A4DDE24-3022-4B5E-B16A-0B5E0563F5E9}" dt="2020-10-23T16:46:34.192" v="177" actId="1076"/>
          <ac:spMkLst>
            <pc:docMk/>
            <pc:sldMk cId="503491485" sldId="256"/>
            <ac:spMk id="31" creationId="{F2F3BC36-FE34-4117-908D-D341944CD409}"/>
          </ac:spMkLst>
        </pc:spChg>
        <pc:spChg chg="mod">
          <ac:chgData name="Jenny Terry" userId="81b074e1-2925-40a6-ab63-07906bfb0037" providerId="ADAL" clId="{8A4DDE24-3022-4B5E-B16A-0B5E0563F5E9}" dt="2020-10-23T16:46:07.840" v="172" actId="1076"/>
          <ac:spMkLst>
            <pc:docMk/>
            <pc:sldMk cId="503491485" sldId="256"/>
            <ac:spMk id="40" creationId="{0C0698F6-2B64-4A07-8156-CA2FA0DF356F}"/>
          </ac:spMkLst>
        </pc:spChg>
        <pc:spChg chg="mod">
          <ac:chgData name="Jenny Terry" userId="81b074e1-2925-40a6-ab63-07906bfb0037" providerId="ADAL" clId="{8A4DDE24-3022-4B5E-B16A-0B5E0563F5E9}" dt="2020-10-23T16:45:30.479" v="163" actId="1076"/>
          <ac:spMkLst>
            <pc:docMk/>
            <pc:sldMk cId="503491485" sldId="256"/>
            <ac:spMk id="42" creationId="{6F532581-B82B-41E9-8C6B-FEB97E5C5334}"/>
          </ac:spMkLst>
        </pc:spChg>
        <pc:picChg chg="del">
          <ac:chgData name="Jenny Terry" userId="81b074e1-2925-40a6-ab63-07906bfb0037" providerId="ADAL" clId="{8A4DDE24-3022-4B5E-B16A-0B5E0563F5E9}" dt="2020-10-23T16:20:59.056" v="4" actId="478"/>
          <ac:picMkLst>
            <pc:docMk/>
            <pc:sldMk cId="503491485" sldId="256"/>
            <ac:picMk id="9" creationId="{BAFA365D-C1FD-43D0-B28D-9293431AA7AF}"/>
          </ac:picMkLst>
        </pc:picChg>
        <pc:picChg chg="add mod">
          <ac:chgData name="Jenny Terry" userId="81b074e1-2925-40a6-ab63-07906bfb0037" providerId="ADAL" clId="{8A4DDE24-3022-4B5E-B16A-0B5E0563F5E9}" dt="2020-10-23T16:35:14.439" v="103" actId="1076"/>
          <ac:picMkLst>
            <pc:docMk/>
            <pc:sldMk cId="503491485" sldId="256"/>
            <ac:picMk id="14" creationId="{3FA88242-61A5-471A-9ACF-8B43BFF0FC83}"/>
          </ac:picMkLst>
        </pc:picChg>
        <pc:picChg chg="mod">
          <ac:chgData name="Jenny Terry" userId="81b074e1-2925-40a6-ab63-07906bfb0037" providerId="ADAL" clId="{8A4DDE24-3022-4B5E-B16A-0B5E0563F5E9}" dt="2020-10-23T16:45:56.472" v="169" actId="1076"/>
          <ac:picMkLst>
            <pc:docMk/>
            <pc:sldMk cId="503491485" sldId="256"/>
            <ac:picMk id="1032" creationId="{0FCCD6E5-CD62-409B-87E8-2142564411C5}"/>
          </ac:picMkLst>
        </pc:picChg>
        <pc:picChg chg="mod">
          <ac:chgData name="Jenny Terry" userId="81b074e1-2925-40a6-ab63-07906bfb0037" providerId="ADAL" clId="{8A4DDE24-3022-4B5E-B16A-0B5E0563F5E9}" dt="2020-10-23T16:46:35.864" v="178" actId="1076"/>
          <ac:picMkLst>
            <pc:docMk/>
            <pc:sldMk cId="503491485" sldId="256"/>
            <ac:picMk id="1038" creationId="{7EA8A314-9A35-47A2-9CBB-0CABEBC66A91}"/>
          </ac:picMkLst>
        </pc:picChg>
        <pc:picChg chg="mod">
          <ac:chgData name="Jenny Terry" userId="81b074e1-2925-40a6-ab63-07906bfb0037" providerId="ADAL" clId="{8A4DDE24-3022-4B5E-B16A-0B5E0563F5E9}" dt="2020-10-23T16:46:13.927" v="173" actId="1076"/>
          <ac:picMkLst>
            <pc:docMk/>
            <pc:sldMk cId="503491485" sldId="256"/>
            <ac:picMk id="1040" creationId="{12951995-5037-42FB-A7AA-09882B5D890A}"/>
          </ac:picMkLst>
        </pc:picChg>
        <pc:picChg chg="mod">
          <ac:chgData name="Jenny Terry" userId="81b074e1-2925-40a6-ab63-07906bfb0037" providerId="ADAL" clId="{8A4DDE24-3022-4B5E-B16A-0B5E0563F5E9}" dt="2020-10-23T16:45:24.471" v="162" actId="1076"/>
          <ac:picMkLst>
            <pc:docMk/>
            <pc:sldMk cId="503491485" sldId="256"/>
            <ac:picMk id="1042" creationId="{1DCCDB38-5E19-46EB-A225-EAA609A44461}"/>
          </ac:picMkLst>
        </pc:picChg>
        <pc:picChg chg="mod">
          <ac:chgData name="Jenny Terry" userId="81b074e1-2925-40a6-ab63-07906bfb0037" providerId="ADAL" clId="{8A4DDE24-3022-4B5E-B16A-0B5E0563F5E9}" dt="2020-10-23T16:31:46.650" v="68" actId="14100"/>
          <ac:picMkLst>
            <pc:docMk/>
            <pc:sldMk cId="503491485" sldId="256"/>
            <ac:picMk id="1050" creationId="{44D61C19-B4DB-46E8-9942-45571E182E62}"/>
          </ac:picMkLst>
        </pc:picChg>
      </pc:sldChg>
      <pc:sldChg chg="delSp del">
        <pc:chgData name="Jenny Terry" userId="81b074e1-2925-40a6-ab63-07906bfb0037" providerId="ADAL" clId="{8A4DDE24-3022-4B5E-B16A-0B5E0563F5E9}" dt="2020-10-23T17:00:44.733" v="230" actId="2696"/>
        <pc:sldMkLst>
          <pc:docMk/>
          <pc:sldMk cId="3609750775" sldId="258"/>
        </pc:sldMkLst>
        <pc:picChg chg="del">
          <ac:chgData name="Jenny Terry" userId="81b074e1-2925-40a6-ab63-07906bfb0037" providerId="ADAL" clId="{8A4DDE24-3022-4B5E-B16A-0B5E0563F5E9}" dt="2020-10-23T17:00:38.852" v="229" actId="478"/>
          <ac:picMkLst>
            <pc:docMk/>
            <pc:sldMk cId="3609750775" sldId="258"/>
            <ac:picMk id="4" creationId="{23488104-51B6-43D0-A04D-AA967F73C1F5}"/>
          </ac:picMkLst>
        </pc:picChg>
        <pc:picChg chg="del">
          <ac:chgData name="Jenny Terry" userId="81b074e1-2925-40a6-ab63-07906bfb0037" providerId="ADAL" clId="{8A4DDE24-3022-4B5E-B16A-0B5E0563F5E9}" dt="2020-10-23T17:00:38.852" v="229" actId="478"/>
          <ac:picMkLst>
            <pc:docMk/>
            <pc:sldMk cId="3609750775" sldId="258"/>
            <ac:picMk id="5" creationId="{74445CEC-3882-4DCB-A71F-9896007CBA2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796"/>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19"/>
            </a:lvl1pPr>
            <a:lvl2pPr marL="2194365" indent="0" algn="ctr">
              <a:buNone/>
              <a:defRPr sz="9600"/>
            </a:lvl2pPr>
            <a:lvl3pPr marL="4388726" indent="0" algn="ctr">
              <a:buNone/>
              <a:defRPr sz="8638"/>
            </a:lvl3pPr>
            <a:lvl4pPr marL="6583091" indent="0" algn="ctr">
              <a:buNone/>
              <a:defRPr sz="7681"/>
            </a:lvl4pPr>
            <a:lvl5pPr marL="8777457" indent="0" algn="ctr">
              <a:buNone/>
              <a:defRPr sz="7681"/>
            </a:lvl5pPr>
            <a:lvl6pPr marL="10971822" indent="0" algn="ctr">
              <a:buNone/>
              <a:defRPr sz="7681"/>
            </a:lvl6pPr>
            <a:lvl7pPr marL="13166183" indent="0" algn="ctr">
              <a:buNone/>
              <a:defRPr sz="7681"/>
            </a:lvl7pPr>
            <a:lvl8pPr marL="15360548" indent="0" algn="ctr">
              <a:buNone/>
              <a:defRPr sz="7681"/>
            </a:lvl8pPr>
            <a:lvl9pPr marL="17554914" indent="0" algn="ctr">
              <a:buNone/>
              <a:defRPr sz="768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57D6D0-548A-46BD-A60D-CE948767A79E}" type="datetimeFigureOut">
              <a:rPr lang="en-GB" smtClean="0"/>
              <a:t>05/11/2020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F52C6-0CB0-4773-9249-AA8A667BAA7B}" type="slidenum">
              <a:rPr lang="en-GB" smtClean="0"/>
              <a:t>‹#›</a:t>
            </a:fld>
            <a:endParaRPr lang="en-GB"/>
          </a:p>
        </p:txBody>
      </p:sp>
    </p:spTree>
    <p:extLst>
      <p:ext uri="{BB962C8B-B14F-4D97-AF65-F5344CB8AC3E}">
        <p14:creationId xmlns:p14="http://schemas.microsoft.com/office/powerpoint/2010/main" val="4143312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7D6D0-548A-46BD-A60D-CE948767A79E}" type="datetimeFigureOut">
              <a:rPr lang="en-GB" smtClean="0"/>
              <a:t>05/11/2020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F52C6-0CB0-4773-9249-AA8A667BAA7B}" type="slidenum">
              <a:rPr lang="en-GB" smtClean="0"/>
              <a:t>‹#›</a:t>
            </a:fld>
            <a:endParaRPr lang="en-GB"/>
          </a:p>
        </p:txBody>
      </p:sp>
    </p:spTree>
    <p:extLst>
      <p:ext uri="{BB962C8B-B14F-4D97-AF65-F5344CB8AC3E}">
        <p14:creationId xmlns:p14="http://schemas.microsoft.com/office/powerpoint/2010/main" val="198142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51" y="1752600"/>
            <a:ext cx="10647044"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5" y="1752600"/>
            <a:ext cx="31323916"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7D6D0-548A-46BD-A60D-CE948767A79E}" type="datetimeFigureOut">
              <a:rPr lang="en-GB" smtClean="0"/>
              <a:t>05/11/2020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F52C6-0CB0-4773-9249-AA8A667BAA7B}" type="slidenum">
              <a:rPr lang="en-GB" smtClean="0"/>
              <a:t>‹#›</a:t>
            </a:fld>
            <a:endParaRPr lang="en-GB"/>
          </a:p>
        </p:txBody>
      </p:sp>
    </p:spTree>
    <p:extLst>
      <p:ext uri="{BB962C8B-B14F-4D97-AF65-F5344CB8AC3E}">
        <p14:creationId xmlns:p14="http://schemas.microsoft.com/office/powerpoint/2010/main" val="2801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7D6D0-548A-46BD-A60D-CE948767A79E}" type="datetimeFigureOut">
              <a:rPr lang="en-GB" smtClean="0"/>
              <a:t>05/11/2020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F52C6-0CB0-4773-9249-AA8A667BAA7B}" type="slidenum">
              <a:rPr lang="en-GB" smtClean="0"/>
              <a:t>‹#›</a:t>
            </a:fld>
            <a:endParaRPr lang="en-GB"/>
          </a:p>
        </p:txBody>
      </p:sp>
    </p:spTree>
    <p:extLst>
      <p:ext uri="{BB962C8B-B14F-4D97-AF65-F5344CB8AC3E}">
        <p14:creationId xmlns:p14="http://schemas.microsoft.com/office/powerpoint/2010/main" val="90986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9" y="8206749"/>
            <a:ext cx="42588180" cy="13693138"/>
          </a:xfrm>
        </p:spPr>
        <p:txBody>
          <a:bodyPr anchor="b"/>
          <a:lstStyle>
            <a:lvl1pPr>
              <a:defRPr sz="28796"/>
            </a:lvl1pPr>
          </a:lstStyle>
          <a:p>
            <a:r>
              <a:rPr lang="en-US"/>
              <a:t>Click to edit Master title style</a:t>
            </a:r>
            <a:endParaRPr lang="en-US" dirty="0"/>
          </a:p>
        </p:txBody>
      </p:sp>
      <p:sp>
        <p:nvSpPr>
          <p:cNvPr id="3" name="Text Placeholder 2"/>
          <p:cNvSpPr>
            <a:spLocks noGrp="1"/>
          </p:cNvSpPr>
          <p:nvPr>
            <p:ph type="body" idx="1"/>
          </p:nvPr>
        </p:nvSpPr>
        <p:spPr>
          <a:xfrm>
            <a:off x="3368999" y="22029429"/>
            <a:ext cx="42588180" cy="7200898"/>
          </a:xfrm>
        </p:spPr>
        <p:txBody>
          <a:bodyPr/>
          <a:lstStyle>
            <a:lvl1pPr marL="0" indent="0">
              <a:buNone/>
              <a:defRPr sz="11519">
                <a:solidFill>
                  <a:schemeClr val="tx1"/>
                </a:solidFill>
              </a:defRPr>
            </a:lvl1pPr>
            <a:lvl2pPr marL="2194365" indent="0">
              <a:buNone/>
              <a:defRPr sz="9600">
                <a:solidFill>
                  <a:schemeClr val="tx1">
                    <a:tint val="75000"/>
                  </a:schemeClr>
                </a:solidFill>
              </a:defRPr>
            </a:lvl2pPr>
            <a:lvl3pPr marL="4388726" indent="0">
              <a:buNone/>
              <a:defRPr sz="8638">
                <a:solidFill>
                  <a:schemeClr val="tx1">
                    <a:tint val="75000"/>
                  </a:schemeClr>
                </a:solidFill>
              </a:defRPr>
            </a:lvl3pPr>
            <a:lvl4pPr marL="6583091" indent="0">
              <a:buNone/>
              <a:defRPr sz="7681">
                <a:solidFill>
                  <a:schemeClr val="tx1">
                    <a:tint val="75000"/>
                  </a:schemeClr>
                </a:solidFill>
              </a:defRPr>
            </a:lvl4pPr>
            <a:lvl5pPr marL="8777457" indent="0">
              <a:buNone/>
              <a:defRPr sz="7681">
                <a:solidFill>
                  <a:schemeClr val="tx1">
                    <a:tint val="75000"/>
                  </a:schemeClr>
                </a:solidFill>
              </a:defRPr>
            </a:lvl5pPr>
            <a:lvl6pPr marL="10971822" indent="0">
              <a:buNone/>
              <a:defRPr sz="7681">
                <a:solidFill>
                  <a:schemeClr val="tx1">
                    <a:tint val="75000"/>
                  </a:schemeClr>
                </a:solidFill>
              </a:defRPr>
            </a:lvl6pPr>
            <a:lvl7pPr marL="13166183" indent="0">
              <a:buNone/>
              <a:defRPr sz="7681">
                <a:solidFill>
                  <a:schemeClr val="tx1">
                    <a:tint val="75000"/>
                  </a:schemeClr>
                </a:solidFill>
              </a:defRPr>
            </a:lvl7pPr>
            <a:lvl8pPr marL="15360548" indent="0">
              <a:buNone/>
              <a:defRPr sz="7681">
                <a:solidFill>
                  <a:schemeClr val="tx1">
                    <a:tint val="75000"/>
                  </a:schemeClr>
                </a:solidFill>
              </a:defRPr>
            </a:lvl8pPr>
            <a:lvl9pPr marL="17554914" indent="0">
              <a:buNone/>
              <a:defRPr sz="768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7D6D0-548A-46BD-A60D-CE948767A79E}" type="datetimeFigureOut">
              <a:rPr lang="en-GB" smtClean="0"/>
              <a:t>05/11/2020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F52C6-0CB0-4773-9249-AA8A667BAA7B}" type="slidenum">
              <a:rPr lang="en-GB" smtClean="0"/>
              <a:t>‹#›</a:t>
            </a:fld>
            <a:endParaRPr lang="en-GB"/>
          </a:p>
        </p:txBody>
      </p:sp>
    </p:spTree>
    <p:extLst>
      <p:ext uri="{BB962C8B-B14F-4D97-AF65-F5344CB8AC3E}">
        <p14:creationId xmlns:p14="http://schemas.microsoft.com/office/powerpoint/2010/main" val="106668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2"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2"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57D6D0-548A-46BD-A60D-CE948767A79E}" type="datetimeFigureOut">
              <a:rPr lang="en-GB" smtClean="0"/>
              <a:t>05/11/2020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0F52C6-0CB0-4773-9249-AA8A667BAA7B}" type="slidenum">
              <a:rPr lang="en-GB" smtClean="0"/>
              <a:t>‹#›</a:t>
            </a:fld>
            <a:endParaRPr lang="en-GB"/>
          </a:p>
        </p:txBody>
      </p:sp>
    </p:spTree>
    <p:extLst>
      <p:ext uri="{BB962C8B-B14F-4D97-AF65-F5344CB8AC3E}">
        <p14:creationId xmlns:p14="http://schemas.microsoft.com/office/powerpoint/2010/main" val="355049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5"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8" cy="3954778"/>
          </a:xfrm>
        </p:spPr>
        <p:txBody>
          <a:bodyPr anchor="b"/>
          <a:lstStyle>
            <a:lvl1pPr marL="0" indent="0">
              <a:buNone/>
              <a:defRPr sz="11519" b="1"/>
            </a:lvl1pPr>
            <a:lvl2pPr marL="2194365" indent="0">
              <a:buNone/>
              <a:defRPr sz="9600" b="1"/>
            </a:lvl2pPr>
            <a:lvl3pPr marL="4388726" indent="0">
              <a:buNone/>
              <a:defRPr sz="8638" b="1"/>
            </a:lvl3pPr>
            <a:lvl4pPr marL="6583091" indent="0">
              <a:buNone/>
              <a:defRPr sz="7681" b="1"/>
            </a:lvl4pPr>
            <a:lvl5pPr marL="8777457" indent="0">
              <a:buNone/>
              <a:defRPr sz="7681" b="1"/>
            </a:lvl5pPr>
            <a:lvl6pPr marL="10971822" indent="0">
              <a:buNone/>
              <a:defRPr sz="7681" b="1"/>
            </a:lvl6pPr>
            <a:lvl7pPr marL="13166183" indent="0">
              <a:buNone/>
              <a:defRPr sz="7681" b="1"/>
            </a:lvl7pPr>
            <a:lvl8pPr marL="15360548" indent="0">
              <a:buNone/>
              <a:defRPr sz="7681" b="1"/>
            </a:lvl8pPr>
            <a:lvl9pPr marL="17554914" indent="0">
              <a:buNone/>
              <a:defRPr sz="7681" b="1"/>
            </a:lvl9pPr>
          </a:lstStyle>
          <a:p>
            <a:pPr lvl="0"/>
            <a:r>
              <a:rPr lang="en-US"/>
              <a:t>Click to edit Master text styles</a:t>
            </a:r>
          </a:p>
        </p:txBody>
      </p:sp>
      <p:sp>
        <p:nvSpPr>
          <p:cNvPr id="4" name="Content Placeholder 3"/>
          <p:cNvSpPr>
            <a:spLocks noGrp="1"/>
          </p:cNvSpPr>
          <p:nvPr>
            <p:ph sz="half" idx="2"/>
          </p:nvPr>
        </p:nvSpPr>
        <p:spPr>
          <a:xfrm>
            <a:off x="3401147" y="12024360"/>
            <a:ext cx="208890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0" cy="3954778"/>
          </a:xfrm>
        </p:spPr>
        <p:txBody>
          <a:bodyPr anchor="b"/>
          <a:lstStyle>
            <a:lvl1pPr marL="0" indent="0">
              <a:buNone/>
              <a:defRPr sz="11519" b="1"/>
            </a:lvl1pPr>
            <a:lvl2pPr marL="2194365" indent="0">
              <a:buNone/>
              <a:defRPr sz="9600" b="1"/>
            </a:lvl2pPr>
            <a:lvl3pPr marL="4388726" indent="0">
              <a:buNone/>
              <a:defRPr sz="8638" b="1"/>
            </a:lvl3pPr>
            <a:lvl4pPr marL="6583091" indent="0">
              <a:buNone/>
              <a:defRPr sz="7681" b="1"/>
            </a:lvl4pPr>
            <a:lvl5pPr marL="8777457" indent="0">
              <a:buNone/>
              <a:defRPr sz="7681" b="1"/>
            </a:lvl5pPr>
            <a:lvl6pPr marL="10971822" indent="0">
              <a:buNone/>
              <a:defRPr sz="7681" b="1"/>
            </a:lvl6pPr>
            <a:lvl7pPr marL="13166183" indent="0">
              <a:buNone/>
              <a:defRPr sz="7681" b="1"/>
            </a:lvl7pPr>
            <a:lvl8pPr marL="15360548" indent="0">
              <a:buNone/>
              <a:defRPr sz="7681" b="1"/>
            </a:lvl8pPr>
            <a:lvl9pPr marL="17554914" indent="0">
              <a:buNone/>
              <a:defRPr sz="7681"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0"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57D6D0-548A-46BD-A60D-CE948767A79E}" type="datetimeFigureOut">
              <a:rPr lang="en-GB" smtClean="0"/>
              <a:t>05/11/2020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0F52C6-0CB0-4773-9249-AA8A667BAA7B}" type="slidenum">
              <a:rPr lang="en-GB" smtClean="0"/>
              <a:t>‹#›</a:t>
            </a:fld>
            <a:endParaRPr lang="en-GB"/>
          </a:p>
        </p:txBody>
      </p:sp>
    </p:spTree>
    <p:extLst>
      <p:ext uri="{BB962C8B-B14F-4D97-AF65-F5344CB8AC3E}">
        <p14:creationId xmlns:p14="http://schemas.microsoft.com/office/powerpoint/2010/main" val="3081215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57D6D0-548A-46BD-A60D-CE948767A79E}" type="datetimeFigureOut">
              <a:rPr lang="en-GB" smtClean="0"/>
              <a:t>05/11/2020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0F52C6-0CB0-4773-9249-AA8A667BAA7B}" type="slidenum">
              <a:rPr lang="en-GB" smtClean="0"/>
              <a:t>‹#›</a:t>
            </a:fld>
            <a:endParaRPr lang="en-GB"/>
          </a:p>
        </p:txBody>
      </p:sp>
    </p:spTree>
    <p:extLst>
      <p:ext uri="{BB962C8B-B14F-4D97-AF65-F5344CB8AC3E}">
        <p14:creationId xmlns:p14="http://schemas.microsoft.com/office/powerpoint/2010/main" val="329245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7D6D0-548A-46BD-A60D-CE948767A79E}" type="datetimeFigureOut">
              <a:rPr lang="en-GB" smtClean="0"/>
              <a:t>05/11/2020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0F52C6-0CB0-4773-9249-AA8A667BAA7B}" type="slidenum">
              <a:rPr lang="en-GB" smtClean="0"/>
              <a:t>‹#›</a:t>
            </a:fld>
            <a:endParaRPr lang="en-GB"/>
          </a:p>
        </p:txBody>
      </p:sp>
    </p:spTree>
    <p:extLst>
      <p:ext uri="{BB962C8B-B14F-4D97-AF65-F5344CB8AC3E}">
        <p14:creationId xmlns:p14="http://schemas.microsoft.com/office/powerpoint/2010/main" val="3473867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5" y="2194560"/>
            <a:ext cx="15925562" cy="7680960"/>
          </a:xfrm>
        </p:spPr>
        <p:txBody>
          <a:bodyPr anchor="b"/>
          <a:lstStyle>
            <a:lvl1pPr>
              <a:defRPr sz="15358"/>
            </a:lvl1pPr>
          </a:lstStyle>
          <a:p>
            <a:r>
              <a:rPr lang="en-US"/>
              <a:t>Click to edit Master title style</a:t>
            </a:r>
            <a:endParaRPr lang="en-US" dirty="0"/>
          </a:p>
        </p:txBody>
      </p:sp>
      <p:sp>
        <p:nvSpPr>
          <p:cNvPr id="3" name="Content Placeholder 2"/>
          <p:cNvSpPr>
            <a:spLocks noGrp="1"/>
          </p:cNvSpPr>
          <p:nvPr>
            <p:ph idx="1"/>
          </p:nvPr>
        </p:nvSpPr>
        <p:spPr>
          <a:xfrm>
            <a:off x="20991913" y="4739647"/>
            <a:ext cx="24997412" cy="23393400"/>
          </a:xfrm>
        </p:spPr>
        <p:txBody>
          <a:bodyPr/>
          <a:lstStyle>
            <a:lvl1pPr>
              <a:defRPr sz="15358"/>
            </a:lvl1pPr>
            <a:lvl2pPr>
              <a:defRPr sz="13438"/>
            </a:lvl2pPr>
            <a:lvl3pPr>
              <a:defRPr sz="11519"/>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5" y="9875520"/>
            <a:ext cx="15925562" cy="18295622"/>
          </a:xfrm>
        </p:spPr>
        <p:txBody>
          <a:bodyPr/>
          <a:lstStyle>
            <a:lvl1pPr marL="0" indent="0">
              <a:buNone/>
              <a:defRPr sz="7681"/>
            </a:lvl1pPr>
            <a:lvl2pPr marL="2194365" indent="0">
              <a:buNone/>
              <a:defRPr sz="6719"/>
            </a:lvl2pPr>
            <a:lvl3pPr marL="4388726" indent="0">
              <a:buNone/>
              <a:defRPr sz="5757"/>
            </a:lvl3pPr>
            <a:lvl4pPr marL="6583091" indent="0">
              <a:buNone/>
              <a:defRPr sz="4800"/>
            </a:lvl4pPr>
            <a:lvl5pPr marL="8777457" indent="0">
              <a:buNone/>
              <a:defRPr sz="4800"/>
            </a:lvl5pPr>
            <a:lvl6pPr marL="10971822" indent="0">
              <a:buNone/>
              <a:defRPr sz="4800"/>
            </a:lvl6pPr>
            <a:lvl7pPr marL="13166183" indent="0">
              <a:buNone/>
              <a:defRPr sz="4800"/>
            </a:lvl7pPr>
            <a:lvl8pPr marL="15360548" indent="0">
              <a:buNone/>
              <a:defRPr sz="4800"/>
            </a:lvl8pPr>
            <a:lvl9pPr marL="17554914"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9057D6D0-548A-46BD-A60D-CE948767A79E}" type="datetimeFigureOut">
              <a:rPr lang="en-GB" smtClean="0"/>
              <a:t>05/11/2020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0F52C6-0CB0-4773-9249-AA8A667BAA7B}" type="slidenum">
              <a:rPr lang="en-GB" smtClean="0"/>
              <a:t>‹#›</a:t>
            </a:fld>
            <a:endParaRPr lang="en-GB"/>
          </a:p>
        </p:txBody>
      </p:sp>
    </p:spTree>
    <p:extLst>
      <p:ext uri="{BB962C8B-B14F-4D97-AF65-F5344CB8AC3E}">
        <p14:creationId xmlns:p14="http://schemas.microsoft.com/office/powerpoint/2010/main" val="2893511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5" y="2194560"/>
            <a:ext cx="15925562" cy="7680960"/>
          </a:xfrm>
        </p:spPr>
        <p:txBody>
          <a:bodyPr anchor="b"/>
          <a:lstStyle>
            <a:lvl1pPr>
              <a:defRPr sz="15358"/>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3" y="4739647"/>
            <a:ext cx="24997412" cy="23393400"/>
          </a:xfrm>
        </p:spPr>
        <p:txBody>
          <a:bodyPr anchor="t"/>
          <a:lstStyle>
            <a:lvl1pPr marL="0" indent="0">
              <a:buNone/>
              <a:defRPr sz="15358"/>
            </a:lvl1pPr>
            <a:lvl2pPr marL="2194365" indent="0">
              <a:buNone/>
              <a:defRPr sz="13438"/>
            </a:lvl2pPr>
            <a:lvl3pPr marL="4388726" indent="0">
              <a:buNone/>
              <a:defRPr sz="11519"/>
            </a:lvl3pPr>
            <a:lvl4pPr marL="6583091" indent="0">
              <a:buNone/>
              <a:defRPr sz="9600"/>
            </a:lvl4pPr>
            <a:lvl5pPr marL="8777457" indent="0">
              <a:buNone/>
              <a:defRPr sz="9600"/>
            </a:lvl5pPr>
            <a:lvl6pPr marL="10971822" indent="0">
              <a:buNone/>
              <a:defRPr sz="9600"/>
            </a:lvl6pPr>
            <a:lvl7pPr marL="13166183" indent="0">
              <a:buNone/>
              <a:defRPr sz="9600"/>
            </a:lvl7pPr>
            <a:lvl8pPr marL="15360548" indent="0">
              <a:buNone/>
              <a:defRPr sz="9600"/>
            </a:lvl8pPr>
            <a:lvl9pPr marL="17554914"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5" y="9875520"/>
            <a:ext cx="15925562" cy="18295622"/>
          </a:xfrm>
        </p:spPr>
        <p:txBody>
          <a:bodyPr/>
          <a:lstStyle>
            <a:lvl1pPr marL="0" indent="0">
              <a:buNone/>
              <a:defRPr sz="7681"/>
            </a:lvl1pPr>
            <a:lvl2pPr marL="2194365" indent="0">
              <a:buNone/>
              <a:defRPr sz="6719"/>
            </a:lvl2pPr>
            <a:lvl3pPr marL="4388726" indent="0">
              <a:buNone/>
              <a:defRPr sz="5757"/>
            </a:lvl3pPr>
            <a:lvl4pPr marL="6583091" indent="0">
              <a:buNone/>
              <a:defRPr sz="4800"/>
            </a:lvl4pPr>
            <a:lvl5pPr marL="8777457" indent="0">
              <a:buNone/>
              <a:defRPr sz="4800"/>
            </a:lvl5pPr>
            <a:lvl6pPr marL="10971822" indent="0">
              <a:buNone/>
              <a:defRPr sz="4800"/>
            </a:lvl6pPr>
            <a:lvl7pPr marL="13166183" indent="0">
              <a:buNone/>
              <a:defRPr sz="4800"/>
            </a:lvl7pPr>
            <a:lvl8pPr marL="15360548" indent="0">
              <a:buNone/>
              <a:defRPr sz="4800"/>
            </a:lvl8pPr>
            <a:lvl9pPr marL="17554914"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9057D6D0-548A-46BD-A60D-CE948767A79E}" type="datetimeFigureOut">
              <a:rPr lang="en-GB" smtClean="0"/>
              <a:t>05/11/2020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0F52C6-0CB0-4773-9249-AA8A667BAA7B}" type="slidenum">
              <a:rPr lang="en-GB" smtClean="0"/>
              <a:t>‹#›</a:t>
            </a:fld>
            <a:endParaRPr lang="en-GB"/>
          </a:p>
        </p:txBody>
      </p:sp>
    </p:spTree>
    <p:extLst>
      <p:ext uri="{BB962C8B-B14F-4D97-AF65-F5344CB8AC3E}">
        <p14:creationId xmlns:p14="http://schemas.microsoft.com/office/powerpoint/2010/main" val="206581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5"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5"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2" y="30510487"/>
            <a:ext cx="11109960" cy="1752600"/>
          </a:xfrm>
          <a:prstGeom prst="rect">
            <a:avLst/>
          </a:prstGeom>
        </p:spPr>
        <p:txBody>
          <a:bodyPr vert="horz" lIns="91440" tIns="45720" rIns="91440" bIns="45720" rtlCol="0" anchor="ctr"/>
          <a:lstStyle>
            <a:lvl1pPr algn="l">
              <a:defRPr sz="5757">
                <a:solidFill>
                  <a:schemeClr val="tx1">
                    <a:tint val="75000"/>
                  </a:schemeClr>
                </a:solidFill>
              </a:defRPr>
            </a:lvl1pPr>
          </a:lstStyle>
          <a:p>
            <a:fld id="{9057D6D0-548A-46BD-A60D-CE948767A79E}" type="datetimeFigureOut">
              <a:rPr lang="en-GB" smtClean="0"/>
              <a:t>05/11/2020</a:t>
            </a:fld>
            <a:endParaRPr lang="en-GB"/>
          </a:p>
        </p:txBody>
      </p:sp>
      <p:sp>
        <p:nvSpPr>
          <p:cNvPr id="5" name="Footer Placeholder 4"/>
          <p:cNvSpPr>
            <a:spLocks noGrp="1"/>
          </p:cNvSpPr>
          <p:nvPr>
            <p:ph type="ftr" sz="quarter" idx="3"/>
          </p:nvPr>
        </p:nvSpPr>
        <p:spPr>
          <a:xfrm>
            <a:off x="16356335" y="30510487"/>
            <a:ext cx="16664940" cy="1752600"/>
          </a:xfrm>
          <a:prstGeom prst="rect">
            <a:avLst/>
          </a:prstGeom>
        </p:spPr>
        <p:txBody>
          <a:bodyPr vert="horz" lIns="91440" tIns="45720" rIns="91440" bIns="45720" rtlCol="0" anchor="ctr"/>
          <a:lstStyle>
            <a:lvl1pPr algn="ctr">
              <a:defRPr sz="575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4872932" y="30510487"/>
            <a:ext cx="11109960" cy="1752600"/>
          </a:xfrm>
          <a:prstGeom prst="rect">
            <a:avLst/>
          </a:prstGeom>
        </p:spPr>
        <p:txBody>
          <a:bodyPr vert="horz" lIns="91440" tIns="45720" rIns="91440" bIns="45720" rtlCol="0" anchor="ctr"/>
          <a:lstStyle>
            <a:lvl1pPr algn="r">
              <a:defRPr sz="5757">
                <a:solidFill>
                  <a:schemeClr val="tx1">
                    <a:tint val="75000"/>
                  </a:schemeClr>
                </a:solidFill>
              </a:defRPr>
            </a:lvl1pPr>
          </a:lstStyle>
          <a:p>
            <a:fld id="{850F52C6-0CB0-4773-9249-AA8A667BAA7B}" type="slidenum">
              <a:rPr lang="en-GB" smtClean="0"/>
              <a:t>‹#›</a:t>
            </a:fld>
            <a:endParaRPr lang="en-GB"/>
          </a:p>
        </p:txBody>
      </p:sp>
    </p:spTree>
    <p:extLst>
      <p:ext uri="{BB962C8B-B14F-4D97-AF65-F5344CB8AC3E}">
        <p14:creationId xmlns:p14="http://schemas.microsoft.com/office/powerpoint/2010/main" val="125882949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388726"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180" indent="-1097180" algn="l" defTabSz="4388726" rtl="0" eaLnBrk="1" latinLnBrk="0" hangingPunct="1">
        <a:lnSpc>
          <a:spcPct val="90000"/>
        </a:lnSpc>
        <a:spcBef>
          <a:spcPts val="4800"/>
        </a:spcBef>
        <a:buFont typeface="Arial" panose="020B0604020202020204" pitchFamily="34" charset="0"/>
        <a:buChar char="•"/>
        <a:defRPr sz="13438" kern="1200">
          <a:solidFill>
            <a:schemeClr val="tx1"/>
          </a:solidFill>
          <a:latin typeface="+mn-lt"/>
          <a:ea typeface="+mn-ea"/>
          <a:cs typeface="+mn-cs"/>
        </a:defRPr>
      </a:lvl1pPr>
      <a:lvl2pPr marL="3291546" indent="-1097180" algn="l" defTabSz="4388726" rtl="0" eaLnBrk="1" latinLnBrk="0" hangingPunct="1">
        <a:lnSpc>
          <a:spcPct val="90000"/>
        </a:lnSpc>
        <a:spcBef>
          <a:spcPts val="2398"/>
        </a:spcBef>
        <a:buFont typeface="Arial" panose="020B0604020202020204" pitchFamily="34" charset="0"/>
        <a:buChar char="•"/>
        <a:defRPr sz="11519" kern="1200">
          <a:solidFill>
            <a:schemeClr val="tx1"/>
          </a:solidFill>
          <a:latin typeface="+mn-lt"/>
          <a:ea typeface="+mn-ea"/>
          <a:cs typeface="+mn-cs"/>
        </a:defRPr>
      </a:lvl2pPr>
      <a:lvl3pPr marL="5485911" indent="-1097180" algn="l" defTabSz="4388726" rtl="0" eaLnBrk="1" latinLnBrk="0" hangingPunct="1">
        <a:lnSpc>
          <a:spcPct val="90000"/>
        </a:lnSpc>
        <a:spcBef>
          <a:spcPts val="2398"/>
        </a:spcBef>
        <a:buFont typeface="Arial" panose="020B0604020202020204" pitchFamily="34" charset="0"/>
        <a:buChar char="•"/>
        <a:defRPr sz="9600" kern="1200">
          <a:solidFill>
            <a:schemeClr val="tx1"/>
          </a:solidFill>
          <a:latin typeface="+mn-lt"/>
          <a:ea typeface="+mn-ea"/>
          <a:cs typeface="+mn-cs"/>
        </a:defRPr>
      </a:lvl3pPr>
      <a:lvl4pPr marL="7680277" indent="-1097180" algn="l" defTabSz="4388726" rtl="0" eaLnBrk="1" latinLnBrk="0" hangingPunct="1">
        <a:lnSpc>
          <a:spcPct val="90000"/>
        </a:lnSpc>
        <a:spcBef>
          <a:spcPts val="2398"/>
        </a:spcBef>
        <a:buFont typeface="Arial" panose="020B0604020202020204" pitchFamily="34" charset="0"/>
        <a:buChar char="•"/>
        <a:defRPr sz="8638" kern="1200">
          <a:solidFill>
            <a:schemeClr val="tx1"/>
          </a:solidFill>
          <a:latin typeface="+mn-lt"/>
          <a:ea typeface="+mn-ea"/>
          <a:cs typeface="+mn-cs"/>
        </a:defRPr>
      </a:lvl4pPr>
      <a:lvl5pPr marL="9874637" indent="-1097180" algn="l" defTabSz="4388726" rtl="0" eaLnBrk="1" latinLnBrk="0" hangingPunct="1">
        <a:lnSpc>
          <a:spcPct val="90000"/>
        </a:lnSpc>
        <a:spcBef>
          <a:spcPts val="2398"/>
        </a:spcBef>
        <a:buFont typeface="Arial" panose="020B0604020202020204" pitchFamily="34" charset="0"/>
        <a:buChar char="•"/>
        <a:defRPr sz="8638" kern="1200">
          <a:solidFill>
            <a:schemeClr val="tx1"/>
          </a:solidFill>
          <a:latin typeface="+mn-lt"/>
          <a:ea typeface="+mn-ea"/>
          <a:cs typeface="+mn-cs"/>
        </a:defRPr>
      </a:lvl5pPr>
      <a:lvl6pPr marL="12069003" indent="-1097180" algn="l" defTabSz="4388726" rtl="0" eaLnBrk="1" latinLnBrk="0" hangingPunct="1">
        <a:lnSpc>
          <a:spcPct val="90000"/>
        </a:lnSpc>
        <a:spcBef>
          <a:spcPts val="2398"/>
        </a:spcBef>
        <a:buFont typeface="Arial" panose="020B0604020202020204" pitchFamily="34" charset="0"/>
        <a:buChar char="•"/>
        <a:defRPr sz="8638" kern="1200">
          <a:solidFill>
            <a:schemeClr val="tx1"/>
          </a:solidFill>
          <a:latin typeface="+mn-lt"/>
          <a:ea typeface="+mn-ea"/>
          <a:cs typeface="+mn-cs"/>
        </a:defRPr>
      </a:lvl6pPr>
      <a:lvl7pPr marL="14263368" indent="-1097180" algn="l" defTabSz="4388726" rtl="0" eaLnBrk="1" latinLnBrk="0" hangingPunct="1">
        <a:lnSpc>
          <a:spcPct val="90000"/>
        </a:lnSpc>
        <a:spcBef>
          <a:spcPts val="2398"/>
        </a:spcBef>
        <a:buFont typeface="Arial" panose="020B0604020202020204" pitchFamily="34" charset="0"/>
        <a:buChar char="•"/>
        <a:defRPr sz="8638" kern="1200">
          <a:solidFill>
            <a:schemeClr val="tx1"/>
          </a:solidFill>
          <a:latin typeface="+mn-lt"/>
          <a:ea typeface="+mn-ea"/>
          <a:cs typeface="+mn-cs"/>
        </a:defRPr>
      </a:lvl7pPr>
      <a:lvl8pPr marL="16457734" indent="-1097180" algn="l" defTabSz="4388726" rtl="0" eaLnBrk="1" latinLnBrk="0" hangingPunct="1">
        <a:lnSpc>
          <a:spcPct val="90000"/>
        </a:lnSpc>
        <a:spcBef>
          <a:spcPts val="2398"/>
        </a:spcBef>
        <a:buFont typeface="Arial" panose="020B0604020202020204" pitchFamily="34" charset="0"/>
        <a:buChar char="•"/>
        <a:defRPr sz="8638" kern="1200">
          <a:solidFill>
            <a:schemeClr val="tx1"/>
          </a:solidFill>
          <a:latin typeface="+mn-lt"/>
          <a:ea typeface="+mn-ea"/>
          <a:cs typeface="+mn-cs"/>
        </a:defRPr>
      </a:lvl8pPr>
      <a:lvl9pPr marL="18652094" indent="-1097180" algn="l" defTabSz="4388726" rtl="0" eaLnBrk="1" latinLnBrk="0" hangingPunct="1">
        <a:lnSpc>
          <a:spcPct val="90000"/>
        </a:lnSpc>
        <a:spcBef>
          <a:spcPts val="2398"/>
        </a:spcBef>
        <a:buFont typeface="Arial" panose="020B0604020202020204" pitchFamily="34" charset="0"/>
        <a:buChar char="•"/>
        <a:defRPr sz="8638" kern="1200">
          <a:solidFill>
            <a:schemeClr val="tx1"/>
          </a:solidFill>
          <a:latin typeface="+mn-lt"/>
          <a:ea typeface="+mn-ea"/>
          <a:cs typeface="+mn-cs"/>
        </a:defRPr>
      </a:lvl9pPr>
    </p:bodyStyle>
    <p:otherStyle>
      <a:defPPr>
        <a:defRPr lang="en-US"/>
      </a:defPPr>
      <a:lvl1pPr marL="0" algn="l" defTabSz="4388726" rtl="0" eaLnBrk="1" latinLnBrk="0" hangingPunct="1">
        <a:defRPr sz="8638" kern="1200">
          <a:solidFill>
            <a:schemeClr val="tx1"/>
          </a:solidFill>
          <a:latin typeface="+mn-lt"/>
          <a:ea typeface="+mn-ea"/>
          <a:cs typeface="+mn-cs"/>
        </a:defRPr>
      </a:lvl1pPr>
      <a:lvl2pPr marL="2194365" algn="l" defTabSz="4388726" rtl="0" eaLnBrk="1" latinLnBrk="0" hangingPunct="1">
        <a:defRPr sz="8638" kern="1200">
          <a:solidFill>
            <a:schemeClr val="tx1"/>
          </a:solidFill>
          <a:latin typeface="+mn-lt"/>
          <a:ea typeface="+mn-ea"/>
          <a:cs typeface="+mn-cs"/>
        </a:defRPr>
      </a:lvl2pPr>
      <a:lvl3pPr marL="4388726" algn="l" defTabSz="4388726" rtl="0" eaLnBrk="1" latinLnBrk="0" hangingPunct="1">
        <a:defRPr sz="8638" kern="1200">
          <a:solidFill>
            <a:schemeClr val="tx1"/>
          </a:solidFill>
          <a:latin typeface="+mn-lt"/>
          <a:ea typeface="+mn-ea"/>
          <a:cs typeface="+mn-cs"/>
        </a:defRPr>
      </a:lvl3pPr>
      <a:lvl4pPr marL="6583091" algn="l" defTabSz="4388726" rtl="0" eaLnBrk="1" latinLnBrk="0" hangingPunct="1">
        <a:defRPr sz="8638" kern="1200">
          <a:solidFill>
            <a:schemeClr val="tx1"/>
          </a:solidFill>
          <a:latin typeface="+mn-lt"/>
          <a:ea typeface="+mn-ea"/>
          <a:cs typeface="+mn-cs"/>
        </a:defRPr>
      </a:lvl4pPr>
      <a:lvl5pPr marL="8777457" algn="l" defTabSz="4388726" rtl="0" eaLnBrk="1" latinLnBrk="0" hangingPunct="1">
        <a:defRPr sz="8638" kern="1200">
          <a:solidFill>
            <a:schemeClr val="tx1"/>
          </a:solidFill>
          <a:latin typeface="+mn-lt"/>
          <a:ea typeface="+mn-ea"/>
          <a:cs typeface="+mn-cs"/>
        </a:defRPr>
      </a:lvl5pPr>
      <a:lvl6pPr marL="10971822" algn="l" defTabSz="4388726" rtl="0" eaLnBrk="1" latinLnBrk="0" hangingPunct="1">
        <a:defRPr sz="8638" kern="1200">
          <a:solidFill>
            <a:schemeClr val="tx1"/>
          </a:solidFill>
          <a:latin typeface="+mn-lt"/>
          <a:ea typeface="+mn-ea"/>
          <a:cs typeface="+mn-cs"/>
        </a:defRPr>
      </a:lvl6pPr>
      <a:lvl7pPr marL="13166183" algn="l" defTabSz="4388726" rtl="0" eaLnBrk="1" latinLnBrk="0" hangingPunct="1">
        <a:defRPr sz="8638" kern="1200">
          <a:solidFill>
            <a:schemeClr val="tx1"/>
          </a:solidFill>
          <a:latin typeface="+mn-lt"/>
          <a:ea typeface="+mn-ea"/>
          <a:cs typeface="+mn-cs"/>
        </a:defRPr>
      </a:lvl7pPr>
      <a:lvl8pPr marL="15360548" algn="l" defTabSz="4388726" rtl="0" eaLnBrk="1" latinLnBrk="0" hangingPunct="1">
        <a:defRPr sz="8638" kern="1200">
          <a:solidFill>
            <a:schemeClr val="tx1"/>
          </a:solidFill>
          <a:latin typeface="+mn-lt"/>
          <a:ea typeface="+mn-ea"/>
          <a:cs typeface="+mn-cs"/>
        </a:defRPr>
      </a:lvl8pPr>
      <a:lvl9pPr marL="17554914" algn="l" defTabSz="4388726" rtl="0" eaLnBrk="1" latinLnBrk="0" hangingPunct="1">
        <a:defRPr sz="86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hyperlink" Target="https://en.wikipedia.org/wiki/Scrappy-Doo" TargetMode="External"/><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65CC24-F0D4-45D6-8309-32675BD31F58}"/>
              </a:ext>
            </a:extLst>
          </p:cNvPr>
          <p:cNvSpPr txBox="1"/>
          <p:nvPr/>
        </p:nvSpPr>
        <p:spPr>
          <a:xfrm>
            <a:off x="13446851" y="581604"/>
            <a:ext cx="29398814" cy="3785652"/>
          </a:xfrm>
          <a:prstGeom prst="rect">
            <a:avLst/>
          </a:prstGeom>
          <a:noFill/>
        </p:spPr>
        <p:txBody>
          <a:bodyPr wrap="square" rtlCol="0">
            <a:spAutoFit/>
          </a:bodyPr>
          <a:lstStyle/>
          <a:p>
            <a:pPr algn="ctr"/>
            <a:r>
              <a:rPr lang="en-GB" sz="12000" b="1" dirty="0">
                <a:solidFill>
                  <a:srgbClr val="50187E"/>
                </a:solidFill>
                <a:latin typeface="Scooby Doo" panose="00000400000000000000" pitchFamily="2" charset="0"/>
                <a:cs typeface="Segoe UI" panose="020B0502040204020203" pitchFamily="34" charset="0"/>
              </a:rPr>
              <a:t>ZOINKS! STATISTICS ANXIETY AND MATHS ANXIETY WERE THE SAME ALL ALONG!</a:t>
            </a:r>
          </a:p>
        </p:txBody>
      </p:sp>
      <p:sp>
        <p:nvSpPr>
          <p:cNvPr id="12" name="TextBox 11">
            <a:extLst>
              <a:ext uri="{FF2B5EF4-FFF2-40B4-BE49-F238E27FC236}">
                <a16:creationId xmlns:a16="http://schemas.microsoft.com/office/drawing/2014/main" id="{BC25DA03-91EC-4A79-B571-639C752F59A0}"/>
              </a:ext>
            </a:extLst>
          </p:cNvPr>
          <p:cNvSpPr txBox="1"/>
          <p:nvPr/>
        </p:nvSpPr>
        <p:spPr>
          <a:xfrm>
            <a:off x="41043983" y="30722108"/>
            <a:ext cx="6063834" cy="1938031"/>
          </a:xfrm>
          <a:prstGeom prst="rect">
            <a:avLst/>
          </a:prstGeom>
          <a:noFill/>
          <a:ln cap="rnd">
            <a:noFill/>
          </a:ln>
        </p:spPr>
        <p:txBody>
          <a:bodyPr wrap="square" rtlCol="0">
            <a:spAutoFit/>
          </a:bodyPr>
          <a:lstStyle/>
          <a:p>
            <a:r>
              <a:rPr lang="en-GB" sz="3998" dirty="0">
                <a:cs typeface="Segoe UI" panose="020B0502040204020203" pitchFamily="34" charset="0"/>
              </a:rPr>
              <a:t>Scan for pre-registration, data, R code, a copy of this poster, references, &amp; more!</a:t>
            </a:r>
          </a:p>
        </p:txBody>
      </p:sp>
      <p:sp>
        <p:nvSpPr>
          <p:cNvPr id="13" name="Rectangle: Rounded Corners 12">
            <a:extLst>
              <a:ext uri="{FF2B5EF4-FFF2-40B4-BE49-F238E27FC236}">
                <a16:creationId xmlns:a16="http://schemas.microsoft.com/office/drawing/2014/main" id="{5BB3E0A0-7FEC-45A7-9F81-73B15E507CE6}"/>
              </a:ext>
            </a:extLst>
          </p:cNvPr>
          <p:cNvSpPr/>
          <p:nvPr/>
        </p:nvSpPr>
        <p:spPr>
          <a:xfrm>
            <a:off x="37341699" y="15476395"/>
            <a:ext cx="11872564" cy="764098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98" dirty="0">
              <a:latin typeface="Segoe UI" panose="020B0502040204020203" pitchFamily="34" charset="0"/>
              <a:cs typeface="Segoe UI" panose="020B0502040204020203" pitchFamily="34" charset="0"/>
            </a:endParaRPr>
          </a:p>
        </p:txBody>
      </p:sp>
      <p:sp>
        <p:nvSpPr>
          <p:cNvPr id="22" name="Rectangle: Rounded Corners 21">
            <a:extLst>
              <a:ext uri="{FF2B5EF4-FFF2-40B4-BE49-F238E27FC236}">
                <a16:creationId xmlns:a16="http://schemas.microsoft.com/office/drawing/2014/main" id="{EAF726EB-C76B-47B8-8A2C-3F6AAB218ED2}"/>
              </a:ext>
            </a:extLst>
          </p:cNvPr>
          <p:cNvSpPr/>
          <p:nvPr/>
        </p:nvSpPr>
        <p:spPr>
          <a:xfrm>
            <a:off x="13337297" y="15474493"/>
            <a:ext cx="11749207" cy="7642891"/>
          </a:xfrm>
          <a:prstGeom prst="roundRect">
            <a:avLst/>
          </a:prstGeom>
          <a:solidFill>
            <a:srgbClr val="198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000" dirty="0">
              <a:latin typeface="Segoe UI" panose="020B0502040204020203" pitchFamily="34" charset="0"/>
              <a:cs typeface="Segoe UI" panose="020B0502040204020203" pitchFamily="34" charset="0"/>
            </a:endParaRPr>
          </a:p>
        </p:txBody>
      </p:sp>
      <p:sp>
        <p:nvSpPr>
          <p:cNvPr id="23" name="Rectangle: Rounded Corners 22">
            <a:extLst>
              <a:ext uri="{FF2B5EF4-FFF2-40B4-BE49-F238E27FC236}">
                <a16:creationId xmlns:a16="http://schemas.microsoft.com/office/drawing/2014/main" id="{FD9D18F9-E690-4DEC-B6A6-E91A0C102668}"/>
              </a:ext>
            </a:extLst>
          </p:cNvPr>
          <p:cNvSpPr/>
          <p:nvPr/>
        </p:nvSpPr>
        <p:spPr>
          <a:xfrm>
            <a:off x="25337989" y="15474493"/>
            <a:ext cx="11806510" cy="7642891"/>
          </a:xfrm>
          <a:prstGeom prst="roundRect">
            <a:avLst/>
          </a:prstGeom>
          <a:solidFill>
            <a:srgbClr val="501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000" dirty="0">
              <a:latin typeface="Segoe UI" panose="020B0502040204020203" pitchFamily="34" charset="0"/>
              <a:cs typeface="Segoe UI" panose="020B0502040204020203" pitchFamily="34" charset="0"/>
            </a:endParaRPr>
          </a:p>
        </p:txBody>
      </p:sp>
      <p:sp>
        <p:nvSpPr>
          <p:cNvPr id="15" name="Rectangle: Rounded Corners 14">
            <a:extLst>
              <a:ext uri="{FF2B5EF4-FFF2-40B4-BE49-F238E27FC236}">
                <a16:creationId xmlns:a16="http://schemas.microsoft.com/office/drawing/2014/main" id="{FA9412DE-A672-4251-8C9C-C1B7D4F28AD6}"/>
              </a:ext>
            </a:extLst>
          </p:cNvPr>
          <p:cNvSpPr/>
          <p:nvPr/>
        </p:nvSpPr>
        <p:spPr>
          <a:xfrm>
            <a:off x="37407240" y="23305006"/>
            <a:ext cx="11899013" cy="734570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200" dirty="0"/>
              <a:t>The two multi-level models showed state anxiety changes did not vary by MCQ type for either statistics-anxious, </a:t>
            </a:r>
            <a:r>
              <a:rPr lang="el-GR" sz="4200" i="1" dirty="0"/>
              <a:t>γ </a:t>
            </a:r>
            <a:r>
              <a:rPr lang="el-GR" sz="4200" dirty="0"/>
              <a:t>= -0.04,</a:t>
            </a:r>
            <a:r>
              <a:rPr lang="en-GB" sz="4200" dirty="0"/>
              <a:t> </a:t>
            </a:r>
            <a:r>
              <a:rPr lang="en-GB" sz="4200" i="1" dirty="0"/>
              <a:t>p </a:t>
            </a:r>
            <a:r>
              <a:rPr lang="en-GB" sz="4200" dirty="0"/>
              <a:t>= 0.29</a:t>
            </a:r>
            <a:r>
              <a:rPr lang="en-GB" sz="4200" i="1" dirty="0"/>
              <a:t>, </a:t>
            </a:r>
            <a:r>
              <a:rPr lang="en-GB" sz="4200" dirty="0"/>
              <a:t>95% CI </a:t>
            </a:r>
          </a:p>
          <a:p>
            <a:pPr algn="ctr"/>
            <a:r>
              <a:rPr lang="en-GB" sz="4200" dirty="0"/>
              <a:t>[-0.11, 0.034],</a:t>
            </a:r>
            <a:r>
              <a:rPr lang="en-GB" sz="4200" i="1" dirty="0"/>
              <a:t> </a:t>
            </a:r>
            <a:r>
              <a:rPr lang="en-GB" sz="4200" dirty="0"/>
              <a:t>or maths-anxious individuals, </a:t>
            </a:r>
          </a:p>
          <a:p>
            <a:pPr algn="ctr"/>
            <a:r>
              <a:rPr lang="el-GR" sz="4200" i="1" dirty="0"/>
              <a:t>γ </a:t>
            </a:r>
            <a:r>
              <a:rPr lang="el-GR" sz="4200" dirty="0"/>
              <a:t>=</a:t>
            </a:r>
            <a:r>
              <a:rPr lang="en-GB" sz="4200" dirty="0"/>
              <a:t> -</a:t>
            </a:r>
            <a:r>
              <a:rPr lang="el-GR" sz="4200" dirty="0"/>
              <a:t>0.02,</a:t>
            </a:r>
            <a:r>
              <a:rPr lang="en-GB" sz="4200" dirty="0"/>
              <a:t> </a:t>
            </a:r>
            <a:r>
              <a:rPr lang="en-GB" sz="4200" i="1" dirty="0"/>
              <a:t>p </a:t>
            </a:r>
            <a:r>
              <a:rPr lang="en-GB" sz="4200" dirty="0"/>
              <a:t>= 0.51</a:t>
            </a:r>
            <a:r>
              <a:rPr lang="en-GB" sz="4200" i="1" dirty="0"/>
              <a:t>, </a:t>
            </a:r>
            <a:r>
              <a:rPr lang="en-GB" sz="4200" dirty="0"/>
              <a:t>95% CI [-0.10, 0.05]. Furthermore, state anxiety change was similar for statistics-anxious and maths-anxious individuals in each MCQ condition (see Figures 3 &amp; 4). Therefore, the constructs showed no specificity in their predictive validity.</a:t>
            </a:r>
          </a:p>
        </p:txBody>
      </p:sp>
      <p:sp>
        <p:nvSpPr>
          <p:cNvPr id="25" name="Rectangle: Rounded Corners 24">
            <a:extLst>
              <a:ext uri="{FF2B5EF4-FFF2-40B4-BE49-F238E27FC236}">
                <a16:creationId xmlns:a16="http://schemas.microsoft.com/office/drawing/2014/main" id="{606A9BFC-F1A3-49FD-B524-368490549C66}"/>
              </a:ext>
            </a:extLst>
          </p:cNvPr>
          <p:cNvSpPr/>
          <p:nvPr/>
        </p:nvSpPr>
        <p:spPr>
          <a:xfrm>
            <a:off x="13363746" y="23305006"/>
            <a:ext cx="11749207" cy="7332409"/>
          </a:xfrm>
          <a:prstGeom prst="roundRect">
            <a:avLst/>
          </a:prstGeom>
          <a:solidFill>
            <a:srgbClr val="198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200" dirty="0"/>
              <a:t>Exploratory factor analysis resulted in factors driven by a shared underlying construct. For example, Figure 1 shows how some items from the test anxiety subscales of both the statistics anxiety and maths anxiety measures loaded onto a single test anxiety factor. This pattern was repeated for other items and subscales, revealing additional factors seemingly driven by anxiety about academic activities (e.g. tests, studying, feedback) and not the subject being studied (i.e. stats or maths).</a:t>
            </a:r>
          </a:p>
        </p:txBody>
      </p:sp>
      <p:sp>
        <p:nvSpPr>
          <p:cNvPr id="26" name="Rectangle: Rounded Corners 25">
            <a:extLst>
              <a:ext uri="{FF2B5EF4-FFF2-40B4-BE49-F238E27FC236}">
                <a16:creationId xmlns:a16="http://schemas.microsoft.com/office/drawing/2014/main" id="{E44D56DA-DA3B-4D12-906C-D9F1AE959502}"/>
              </a:ext>
            </a:extLst>
          </p:cNvPr>
          <p:cNvSpPr/>
          <p:nvPr/>
        </p:nvSpPr>
        <p:spPr>
          <a:xfrm>
            <a:off x="25310590" y="23291711"/>
            <a:ext cx="11899013" cy="7345703"/>
          </a:xfrm>
          <a:prstGeom prst="roundRect">
            <a:avLst/>
          </a:prstGeom>
          <a:solidFill>
            <a:srgbClr val="501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200" dirty="0"/>
              <a:t>Latent profile analysis indicated 96.6% of participants had similar ratings on both the maths anxiety and statistics anxiety scales (Figure 2). Only profile 3 deviated (in green in Figure 2), whereby individuals had higher statistics anxiety than maths anxiety. No profiles emerged containing individuals higher in maths anxiety. This pattern means it is very unusual for an individual to report having statistics anxiety independently of maths anxiety or vice-versa, again supporting the likelihood of a shared underlying construct.</a:t>
            </a:r>
          </a:p>
        </p:txBody>
      </p:sp>
      <p:sp>
        <p:nvSpPr>
          <p:cNvPr id="27" name="Rectangle: Rounded Corners 26">
            <a:extLst>
              <a:ext uri="{FF2B5EF4-FFF2-40B4-BE49-F238E27FC236}">
                <a16:creationId xmlns:a16="http://schemas.microsoft.com/office/drawing/2014/main" id="{7BFF0080-F956-4BEF-A569-5CB756B6DFCC}"/>
              </a:ext>
            </a:extLst>
          </p:cNvPr>
          <p:cNvSpPr/>
          <p:nvPr/>
        </p:nvSpPr>
        <p:spPr>
          <a:xfrm>
            <a:off x="13089066" y="4213369"/>
            <a:ext cx="35629195" cy="112195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22" indent="-285722">
              <a:buSzPct val="200000"/>
              <a:buBlip>
                <a:blip r:embed="rId2">
                  <a:extLst>
                    <a:ext uri="{837473B0-CC2E-450A-ABE3-18F120FF3D39}">
                      <a1611:picAttrSrcUrl xmlns:a1611="http://schemas.microsoft.com/office/drawing/2016/11/main" r:id="rId3"/>
                    </a:ext>
                  </a:extLst>
                </a:blip>
              </a:buBlip>
            </a:pPr>
            <a:r>
              <a:rPr lang="en-GB" sz="4400" dirty="0">
                <a:solidFill>
                  <a:schemeClr val="tx1"/>
                </a:solidFill>
              </a:rPr>
              <a:t> </a:t>
            </a:r>
            <a:r>
              <a:rPr lang="en-GB" sz="4400" b="1" dirty="0">
                <a:solidFill>
                  <a:schemeClr val="tx1"/>
                </a:solidFill>
              </a:rPr>
              <a:t>Background/Aim: </a:t>
            </a:r>
            <a:r>
              <a:rPr lang="en-GB" sz="4400" dirty="0">
                <a:solidFill>
                  <a:schemeClr val="tx1"/>
                </a:solidFill>
              </a:rPr>
              <a:t>Previous research indicates that the construct of statistics anxiety is distinct from maths anxiety (e.g. </a:t>
            </a:r>
            <a:r>
              <a:rPr lang="nl-NL" sz="4400" dirty="0">
                <a:solidFill>
                  <a:schemeClr val="tx1"/>
                </a:solidFill>
              </a:rPr>
              <a:t>Paechter et al., 2017</a:t>
            </a:r>
            <a:r>
              <a:rPr lang="en-GB" sz="4400" dirty="0">
                <a:solidFill>
                  <a:schemeClr val="tx1"/>
                </a:solidFill>
              </a:rPr>
              <a:t>) but             		reported differences are based only on correlations and may have been due to methodological limitations and temporal measurement non-            			invariance. We re-evaluated the constructs’ uniqueness in three novel ways. No directional hypotheses were made. </a:t>
            </a:r>
          </a:p>
          <a:p>
            <a:pPr marL="285722" indent="-285722">
              <a:buSzPct val="200000"/>
              <a:buBlip>
                <a:blip r:embed="rId2">
                  <a:extLst>
                    <a:ext uri="{837473B0-CC2E-450A-ABE3-18F120FF3D39}">
                      <a1611:picAttrSrcUrl xmlns:a1611="http://schemas.microsoft.com/office/drawing/2016/11/main" r:id="rId3"/>
                    </a:ext>
                  </a:extLst>
                </a:blip>
              </a:buBlip>
            </a:pPr>
            <a:r>
              <a:rPr lang="en-GB" sz="4400" b="1" dirty="0">
                <a:solidFill>
                  <a:schemeClr val="tx1"/>
                </a:solidFill>
              </a:rPr>
              <a:t> Design: </a:t>
            </a:r>
            <a:r>
              <a:rPr lang="en-GB" sz="4400" dirty="0">
                <a:solidFill>
                  <a:schemeClr val="tx1"/>
                </a:solidFill>
              </a:rPr>
              <a:t>Online study with self-report questionnaires (statistics anxiety, maths anxiety, trait anxiety, pre-manipulation state anxiety) followed by a 				between-subjects experimental manipulation (MCQ test: statistics or maths) and a post-manipulation state anxiety questionnaire.</a:t>
            </a:r>
          </a:p>
          <a:p>
            <a:pPr marL="285722" indent="-285722">
              <a:buSzPct val="200000"/>
              <a:buBlip>
                <a:blip r:embed="rId2">
                  <a:extLst>
                    <a:ext uri="{837473B0-CC2E-450A-ABE3-18F120FF3D39}">
                      <a1611:picAttrSrcUrl xmlns:a1611="http://schemas.microsoft.com/office/drawing/2016/11/main" r:id="rId3"/>
                    </a:ext>
                  </a:extLst>
                </a:blip>
              </a:buBlip>
            </a:pPr>
            <a:r>
              <a:rPr lang="en-GB" sz="4400" b="1" dirty="0">
                <a:solidFill>
                  <a:schemeClr val="tx1"/>
                </a:solidFill>
              </a:rPr>
              <a:t> Participants:</a:t>
            </a:r>
            <a:r>
              <a:rPr lang="en-GB" sz="4400" dirty="0">
                <a:solidFill>
                  <a:schemeClr val="tx1"/>
                </a:solidFill>
              </a:rPr>
              <a:t> </a:t>
            </a:r>
            <a:r>
              <a:rPr lang="en-GB" sz="4400" i="1" dirty="0">
                <a:solidFill>
                  <a:schemeClr val="tx1"/>
                </a:solidFill>
              </a:rPr>
              <a:t>N</a:t>
            </a:r>
            <a:r>
              <a:rPr lang="en-GB" sz="4400" dirty="0">
                <a:solidFill>
                  <a:schemeClr val="tx1"/>
                </a:solidFill>
              </a:rPr>
              <a:t> = 465 undergraduate psychology students (age: </a:t>
            </a:r>
            <a:r>
              <a:rPr lang="en-GB" sz="4400" i="1" dirty="0">
                <a:solidFill>
                  <a:schemeClr val="tx1"/>
                </a:solidFill>
              </a:rPr>
              <a:t>M</a:t>
            </a:r>
            <a:r>
              <a:rPr lang="en-GB" sz="4400" dirty="0">
                <a:solidFill>
                  <a:schemeClr val="tx1"/>
                </a:solidFill>
              </a:rPr>
              <a:t> = 20.5, </a:t>
            </a:r>
            <a:r>
              <a:rPr lang="en-GB" sz="4400" i="1" dirty="0">
                <a:solidFill>
                  <a:schemeClr val="tx1"/>
                </a:solidFill>
              </a:rPr>
              <a:t>SD</a:t>
            </a:r>
            <a:r>
              <a:rPr lang="en-GB" sz="4400" dirty="0">
                <a:solidFill>
                  <a:schemeClr val="tx1"/>
                </a:solidFill>
              </a:rPr>
              <a:t> = 2.8; 78.7% female).</a:t>
            </a:r>
          </a:p>
          <a:p>
            <a:pPr marL="285722" indent="-285722">
              <a:buSzPct val="200000"/>
              <a:buBlip>
                <a:blip r:embed="rId2">
                  <a:extLst>
                    <a:ext uri="{837473B0-CC2E-450A-ABE3-18F120FF3D39}">
                      <a1611:picAttrSrcUrl xmlns:a1611="http://schemas.microsoft.com/office/drawing/2016/11/main" r:id="rId3"/>
                    </a:ext>
                  </a:extLst>
                </a:blip>
              </a:buBlip>
            </a:pPr>
            <a:r>
              <a:rPr lang="en-GB" sz="4400" dirty="0">
                <a:solidFill>
                  <a:schemeClr val="tx1"/>
                </a:solidFill>
              </a:rPr>
              <a:t> </a:t>
            </a:r>
            <a:r>
              <a:rPr lang="en-GB" sz="4400" b="1" dirty="0">
                <a:solidFill>
                  <a:schemeClr val="tx1"/>
                </a:solidFill>
              </a:rPr>
              <a:t>Analysis: </a:t>
            </a:r>
            <a:r>
              <a:rPr lang="en-GB" sz="4400" dirty="0">
                <a:solidFill>
                  <a:schemeClr val="tx1"/>
                </a:solidFill>
              </a:rPr>
              <a:t>Three primary analyses were pre-registered and conducted.</a:t>
            </a:r>
          </a:p>
          <a:p>
            <a:pPr lvl="1">
              <a:buSzPct val="200000"/>
            </a:pPr>
            <a:r>
              <a:rPr lang="en-GB" sz="4400" dirty="0">
                <a:solidFill>
                  <a:schemeClr val="tx1"/>
                </a:solidFill>
              </a:rPr>
              <a:t> 	1) Exploratory factor analysis of the statistics anxiety and maths anxiety scales combined. If items from both scales load onto shared factors it   	suggests they are indicators of a construct common to both measures.</a:t>
            </a:r>
          </a:p>
          <a:p>
            <a:pPr lvl="1">
              <a:buSzPct val="200000"/>
            </a:pPr>
            <a:r>
              <a:rPr lang="en-GB" sz="4400" dirty="0">
                <a:solidFill>
                  <a:schemeClr val="tx1"/>
                </a:solidFill>
              </a:rPr>
              <a:t> 	2) Latent profile analysis to test whether any individuals report high levels of statistics anxiety but low maths anxiety and vice-versa. If such profiles 	do not exist, it suggests statistics anxiety and maths anxiety may not be independent.</a:t>
            </a:r>
          </a:p>
          <a:p>
            <a:pPr lvl="1">
              <a:buSzPct val="200000"/>
            </a:pPr>
            <a:r>
              <a:rPr lang="en-GB" sz="4400" dirty="0">
                <a:solidFill>
                  <a:schemeClr val="tx1"/>
                </a:solidFill>
              </a:rPr>
              <a:t>	3) Multi-level three-way interaction models to test specificity in the constructs’ predictive validity. That is, whether state anxiety rose for statistics-  	anxious students that took the statistics test but not the maths test, and vice-versa for maths-anxious students (adjusting for trait anxiety).</a:t>
            </a:r>
          </a:p>
          <a:p>
            <a:pPr marL="285722" indent="-285722">
              <a:buSzPct val="200000"/>
              <a:buBlip>
                <a:blip r:embed="rId2"/>
              </a:buBlip>
            </a:pPr>
            <a:r>
              <a:rPr lang="en-GB" sz="4400" b="1" dirty="0">
                <a:solidFill>
                  <a:schemeClr val="tx1"/>
                </a:solidFill>
              </a:rPr>
              <a:t>Results/Conclusion: </a:t>
            </a:r>
            <a:r>
              <a:rPr lang="en-GB" sz="4400" dirty="0">
                <a:solidFill>
                  <a:schemeClr val="tx1"/>
                </a:solidFill>
              </a:rPr>
              <a:t>Findings are summarised below. They converge in agreement that statistics anxiety and maths anxiety are not                       						separate constructs and, therefore, that statistics anxiety and maths anxiety have fallen prey to the ‘jangle fallacy’ (Kelley, 1927).</a:t>
            </a:r>
          </a:p>
        </p:txBody>
      </p:sp>
      <p:pic>
        <p:nvPicPr>
          <p:cNvPr id="28" name="Picture 27">
            <a:extLst>
              <a:ext uri="{FF2B5EF4-FFF2-40B4-BE49-F238E27FC236}">
                <a16:creationId xmlns:a16="http://schemas.microsoft.com/office/drawing/2014/main" id="{DCAAF038-58C6-468C-A16B-E8704B4B8D4A}"/>
              </a:ext>
            </a:extLst>
          </p:cNvPr>
          <p:cNvPicPr>
            <a:picLocks noChangeAspect="1"/>
          </p:cNvPicPr>
          <p:nvPr/>
        </p:nvPicPr>
        <p:blipFill>
          <a:blip r:embed="rId4"/>
          <a:stretch>
            <a:fillRect/>
          </a:stretch>
        </p:blipFill>
        <p:spPr>
          <a:xfrm>
            <a:off x="45987240" y="13242919"/>
            <a:ext cx="3182058" cy="2190021"/>
          </a:xfrm>
          <a:prstGeom prst="rect">
            <a:avLst/>
          </a:prstGeom>
        </p:spPr>
      </p:pic>
      <p:pic>
        <p:nvPicPr>
          <p:cNvPr id="1038" name="Picture 14">
            <a:extLst>
              <a:ext uri="{FF2B5EF4-FFF2-40B4-BE49-F238E27FC236}">
                <a16:creationId xmlns:a16="http://schemas.microsoft.com/office/drawing/2014/main" id="{7EA8A314-9A35-47A2-9CBB-0CABEBC66A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02403" y="31074973"/>
            <a:ext cx="3670770" cy="782171"/>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F2F3BC36-FE34-4117-908D-D341944CD409}"/>
              </a:ext>
            </a:extLst>
          </p:cNvPr>
          <p:cNvSpPr txBox="1"/>
          <p:nvPr/>
        </p:nvSpPr>
        <p:spPr>
          <a:xfrm>
            <a:off x="33030818" y="32031472"/>
            <a:ext cx="7058670" cy="800219"/>
          </a:xfrm>
          <a:prstGeom prst="rect">
            <a:avLst/>
          </a:prstGeom>
          <a:noFill/>
        </p:spPr>
        <p:txBody>
          <a:bodyPr wrap="square" rtlCol="0">
            <a:spAutoFit/>
          </a:bodyPr>
          <a:lstStyle/>
          <a:p>
            <a:r>
              <a:rPr lang="en-GB" sz="4600" dirty="0">
                <a:cs typeface="Segoe UI" panose="020B0502040204020203" pitchFamily="34" charset="0"/>
              </a:rPr>
              <a:t>jenny-terry/stats_maths_anx</a:t>
            </a:r>
          </a:p>
        </p:txBody>
      </p:sp>
      <p:pic>
        <p:nvPicPr>
          <p:cNvPr id="1040" name="Picture 16">
            <a:extLst>
              <a:ext uri="{FF2B5EF4-FFF2-40B4-BE49-F238E27FC236}">
                <a16:creationId xmlns:a16="http://schemas.microsoft.com/office/drawing/2014/main" id="{12951995-5037-42FB-A7AA-09882B5D89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68202" y="31074973"/>
            <a:ext cx="4213047" cy="782171"/>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0C0698F6-2B64-4A07-8156-CA2FA0DF356F}"/>
              </a:ext>
            </a:extLst>
          </p:cNvPr>
          <p:cNvSpPr txBox="1"/>
          <p:nvPr/>
        </p:nvSpPr>
        <p:spPr>
          <a:xfrm>
            <a:off x="28569336" y="32031473"/>
            <a:ext cx="3752503" cy="800219"/>
          </a:xfrm>
          <a:prstGeom prst="rect">
            <a:avLst/>
          </a:prstGeom>
          <a:noFill/>
        </p:spPr>
        <p:txBody>
          <a:bodyPr wrap="square" rtlCol="0">
            <a:spAutoFit/>
          </a:bodyPr>
          <a:lstStyle/>
          <a:p>
            <a:r>
              <a:rPr lang="en-GB" sz="4600" dirty="0">
                <a:cs typeface="Segoe UI" panose="020B0502040204020203" pitchFamily="34" charset="0"/>
              </a:rPr>
              <a:t>@jennyterry</a:t>
            </a:r>
          </a:p>
        </p:txBody>
      </p:sp>
      <p:pic>
        <p:nvPicPr>
          <p:cNvPr id="1042" name="Picture 18">
            <a:extLst>
              <a:ext uri="{FF2B5EF4-FFF2-40B4-BE49-F238E27FC236}">
                <a16:creationId xmlns:a16="http://schemas.microsoft.com/office/drawing/2014/main" id="{1DCCDB38-5E19-46EB-A225-EAA609A4446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812" t="10715" r="14256" b="18870"/>
          <a:stretch/>
        </p:blipFill>
        <p:spPr bwMode="auto">
          <a:xfrm>
            <a:off x="19027139" y="30722108"/>
            <a:ext cx="1430581" cy="136252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6F532581-B82B-41E9-8C6B-FEB97E5C5334}"/>
              </a:ext>
            </a:extLst>
          </p:cNvPr>
          <p:cNvSpPr txBox="1"/>
          <p:nvPr/>
        </p:nvSpPr>
        <p:spPr>
          <a:xfrm>
            <a:off x="17090018" y="32031472"/>
            <a:ext cx="6130783" cy="800219"/>
          </a:xfrm>
          <a:prstGeom prst="rect">
            <a:avLst/>
          </a:prstGeom>
          <a:noFill/>
        </p:spPr>
        <p:txBody>
          <a:bodyPr wrap="square" rtlCol="0">
            <a:spAutoFit/>
          </a:bodyPr>
          <a:lstStyle/>
          <a:p>
            <a:r>
              <a:rPr lang="en-GB" sz="4600" dirty="0">
                <a:cs typeface="Segoe UI" panose="020B0502040204020203" pitchFamily="34" charset="0"/>
              </a:rPr>
              <a:t>jlt26@sussex.ac.uk</a:t>
            </a:r>
          </a:p>
        </p:txBody>
      </p:sp>
      <p:pic>
        <p:nvPicPr>
          <p:cNvPr id="1050" name="Picture 26">
            <a:extLst>
              <a:ext uri="{FF2B5EF4-FFF2-40B4-BE49-F238E27FC236}">
                <a16:creationId xmlns:a16="http://schemas.microsoft.com/office/drawing/2014/main" id="{44D61C19-B4DB-46E8-9942-45571E182E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33234" y="30738568"/>
            <a:ext cx="3940860" cy="209513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ED244A20-610F-4343-BA76-C6E62DB4F86A}"/>
              </a:ext>
            </a:extLst>
          </p:cNvPr>
          <p:cNvSpPr txBox="1"/>
          <p:nvPr/>
        </p:nvSpPr>
        <p:spPr>
          <a:xfrm>
            <a:off x="23516793" y="32031474"/>
            <a:ext cx="4092206" cy="800219"/>
          </a:xfrm>
          <a:prstGeom prst="rect">
            <a:avLst/>
          </a:prstGeom>
          <a:noFill/>
        </p:spPr>
        <p:txBody>
          <a:bodyPr wrap="square" rtlCol="0">
            <a:spAutoFit/>
          </a:bodyPr>
          <a:lstStyle/>
          <a:p>
            <a:r>
              <a:rPr lang="en-GB" sz="4600" dirty="0">
                <a:cs typeface="Segoe UI" panose="020B0502040204020203" pitchFamily="34" charset="0"/>
              </a:rPr>
              <a:t>jennyterry.co.uk</a:t>
            </a:r>
          </a:p>
        </p:txBody>
      </p:sp>
      <p:pic>
        <p:nvPicPr>
          <p:cNvPr id="1032" name="Picture 8">
            <a:extLst>
              <a:ext uri="{FF2B5EF4-FFF2-40B4-BE49-F238E27FC236}">
                <a16:creationId xmlns:a16="http://schemas.microsoft.com/office/drawing/2014/main" id="{0FCCD6E5-CD62-409B-87E8-2142564411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33581" y="30784798"/>
            <a:ext cx="1368294" cy="13625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0BB182D-7DDA-4B57-A06A-2DDBCAEE92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3089066" cy="32918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4440FD97-D699-42D1-8121-885EEE168394}"/>
              </a:ext>
            </a:extLst>
          </p:cNvPr>
          <p:cNvSpPr/>
          <p:nvPr/>
        </p:nvSpPr>
        <p:spPr>
          <a:xfrm>
            <a:off x="43266468" y="635144"/>
            <a:ext cx="5658225" cy="3308897"/>
          </a:xfrm>
          <a:prstGeom prst="roundRect">
            <a:avLst/>
          </a:prstGeom>
          <a:solidFill>
            <a:srgbClr val="50187E"/>
          </a:solidFill>
          <a:ln>
            <a:solidFill>
              <a:srgbClr val="5018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dirty="0">
                <a:solidFill>
                  <a:schemeClr val="bg1"/>
                </a:solidFill>
                <a:latin typeface="Scooby Doo" panose="00000400000000000000" pitchFamily="2" charset="0"/>
                <a:cs typeface="Segoe UI" panose="020B0502040204020203" pitchFamily="34" charset="0"/>
              </a:rPr>
              <a:t>Mystery Inc.: </a:t>
            </a:r>
            <a:r>
              <a:rPr lang="en-GB" sz="6000" b="1" dirty="0">
                <a:solidFill>
                  <a:schemeClr val="bg1"/>
                </a:solidFill>
                <a:latin typeface="Segoe UI" panose="020B0502040204020203" pitchFamily="34" charset="0"/>
                <a:cs typeface="Segoe UI" panose="020B0502040204020203" pitchFamily="34" charset="0"/>
              </a:rPr>
              <a:t>Jenny Terry &amp; Andy P. Field</a:t>
            </a:r>
          </a:p>
        </p:txBody>
      </p:sp>
      <p:pic>
        <p:nvPicPr>
          <p:cNvPr id="14" name="Picture 13" descr="Qr code&#10;&#10;Description automatically generated">
            <a:extLst>
              <a:ext uri="{FF2B5EF4-FFF2-40B4-BE49-F238E27FC236}">
                <a16:creationId xmlns:a16="http://schemas.microsoft.com/office/drawing/2014/main" id="{3FA88242-61A5-471A-9ACF-8B43BFF0FC8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948407" y="30725875"/>
            <a:ext cx="2107832" cy="2107832"/>
          </a:xfrm>
          <a:prstGeom prst="rect">
            <a:avLst/>
          </a:prstGeom>
        </p:spPr>
      </p:pic>
      <p:sp>
        <p:nvSpPr>
          <p:cNvPr id="3" name="Rectangle 2">
            <a:extLst>
              <a:ext uri="{FF2B5EF4-FFF2-40B4-BE49-F238E27FC236}">
                <a16:creationId xmlns:a16="http://schemas.microsoft.com/office/drawing/2014/main" id="{B4A5D317-D078-404B-9970-A821935830A3}"/>
              </a:ext>
            </a:extLst>
          </p:cNvPr>
          <p:cNvSpPr/>
          <p:nvPr/>
        </p:nvSpPr>
        <p:spPr>
          <a:xfrm>
            <a:off x="13845938" y="16336247"/>
            <a:ext cx="10749766" cy="59504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TextBox 100">
            <a:extLst>
              <a:ext uri="{FF2B5EF4-FFF2-40B4-BE49-F238E27FC236}">
                <a16:creationId xmlns:a16="http://schemas.microsoft.com/office/drawing/2014/main" id="{638C2644-6D7A-48B2-9310-A594654562D5}"/>
              </a:ext>
            </a:extLst>
          </p:cNvPr>
          <p:cNvSpPr txBox="1"/>
          <p:nvPr/>
        </p:nvSpPr>
        <p:spPr>
          <a:xfrm>
            <a:off x="13849192" y="22575227"/>
            <a:ext cx="1032387" cy="369653"/>
          </a:xfrm>
          <a:prstGeom prst="rect">
            <a:avLst/>
          </a:prstGeom>
          <a:noFill/>
        </p:spPr>
        <p:txBody>
          <a:bodyPr wrap="square" rtlCol="0">
            <a:spAutoFit/>
          </a:bodyPr>
          <a:lstStyle/>
          <a:p>
            <a:r>
              <a:rPr lang="en-GB" dirty="0">
                <a:solidFill>
                  <a:schemeClr val="bg1"/>
                </a:solidFill>
              </a:rPr>
              <a:t>Figure 1</a:t>
            </a:r>
          </a:p>
        </p:txBody>
      </p:sp>
      <p:sp>
        <p:nvSpPr>
          <p:cNvPr id="140" name="TextBox 139">
            <a:extLst>
              <a:ext uri="{FF2B5EF4-FFF2-40B4-BE49-F238E27FC236}">
                <a16:creationId xmlns:a16="http://schemas.microsoft.com/office/drawing/2014/main" id="{C5EED360-6C32-4CE9-8F6A-A8B70240F8CD}"/>
              </a:ext>
            </a:extLst>
          </p:cNvPr>
          <p:cNvSpPr txBox="1"/>
          <p:nvPr/>
        </p:nvSpPr>
        <p:spPr>
          <a:xfrm>
            <a:off x="26777934" y="22609180"/>
            <a:ext cx="1032387" cy="369653"/>
          </a:xfrm>
          <a:prstGeom prst="rect">
            <a:avLst/>
          </a:prstGeom>
          <a:noFill/>
        </p:spPr>
        <p:txBody>
          <a:bodyPr wrap="square" rtlCol="0">
            <a:spAutoFit/>
          </a:bodyPr>
          <a:lstStyle/>
          <a:p>
            <a:r>
              <a:rPr lang="en-GB" dirty="0">
                <a:solidFill>
                  <a:schemeClr val="bg1"/>
                </a:solidFill>
              </a:rPr>
              <a:t>Figure 2</a:t>
            </a:r>
          </a:p>
        </p:txBody>
      </p:sp>
      <p:sp>
        <p:nvSpPr>
          <p:cNvPr id="141" name="TextBox 140">
            <a:extLst>
              <a:ext uri="{FF2B5EF4-FFF2-40B4-BE49-F238E27FC236}">
                <a16:creationId xmlns:a16="http://schemas.microsoft.com/office/drawing/2014/main" id="{8EE54A50-337D-4FE3-B4FC-6298A6D24EE3}"/>
              </a:ext>
            </a:extLst>
          </p:cNvPr>
          <p:cNvSpPr txBox="1"/>
          <p:nvPr/>
        </p:nvSpPr>
        <p:spPr>
          <a:xfrm>
            <a:off x="37459130" y="21352543"/>
            <a:ext cx="1032387" cy="369653"/>
          </a:xfrm>
          <a:prstGeom prst="rect">
            <a:avLst/>
          </a:prstGeom>
          <a:noFill/>
        </p:spPr>
        <p:txBody>
          <a:bodyPr wrap="square" rtlCol="0">
            <a:spAutoFit/>
          </a:bodyPr>
          <a:lstStyle/>
          <a:p>
            <a:r>
              <a:rPr lang="en-GB" dirty="0">
                <a:solidFill>
                  <a:schemeClr val="bg1"/>
                </a:solidFill>
              </a:rPr>
              <a:t>Figure 3</a:t>
            </a:r>
          </a:p>
        </p:txBody>
      </p:sp>
      <p:sp>
        <p:nvSpPr>
          <p:cNvPr id="142" name="TextBox 141">
            <a:extLst>
              <a:ext uri="{FF2B5EF4-FFF2-40B4-BE49-F238E27FC236}">
                <a16:creationId xmlns:a16="http://schemas.microsoft.com/office/drawing/2014/main" id="{9DD61FEA-54D0-42B8-BB3C-F10D85A2FEEF}"/>
              </a:ext>
            </a:extLst>
          </p:cNvPr>
          <p:cNvSpPr txBox="1"/>
          <p:nvPr/>
        </p:nvSpPr>
        <p:spPr>
          <a:xfrm>
            <a:off x="43292466" y="21306375"/>
            <a:ext cx="1032387" cy="369653"/>
          </a:xfrm>
          <a:prstGeom prst="rect">
            <a:avLst/>
          </a:prstGeom>
          <a:noFill/>
        </p:spPr>
        <p:txBody>
          <a:bodyPr wrap="square" rtlCol="0">
            <a:spAutoFit/>
          </a:bodyPr>
          <a:lstStyle/>
          <a:p>
            <a:r>
              <a:rPr lang="en-GB" dirty="0">
                <a:solidFill>
                  <a:schemeClr val="bg1"/>
                </a:solidFill>
              </a:rPr>
              <a:t>Figure 4 </a:t>
            </a:r>
          </a:p>
        </p:txBody>
      </p:sp>
      <p:sp>
        <p:nvSpPr>
          <p:cNvPr id="8" name="Rectangle 7">
            <a:extLst>
              <a:ext uri="{FF2B5EF4-FFF2-40B4-BE49-F238E27FC236}">
                <a16:creationId xmlns:a16="http://schemas.microsoft.com/office/drawing/2014/main" id="{6B8E344C-BB94-47B8-8027-C98D38463C0A}"/>
              </a:ext>
            </a:extLst>
          </p:cNvPr>
          <p:cNvSpPr/>
          <p:nvPr/>
        </p:nvSpPr>
        <p:spPr>
          <a:xfrm>
            <a:off x="43382223" y="16937329"/>
            <a:ext cx="5666923" cy="523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Predicted mean values of state anxiety change at -1 </a:t>
            </a:r>
            <a:r>
              <a:rPr lang="en-GB" i="1" dirty="0">
                <a:solidFill>
                  <a:schemeClr val="tx1"/>
                </a:solidFill>
              </a:rPr>
              <a:t>SD</a:t>
            </a:r>
            <a:r>
              <a:rPr lang="en-GB" dirty="0">
                <a:solidFill>
                  <a:schemeClr val="tx1"/>
                </a:solidFill>
              </a:rPr>
              <a:t>, </a:t>
            </a:r>
            <a:r>
              <a:rPr lang="en-GB" i="1" dirty="0">
                <a:solidFill>
                  <a:schemeClr val="tx1"/>
                </a:solidFill>
              </a:rPr>
              <a:t>M</a:t>
            </a:r>
            <a:r>
              <a:rPr lang="en-GB" dirty="0">
                <a:solidFill>
                  <a:schemeClr val="tx1"/>
                </a:solidFill>
              </a:rPr>
              <a:t>, &amp; +1 </a:t>
            </a:r>
            <a:r>
              <a:rPr lang="en-GB" i="1" dirty="0">
                <a:solidFill>
                  <a:schemeClr val="tx1"/>
                </a:solidFill>
              </a:rPr>
              <a:t>SD</a:t>
            </a:r>
            <a:r>
              <a:rPr lang="en-GB" dirty="0">
                <a:solidFill>
                  <a:schemeClr val="tx1"/>
                </a:solidFill>
              </a:rPr>
              <a:t> of </a:t>
            </a:r>
            <a:r>
              <a:rPr lang="en-GB" b="1" dirty="0">
                <a:solidFill>
                  <a:schemeClr val="tx1"/>
                </a:solidFill>
              </a:rPr>
              <a:t>maths anxiety </a:t>
            </a:r>
            <a:r>
              <a:rPr lang="en-GB" dirty="0">
                <a:solidFill>
                  <a:schemeClr val="tx1"/>
                </a:solidFill>
              </a:rPr>
              <a:t>for each MCQ condition.</a:t>
            </a:r>
          </a:p>
        </p:txBody>
      </p:sp>
      <p:sp>
        <p:nvSpPr>
          <p:cNvPr id="39" name="Rectangle 38">
            <a:extLst>
              <a:ext uri="{FF2B5EF4-FFF2-40B4-BE49-F238E27FC236}">
                <a16:creationId xmlns:a16="http://schemas.microsoft.com/office/drawing/2014/main" id="{90B69A6F-4603-42E3-BEDC-7478BCE70263}"/>
              </a:ext>
            </a:extLst>
          </p:cNvPr>
          <p:cNvSpPr/>
          <p:nvPr/>
        </p:nvSpPr>
        <p:spPr>
          <a:xfrm>
            <a:off x="37535639" y="16941396"/>
            <a:ext cx="5727575" cy="523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Predicted mean values of state anxiety change at -1 </a:t>
            </a:r>
            <a:r>
              <a:rPr lang="en-GB" i="1" dirty="0">
                <a:solidFill>
                  <a:schemeClr val="tx1"/>
                </a:solidFill>
              </a:rPr>
              <a:t>SD</a:t>
            </a:r>
            <a:r>
              <a:rPr lang="en-GB" dirty="0">
                <a:solidFill>
                  <a:schemeClr val="tx1"/>
                </a:solidFill>
              </a:rPr>
              <a:t>, </a:t>
            </a:r>
            <a:r>
              <a:rPr lang="en-GB" i="1" dirty="0">
                <a:solidFill>
                  <a:schemeClr val="tx1"/>
                </a:solidFill>
              </a:rPr>
              <a:t>M</a:t>
            </a:r>
            <a:r>
              <a:rPr lang="en-GB" dirty="0">
                <a:solidFill>
                  <a:schemeClr val="tx1"/>
                </a:solidFill>
              </a:rPr>
              <a:t>, &amp; +1 </a:t>
            </a:r>
            <a:r>
              <a:rPr lang="en-GB" i="1" dirty="0">
                <a:solidFill>
                  <a:schemeClr val="tx1"/>
                </a:solidFill>
              </a:rPr>
              <a:t>SD</a:t>
            </a:r>
            <a:r>
              <a:rPr lang="en-GB" dirty="0">
                <a:solidFill>
                  <a:schemeClr val="tx1"/>
                </a:solidFill>
              </a:rPr>
              <a:t> of </a:t>
            </a:r>
            <a:r>
              <a:rPr lang="en-GB" b="1" dirty="0">
                <a:solidFill>
                  <a:schemeClr val="tx1"/>
                </a:solidFill>
              </a:rPr>
              <a:t>statistics </a:t>
            </a:r>
            <a:r>
              <a:rPr lang="en-GB" b="1">
                <a:solidFill>
                  <a:schemeClr val="tx1"/>
                </a:solidFill>
              </a:rPr>
              <a:t>anxiety </a:t>
            </a:r>
            <a:r>
              <a:rPr lang="en-GB">
                <a:solidFill>
                  <a:schemeClr val="tx1"/>
                </a:solidFill>
              </a:rPr>
              <a:t>for </a:t>
            </a:r>
            <a:r>
              <a:rPr lang="en-GB" dirty="0">
                <a:solidFill>
                  <a:schemeClr val="tx1"/>
                </a:solidFill>
              </a:rPr>
              <a:t>each MCQ condition.</a:t>
            </a:r>
          </a:p>
        </p:txBody>
      </p:sp>
      <p:pic>
        <p:nvPicPr>
          <p:cNvPr id="34" name="Picture 33">
            <a:extLst>
              <a:ext uri="{FF2B5EF4-FFF2-40B4-BE49-F238E27FC236}">
                <a16:creationId xmlns:a16="http://schemas.microsoft.com/office/drawing/2014/main" id="{E23AA3E5-CC6B-4104-99AE-EDAF163764DB}"/>
              </a:ext>
            </a:extLst>
          </p:cNvPr>
          <p:cNvPicPr>
            <a:picLocks noChangeAspect="1"/>
          </p:cNvPicPr>
          <p:nvPr/>
        </p:nvPicPr>
        <p:blipFill>
          <a:blip r:embed="rId12"/>
          <a:stretch>
            <a:fillRect/>
          </a:stretch>
        </p:blipFill>
        <p:spPr>
          <a:xfrm>
            <a:off x="13988859" y="16417737"/>
            <a:ext cx="10549192" cy="5583470"/>
          </a:xfrm>
          <a:prstGeom prst="rect">
            <a:avLst/>
          </a:prstGeom>
        </p:spPr>
      </p:pic>
      <p:pic>
        <p:nvPicPr>
          <p:cNvPr id="6" name="Picture 5">
            <a:extLst>
              <a:ext uri="{FF2B5EF4-FFF2-40B4-BE49-F238E27FC236}">
                <a16:creationId xmlns:a16="http://schemas.microsoft.com/office/drawing/2014/main" id="{99E84063-46E2-43A9-A369-5EBA7E90E036}"/>
              </a:ext>
            </a:extLst>
          </p:cNvPr>
          <p:cNvPicPr>
            <a:picLocks noChangeAspect="1"/>
          </p:cNvPicPr>
          <p:nvPr/>
        </p:nvPicPr>
        <p:blipFill rotWithShape="1">
          <a:blip r:embed="rId13"/>
          <a:srcRect t="10179" r="16606"/>
          <a:stretch/>
        </p:blipFill>
        <p:spPr>
          <a:xfrm>
            <a:off x="37535639" y="17474806"/>
            <a:ext cx="5735545" cy="3812413"/>
          </a:xfrm>
          <a:prstGeom prst="rect">
            <a:avLst/>
          </a:prstGeom>
        </p:spPr>
      </p:pic>
      <p:pic>
        <p:nvPicPr>
          <p:cNvPr id="50" name="Picture 49">
            <a:extLst>
              <a:ext uri="{FF2B5EF4-FFF2-40B4-BE49-F238E27FC236}">
                <a16:creationId xmlns:a16="http://schemas.microsoft.com/office/drawing/2014/main" id="{04A65250-7759-4BF0-A18F-AE03364278AB}"/>
              </a:ext>
            </a:extLst>
          </p:cNvPr>
          <p:cNvPicPr>
            <a:picLocks noChangeAspect="1"/>
          </p:cNvPicPr>
          <p:nvPr/>
        </p:nvPicPr>
        <p:blipFill>
          <a:blip r:embed="rId14"/>
          <a:stretch>
            <a:fillRect/>
          </a:stretch>
        </p:blipFill>
        <p:spPr>
          <a:xfrm>
            <a:off x="42008887" y="17920499"/>
            <a:ext cx="1047896" cy="752580"/>
          </a:xfrm>
          <a:prstGeom prst="rect">
            <a:avLst/>
          </a:prstGeom>
          <a:ln>
            <a:solidFill>
              <a:schemeClr val="tx1"/>
            </a:solidFill>
          </a:ln>
        </p:spPr>
      </p:pic>
      <p:pic>
        <p:nvPicPr>
          <p:cNvPr id="9" name="Picture 8">
            <a:extLst>
              <a:ext uri="{FF2B5EF4-FFF2-40B4-BE49-F238E27FC236}">
                <a16:creationId xmlns:a16="http://schemas.microsoft.com/office/drawing/2014/main" id="{BA284EAD-DA83-4759-A934-C4031113F7C5}"/>
              </a:ext>
            </a:extLst>
          </p:cNvPr>
          <p:cNvPicPr>
            <a:picLocks noChangeAspect="1"/>
          </p:cNvPicPr>
          <p:nvPr/>
        </p:nvPicPr>
        <p:blipFill rotWithShape="1">
          <a:blip r:embed="rId15"/>
          <a:srcRect t="10612" r="16048"/>
          <a:stretch/>
        </p:blipFill>
        <p:spPr>
          <a:xfrm>
            <a:off x="43380303" y="17472637"/>
            <a:ext cx="5689243" cy="3814582"/>
          </a:xfrm>
          <a:prstGeom prst="rect">
            <a:avLst/>
          </a:prstGeom>
        </p:spPr>
      </p:pic>
      <p:pic>
        <p:nvPicPr>
          <p:cNvPr id="45" name="Picture 44">
            <a:extLst>
              <a:ext uri="{FF2B5EF4-FFF2-40B4-BE49-F238E27FC236}">
                <a16:creationId xmlns:a16="http://schemas.microsoft.com/office/drawing/2014/main" id="{C94C3460-AB28-4B22-A057-BAFDDDF99A4F}"/>
              </a:ext>
            </a:extLst>
          </p:cNvPr>
          <p:cNvPicPr>
            <a:picLocks noChangeAspect="1"/>
          </p:cNvPicPr>
          <p:nvPr/>
        </p:nvPicPr>
        <p:blipFill>
          <a:blip r:embed="rId14"/>
          <a:stretch>
            <a:fillRect/>
          </a:stretch>
        </p:blipFill>
        <p:spPr>
          <a:xfrm>
            <a:off x="47749620" y="17914774"/>
            <a:ext cx="1047896" cy="752580"/>
          </a:xfrm>
          <a:prstGeom prst="rect">
            <a:avLst/>
          </a:prstGeom>
          <a:ln>
            <a:solidFill>
              <a:schemeClr val="tx1"/>
            </a:solidFill>
          </a:ln>
        </p:spPr>
      </p:pic>
      <p:pic>
        <p:nvPicPr>
          <p:cNvPr id="4" name="Picture 3">
            <a:extLst>
              <a:ext uri="{FF2B5EF4-FFF2-40B4-BE49-F238E27FC236}">
                <a16:creationId xmlns:a16="http://schemas.microsoft.com/office/drawing/2014/main" id="{1C9CD42E-3AFD-4E8F-B917-F81A9D137E5B}"/>
              </a:ext>
            </a:extLst>
          </p:cNvPr>
          <p:cNvPicPr>
            <a:picLocks noChangeAspect="1"/>
          </p:cNvPicPr>
          <p:nvPr/>
        </p:nvPicPr>
        <p:blipFill>
          <a:blip r:embed="rId16"/>
          <a:stretch>
            <a:fillRect/>
          </a:stretch>
        </p:blipFill>
        <p:spPr>
          <a:xfrm>
            <a:off x="26777934" y="16149384"/>
            <a:ext cx="8996180" cy="6425843"/>
          </a:xfrm>
          <a:prstGeom prst="rect">
            <a:avLst/>
          </a:prstGeom>
        </p:spPr>
      </p:pic>
      <p:sp>
        <p:nvSpPr>
          <p:cNvPr id="20" name="Rectangle 19">
            <a:extLst>
              <a:ext uri="{FF2B5EF4-FFF2-40B4-BE49-F238E27FC236}">
                <a16:creationId xmlns:a16="http://schemas.microsoft.com/office/drawing/2014/main" id="{A7E864FC-AB21-4A53-B67B-066F396E4A2E}"/>
              </a:ext>
            </a:extLst>
          </p:cNvPr>
          <p:cNvSpPr/>
          <p:nvPr/>
        </p:nvSpPr>
        <p:spPr>
          <a:xfrm>
            <a:off x="34866734" y="18112393"/>
            <a:ext cx="864563" cy="3573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Profile</a:t>
            </a:r>
          </a:p>
        </p:txBody>
      </p:sp>
    </p:spTree>
    <p:extLst>
      <p:ext uri="{BB962C8B-B14F-4D97-AF65-F5344CB8AC3E}">
        <p14:creationId xmlns:p14="http://schemas.microsoft.com/office/powerpoint/2010/main" val="5034914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2562E6460F1040BFF65C057E919DD6" ma:contentTypeVersion="13" ma:contentTypeDescription="Create a new document." ma:contentTypeScope="" ma:versionID="4ddc7f8995a5b58d691c4d05f03e286c">
  <xsd:schema xmlns:xsd="http://www.w3.org/2001/XMLSchema" xmlns:xs="http://www.w3.org/2001/XMLSchema" xmlns:p="http://schemas.microsoft.com/office/2006/metadata/properties" xmlns:ns3="c48172ae-12f8-400c-a23a-13a6be4ba49d" xmlns:ns4="d6df052d-5bea-48c5-b57f-465fb9850321" targetNamespace="http://schemas.microsoft.com/office/2006/metadata/properties" ma:root="true" ma:fieldsID="e879f210d92b319c7adcd30504edd71c" ns3:_="" ns4:_="">
    <xsd:import namespace="c48172ae-12f8-400c-a23a-13a6be4ba49d"/>
    <xsd:import namespace="d6df052d-5bea-48c5-b57f-465fb985032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8172ae-12f8-400c-a23a-13a6be4ba4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df052d-5bea-48c5-b57f-465fb985032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4405AD-A877-4FB4-A0DD-16B7FBFF916B}">
  <ds:schemaRefs>
    <ds:schemaRef ds:uri="http://schemas.microsoft.com/office/2006/documentManagement/types"/>
    <ds:schemaRef ds:uri="http://schemas.microsoft.com/office/infopath/2007/PartnerControls"/>
    <ds:schemaRef ds:uri="d6df052d-5bea-48c5-b57f-465fb9850321"/>
    <ds:schemaRef ds:uri="c48172ae-12f8-400c-a23a-13a6be4ba49d"/>
    <ds:schemaRef ds:uri="http://schemas.microsoft.com/office/2006/metadata/properties"/>
    <ds:schemaRef ds:uri="http://purl.org/dc/terms/"/>
    <ds:schemaRef ds:uri="http://www.w3.org/XML/1998/namespace"/>
    <ds:schemaRef ds:uri="http://purl.org/dc/dcmitype/"/>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5633D76D-E4B1-4BC2-88D5-58878275C64E}">
  <ds:schemaRefs>
    <ds:schemaRef ds:uri="http://schemas.microsoft.com/sharepoint/v3/contenttype/forms"/>
  </ds:schemaRefs>
</ds:datastoreItem>
</file>

<file path=customXml/itemProps3.xml><?xml version="1.0" encoding="utf-8"?>
<ds:datastoreItem xmlns:ds="http://schemas.openxmlformats.org/officeDocument/2006/customXml" ds:itemID="{FFCDE2C7-C2BC-431F-9AE6-D9DDAF0A52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8172ae-12f8-400c-a23a-13a6be4ba49d"/>
    <ds:schemaRef ds:uri="d6df052d-5bea-48c5-b57f-465fb98503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18289</TotalTime>
  <Words>738</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Scooby Doo</vt:lpstr>
      <vt:lpstr>Segoe UI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 Terry</dc:creator>
  <cp:lastModifiedBy>Jenny Terry</cp:lastModifiedBy>
  <cp:revision>9</cp:revision>
  <dcterms:created xsi:type="dcterms:W3CDTF">2020-08-03T11:15:30Z</dcterms:created>
  <dcterms:modified xsi:type="dcterms:W3CDTF">2020-11-05T22:44:20Z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0x010100A92562E6460F1040BFF65C057E919DD6</vt:lpwstr>
  </property>
</Properties>
</file>