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  <p:sldId id="264" r:id="rId9"/>
    <p:sldId id="267" r:id="rId10"/>
    <p:sldId id="266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4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DAB2-77EF-4E0B-A868-3D382A15D07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7A48-D09E-477E-B18B-1D10E329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20180405.csv" TargetMode="External"/><Relationship Id="rId2" Type="http://schemas.openxmlformats.org/officeDocument/2006/relationships/hyperlink" Target="20180405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20180405.xls" TargetMode="External"/><Relationship Id="rId4" Type="http://schemas.openxmlformats.org/officeDocument/2006/relationships/hyperlink" Target="20180405_result.tx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log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result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result2_chart.csv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SMCIPMITool</a:t>
            </a:r>
            <a:r>
              <a:rPr lang="en-US" altLang="zh-TW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IPMIPSUStatus.py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 parameter by user</a:t>
            </a:r>
          </a:p>
          <a:p>
            <a:pPr lvl="2"/>
            <a:r>
              <a:rPr lang="en-US" dirty="0" err="1" smtClean="0"/>
              <a:t>ipmi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2"/>
            <a:r>
              <a:rPr lang="en-US" dirty="0" err="1" smtClean="0"/>
              <a:t>ipmi</a:t>
            </a:r>
            <a:r>
              <a:rPr lang="en-US" dirty="0" smtClean="0"/>
              <a:t> command </a:t>
            </a:r>
          </a:p>
          <a:p>
            <a:pPr lvl="2"/>
            <a:r>
              <a:rPr lang="en-US" dirty="0" smtClean="0"/>
              <a:t>sample rate</a:t>
            </a:r>
          </a:p>
          <a:p>
            <a:pPr lvl="2"/>
            <a:r>
              <a:rPr lang="en-US" dirty="0" smtClean="0"/>
              <a:t>time cycle</a:t>
            </a:r>
          </a:p>
          <a:p>
            <a:pPr lvl="2"/>
            <a:r>
              <a:rPr lang="en-US" dirty="0" smtClean="0"/>
              <a:t>data file name</a:t>
            </a:r>
          </a:p>
          <a:p>
            <a:r>
              <a:rPr lang="en-US" dirty="0" smtClean="0"/>
              <a:t>Execute Compared.py</a:t>
            </a:r>
          </a:p>
          <a:p>
            <a:pPr lvl="1"/>
            <a:r>
              <a:rPr lang="en-US" dirty="0" smtClean="0"/>
              <a:t>Input the file you want to compared.</a:t>
            </a:r>
          </a:p>
          <a:p>
            <a:pPr lvl="1"/>
            <a:r>
              <a:rPr lang="en-US" dirty="0" smtClean="0"/>
              <a:t>The function we have is compared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the value between Pin and Pout.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598" r="884" b="598"/>
          <a:stretch/>
        </p:blipFill>
        <p:spPr>
          <a:xfrm>
            <a:off x="6259484" y="1690688"/>
            <a:ext cx="5932516" cy="42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4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by IPMIPSUStatus.py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raw data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Create </a:t>
            </a:r>
            <a:r>
              <a:rPr lang="en-US" dirty="0" smtClean="0"/>
              <a:t>by</a:t>
            </a:r>
            <a:r>
              <a:rPr lang="en-US" dirty="0"/>
              <a:t> </a:t>
            </a:r>
            <a:r>
              <a:rPr lang="en-US" dirty="0" smtClean="0"/>
              <a:t>Compared.py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.csv data </a:t>
            </a:r>
            <a:r>
              <a:rPr lang="en-US" dirty="0" smtClean="0"/>
              <a:t>(Timestamp, Pin, Pout)</a:t>
            </a:r>
          </a:p>
          <a:p>
            <a:pPr lvl="1"/>
            <a:r>
              <a:rPr lang="en-US" dirty="0" smtClean="0">
                <a:hlinkClick r:id="rId4" action="ppaction://hlinkfile"/>
              </a:rPr>
              <a:t>result data </a:t>
            </a:r>
            <a:r>
              <a:rPr lang="en-US" dirty="0" smtClean="0"/>
              <a:t>(Time, Pin, Pout, result)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by Excel</a:t>
            </a:r>
          </a:p>
          <a:p>
            <a:pPr lvl="1"/>
            <a:r>
              <a:rPr lang="en-US" altLang="zh-TW" dirty="0" smtClean="0">
                <a:hlinkClick r:id="rId5" action="ppaction://hlinkfile"/>
              </a:rPr>
              <a:t>Line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40" y="2041756"/>
            <a:ext cx="6061222" cy="36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Run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Script to auto run </a:t>
            </a:r>
            <a:r>
              <a:rPr lang="en-US" smtClean="0"/>
              <a:t>the progra</a:t>
            </a:r>
            <a:r>
              <a:rPr lang="en-US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&amp; Execute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36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094807"/>
            <a:ext cx="5157787" cy="4094856"/>
          </a:xfrm>
        </p:spPr>
        <p:txBody>
          <a:bodyPr/>
          <a:lstStyle/>
          <a:p>
            <a:r>
              <a:rPr lang="en-US" dirty="0" smtClean="0"/>
              <a:t> Unzip</a:t>
            </a:r>
          </a:p>
          <a:p>
            <a:pPr lvl="1"/>
            <a:r>
              <a:rPr lang="en-US" sz="1600" dirty="0" smtClean="0"/>
              <a:t>tar </a:t>
            </a:r>
            <a:r>
              <a:rPr lang="en-US" sz="1600" dirty="0" err="1" smtClean="0"/>
              <a:t>zxvf</a:t>
            </a:r>
            <a:r>
              <a:rPr lang="en-US" sz="1600" dirty="0" smtClean="0"/>
              <a:t> [filename].tar.gz</a:t>
            </a:r>
          </a:p>
          <a:p>
            <a:r>
              <a:rPr lang="en-US" dirty="0" smtClean="0"/>
              <a:t> Execute command</a:t>
            </a:r>
          </a:p>
          <a:p>
            <a:pPr lvl="1"/>
            <a:r>
              <a:rPr lang="en-US" sz="1600" dirty="0" smtClean="0"/>
              <a:t>./</a:t>
            </a:r>
            <a:r>
              <a:rPr lang="en-US" sz="1600" dirty="0" err="1" smtClean="0"/>
              <a:t>SMCIPMITool</a:t>
            </a:r>
            <a:r>
              <a:rPr lang="en-US" sz="1600" dirty="0" smtClean="0"/>
              <a:t> [IP] [User] [Password] [Command]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36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094807"/>
            <a:ext cx="5183188" cy="4094856"/>
          </a:xfrm>
        </p:spPr>
        <p:txBody>
          <a:bodyPr/>
          <a:lstStyle/>
          <a:p>
            <a:r>
              <a:rPr lang="en-US" dirty="0" smtClean="0"/>
              <a:t>Unzip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Execute </a:t>
            </a:r>
            <a:r>
              <a:rPr lang="en-US" dirty="0"/>
              <a:t>command</a:t>
            </a:r>
          </a:p>
          <a:p>
            <a:pPr lvl="1"/>
            <a:r>
              <a:rPr lang="en-US" sz="1600" dirty="0" err="1" smtClean="0"/>
              <a:t>SMCIPMITool</a:t>
            </a:r>
            <a:r>
              <a:rPr lang="en-US" sz="1600" dirty="0" smtClean="0"/>
              <a:t> </a:t>
            </a:r>
            <a:r>
              <a:rPr lang="en-US" sz="1600" dirty="0"/>
              <a:t>[IP] [User] [Password] [Command]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t="20242" r="34304" b="53091"/>
          <a:stretch/>
        </p:blipFill>
        <p:spPr>
          <a:xfrm>
            <a:off x="839788" y="3882043"/>
            <a:ext cx="5234102" cy="2307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64364" r="21056" b="4485"/>
          <a:stretch/>
        </p:blipFill>
        <p:spPr>
          <a:xfrm>
            <a:off x="6172200" y="3882043"/>
            <a:ext cx="5396418" cy="23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9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Automatic </a:t>
            </a:r>
            <a:r>
              <a:rPr lang="en-US" dirty="0"/>
              <a:t>program </a:t>
            </a:r>
            <a:r>
              <a:rPr lang="en-US" dirty="0" smtClean="0"/>
              <a:t>execute </a:t>
            </a:r>
            <a:r>
              <a:rPr lang="en-US" dirty="0" err="1" smtClean="0"/>
              <a:t>SMCIPMITool</a:t>
            </a:r>
            <a:r>
              <a:rPr lang="en-US" dirty="0" smtClean="0"/>
              <a:t> and save the data in the file</a:t>
            </a:r>
          </a:p>
          <a:p>
            <a:r>
              <a:rPr lang="en-US" altLang="zh-TW" dirty="0" smtClean="0"/>
              <a:t>Run program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and print </a:t>
            </a:r>
            <a:r>
              <a:rPr lang="en-US" dirty="0" err="1" smtClean="0"/>
              <a:t>pminfo</a:t>
            </a:r>
            <a:r>
              <a:rPr lang="en-US" smtClean="0"/>
              <a:t>, with repeat </a:t>
            </a:r>
            <a:r>
              <a:rPr lang="en-US" dirty="0" smtClean="0"/>
              <a:t>10 time per 10 seconds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"/>
          <a:stretch/>
        </p:blipFill>
        <p:spPr>
          <a:xfrm>
            <a:off x="2399687" y="2502131"/>
            <a:ext cx="739262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0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data to the file(</a:t>
            </a:r>
            <a:r>
              <a:rPr lang="en-US" dirty="0" smtClean="0">
                <a:hlinkClick r:id="rId2" action="ppaction://hlinkfile"/>
              </a:rPr>
              <a:t>log.txt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 t="242" r="364" b="50304"/>
          <a:stretch/>
        </p:blipFill>
        <p:spPr>
          <a:xfrm>
            <a:off x="2288801" y="2386360"/>
            <a:ext cx="76143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5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 the value of Pout and Pin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69" y="2461866"/>
            <a:ext cx="72142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</a:t>
            </a:r>
            <a:r>
              <a:rPr lang="en-US" dirty="0"/>
              <a:t>Pin and </a:t>
            </a:r>
            <a:r>
              <a:rPr lang="en-US" dirty="0" smtClean="0"/>
              <a:t>Pout</a:t>
            </a:r>
          </a:p>
          <a:p>
            <a:pPr lvl="1"/>
            <a:r>
              <a:rPr lang="en-US" dirty="0" smtClean="0"/>
              <a:t>Pout &lt; Pin </a:t>
            </a:r>
            <a:r>
              <a:rPr lang="en-US" dirty="0" smtClean="0">
                <a:sym typeface="Wingdings" panose="05000000000000000000" pitchFamily="2" charset="2"/>
              </a:rPr>
              <a:t> Pass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Pout &gt; Pin 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Error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Save the </a:t>
            </a:r>
            <a:r>
              <a:rPr lang="en-US" dirty="0" smtClean="0"/>
              <a:t>result </a:t>
            </a:r>
            <a:r>
              <a:rPr lang="en-US" dirty="0"/>
              <a:t>to the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file"/>
              </a:rPr>
              <a:t>result.txt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 t="50107" r="364" b="560"/>
          <a:stretch/>
        </p:blipFill>
        <p:spPr>
          <a:xfrm>
            <a:off x="4929908" y="1825625"/>
            <a:ext cx="678498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Make data to chart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 action="ppaction://hlinkfile"/>
              </a:rPr>
              <a:t>result.csv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4939"/>
            <a:ext cx="5181600" cy="310680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80" b="782"/>
          <a:stretch/>
        </p:blipFill>
        <p:spPr>
          <a:xfrm>
            <a:off x="838200" y="2447889"/>
            <a:ext cx="5181600" cy="31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</a:t>
            </a:r>
            <a:r>
              <a:rPr lang="en-US" dirty="0" smtClean="0"/>
              <a:t>mproved </a:t>
            </a:r>
            <a:r>
              <a:rPr lang="en-US" altLang="zh-TW" dirty="0" smtClean="0"/>
              <a:t>V</a:t>
            </a:r>
            <a:r>
              <a:rPr lang="en-US" dirty="0" smtClean="0"/>
              <a:t>ersion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220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Theme</vt:lpstr>
      <vt:lpstr>SMCIPMITool </vt:lpstr>
      <vt:lpstr>Install &amp; Execute </vt:lpstr>
      <vt:lpstr>Python</vt:lpstr>
      <vt:lpstr>Step 1</vt:lpstr>
      <vt:lpstr>Step 2</vt:lpstr>
      <vt:lpstr>Step 3</vt:lpstr>
      <vt:lpstr>Step 4</vt:lpstr>
      <vt:lpstr>Step 5</vt:lpstr>
      <vt:lpstr>Improved Version</vt:lpstr>
      <vt:lpstr>Flowchat</vt:lpstr>
      <vt:lpstr>Data</vt:lpstr>
      <vt:lpstr>Auto Run</vt:lpstr>
      <vt:lpstr>PowerPoint Presentation</vt:lpstr>
    </vt:vector>
  </TitlesOfParts>
  <Company>Super 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SMCIPMITool</dc:title>
  <dc:creator>Jenny Jheng (PWS)</dc:creator>
  <cp:lastModifiedBy>Jenny Jheng (PWS)</cp:lastModifiedBy>
  <cp:revision>27</cp:revision>
  <dcterms:created xsi:type="dcterms:W3CDTF">2018-03-29T01:10:21Z</dcterms:created>
  <dcterms:modified xsi:type="dcterms:W3CDTF">2018-04-10T01:56:35Z</dcterms:modified>
</cp:coreProperties>
</file>