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63" r:id="rId4"/>
    <p:sldId id="264" r:id="rId5"/>
    <p:sldId id="265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9"/>
    <p:restoredTop sz="94652"/>
  </p:normalViewPr>
  <p:slideViewPr>
    <p:cSldViewPr snapToGrid="0" snapToObjects="1">
      <p:cViewPr varScale="1">
        <p:scale>
          <a:sx n="106" d="100"/>
          <a:sy n="106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2EBC38-89B1-D345-A8B1-76432A481028}" type="datetimeFigureOut">
              <a:rPr kumimoji="1" lang="ko-KR" altLang="en-US" smtClean="0"/>
              <a:t>2018. 7. 20.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13F4E1-73D7-B740-B600-8BD45735B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89300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BC38-89B1-D345-A8B1-76432A481028}" type="datetimeFigureOut">
              <a:rPr kumimoji="1" lang="ko-KR" altLang="en-US" smtClean="0"/>
              <a:t>2018. 7. 20.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4E1-73D7-B740-B600-8BD45735B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448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BC38-89B1-D345-A8B1-76432A481028}" type="datetimeFigureOut">
              <a:rPr kumimoji="1" lang="ko-KR" altLang="en-US" smtClean="0"/>
              <a:t>2018. 7. 20.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4E1-73D7-B740-B600-8BD45735B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571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BC38-89B1-D345-A8B1-76432A481028}" type="datetimeFigureOut">
              <a:rPr kumimoji="1" lang="ko-KR" altLang="en-US" smtClean="0"/>
              <a:t>2018. 7. 20.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4E1-73D7-B740-B600-8BD45735B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712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2EBC38-89B1-D345-A8B1-76432A481028}" type="datetimeFigureOut">
              <a:rPr kumimoji="1" lang="ko-KR" altLang="en-US" smtClean="0"/>
              <a:t>2018. 7. 20.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3F4E1-73D7-B740-B600-8BD45735B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22371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BC38-89B1-D345-A8B1-76432A481028}" type="datetimeFigureOut">
              <a:rPr kumimoji="1" lang="ko-KR" altLang="en-US" smtClean="0"/>
              <a:t>2018. 7. 20.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4E1-73D7-B740-B600-8BD45735B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282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BC38-89B1-D345-A8B1-76432A481028}" type="datetimeFigureOut">
              <a:rPr kumimoji="1" lang="ko-KR" altLang="en-US" smtClean="0"/>
              <a:t>2018. 7. 20.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4E1-73D7-B740-B600-8BD45735B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082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BC38-89B1-D345-A8B1-76432A481028}" type="datetimeFigureOut">
              <a:rPr kumimoji="1" lang="ko-KR" altLang="en-US" smtClean="0"/>
              <a:t>2018. 7. 20.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4E1-73D7-B740-B600-8BD45735B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61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BC38-89B1-D345-A8B1-76432A481028}" type="datetimeFigureOut">
              <a:rPr kumimoji="1" lang="ko-KR" altLang="en-US" smtClean="0"/>
              <a:t>2018. 7. 20.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4E1-73D7-B740-B600-8BD45735B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685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2EBC38-89B1-D345-A8B1-76432A481028}" type="datetimeFigureOut">
              <a:rPr kumimoji="1" lang="ko-KR" altLang="en-US" smtClean="0"/>
              <a:t>2018. 7. 20.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3F4E1-73D7-B740-B600-8BD45735B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798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2EBC38-89B1-D345-A8B1-76432A481028}" type="datetimeFigureOut">
              <a:rPr kumimoji="1" lang="ko-KR" altLang="en-US" smtClean="0"/>
              <a:t>2018. 7. 20.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3F4E1-73D7-B740-B600-8BD45735B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32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32EBC38-89B1-D345-A8B1-76432A481028}" type="datetimeFigureOut">
              <a:rPr kumimoji="1" lang="ko-KR" altLang="en-US" smtClean="0"/>
              <a:t>2018. 7. 20.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B13F4E1-73D7-B740-B600-8BD45735B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810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7EB7-5578-984D-B937-B39301C88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CIS 399 Project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72D862-C13D-1948-ADEE-EECF87772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Embodiment of the Shopping Application</a:t>
            </a:r>
          </a:p>
          <a:p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</a:rPr>
              <a:t>Jenny Lee</a:t>
            </a:r>
            <a:endParaRPr kumimoji="1"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41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D23EF-27DD-BD47-9093-3538D533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Shopping Application Overview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2B52C-C493-D44C-B3AC-B5D73E00C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5999"/>
            <a:ext cx="10082463" cy="4030579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solidFill>
                  <a:schemeClr val="accent6">
                    <a:lumMod val="50000"/>
                  </a:schemeClr>
                </a:solidFill>
              </a:rPr>
              <a:t>Main Layout</a:t>
            </a:r>
            <a:r>
              <a:rPr kumimoji="1" lang="en-US" altLang="ko-KR" sz="2800" dirty="0"/>
              <a:t>: the first thing you see for the application.</a:t>
            </a:r>
          </a:p>
          <a:p>
            <a:r>
              <a:rPr kumimoji="1" lang="en-US" altLang="ko-KR" sz="2800" dirty="0">
                <a:solidFill>
                  <a:schemeClr val="accent6">
                    <a:lumMod val="50000"/>
                  </a:schemeClr>
                </a:solidFill>
              </a:rPr>
              <a:t>List Layout</a:t>
            </a:r>
            <a:r>
              <a:rPr kumimoji="1" lang="en-US" altLang="ko-KR" sz="2800" dirty="0"/>
              <a:t>: listing of products and the price.</a:t>
            </a:r>
          </a:p>
          <a:p>
            <a:r>
              <a:rPr kumimoji="1" lang="en-US" altLang="ko-KR" sz="2800" dirty="0">
                <a:solidFill>
                  <a:schemeClr val="accent6">
                    <a:lumMod val="50000"/>
                  </a:schemeClr>
                </a:solidFill>
              </a:rPr>
              <a:t>Cart Layout</a:t>
            </a:r>
            <a:r>
              <a:rPr kumimoji="1" lang="en-US" altLang="ko-KR" sz="2800" dirty="0"/>
              <a:t>: when the product is clicked, it increments the price of the what you have clicked, and show overview and the total price number to check out.</a:t>
            </a:r>
          </a:p>
          <a:p>
            <a:r>
              <a:rPr kumimoji="1" lang="en-US" altLang="ko-KR" sz="2800" dirty="0">
                <a:solidFill>
                  <a:schemeClr val="accent6">
                    <a:lumMod val="50000"/>
                  </a:schemeClr>
                </a:solidFill>
              </a:rPr>
              <a:t>Menu</a:t>
            </a:r>
            <a:r>
              <a:rPr kumimoji="1" lang="en-US" altLang="ko-KR" sz="2800" dirty="0"/>
              <a:t>: menu to navigate settings and about the application to see the information of the application.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839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A0DE4-032F-A246-BB13-CB6B06F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Layout Overview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7329DF-DFF1-1B42-8B79-4A0932984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387601"/>
            <a:ext cx="3855720" cy="44703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</a:rPr>
              <a:t>Frame Layout</a:t>
            </a:r>
          </a:p>
          <a:p>
            <a:pPr>
              <a:lnSpc>
                <a:spcPct val="120000"/>
              </a:lnSpc>
            </a:pPr>
            <a:r>
              <a:rPr kumimoji="1" lang="en-US" altLang="ko-KR" dirty="0"/>
              <a:t>    background Image</a:t>
            </a:r>
          </a:p>
          <a:p>
            <a:pPr>
              <a:lnSpc>
                <a:spcPct val="120000"/>
              </a:lnSpc>
            </a:pPr>
            <a:r>
              <a:rPr kumimoji="1" lang="en-US" altLang="ko-KR" dirty="0"/>
              <a:t>    toolbar</a:t>
            </a:r>
          </a:p>
          <a:p>
            <a:pPr>
              <a:lnSpc>
                <a:spcPct val="120000"/>
              </a:lnSpc>
            </a:pPr>
            <a:r>
              <a:rPr kumimoji="1" lang="en-US" altLang="ko-KR" dirty="0"/>
              <a:t>    </a:t>
            </a:r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</a:rPr>
              <a:t>Linear Layout</a:t>
            </a:r>
          </a:p>
          <a:p>
            <a:pPr>
              <a:lnSpc>
                <a:spcPct val="120000"/>
              </a:lnSpc>
            </a:pPr>
            <a:r>
              <a:rPr kumimoji="1" lang="en-US" altLang="ko-KR" dirty="0"/>
              <a:t>        Text view</a:t>
            </a:r>
          </a:p>
          <a:p>
            <a:pPr>
              <a:lnSpc>
                <a:spcPct val="120000"/>
              </a:lnSpc>
            </a:pPr>
            <a:r>
              <a:rPr kumimoji="1" lang="en-US" altLang="ko-KR" dirty="0"/>
              <a:t>        Edit Text</a:t>
            </a:r>
          </a:p>
          <a:p>
            <a:pPr>
              <a:lnSpc>
                <a:spcPct val="120000"/>
              </a:lnSpc>
            </a:pPr>
            <a:r>
              <a:rPr kumimoji="1" lang="en-US" altLang="ko-KR" dirty="0"/>
              <a:t>        Button – when clicked, to listings</a:t>
            </a:r>
          </a:p>
          <a:p>
            <a:pPr>
              <a:lnSpc>
                <a:spcPct val="120000"/>
              </a:lnSpc>
            </a:pPr>
            <a:r>
              <a:rPr kumimoji="1" lang="en-US" altLang="ko-KR" dirty="0"/>
              <a:t>        Button – when clicked, to the cart</a:t>
            </a:r>
          </a:p>
          <a:p>
            <a:pPr>
              <a:lnSpc>
                <a:spcPct val="120000"/>
              </a:lnSpc>
            </a:pPr>
            <a:r>
              <a:rPr kumimoji="1" lang="en-US" altLang="ko-KR" dirty="0"/>
              <a:t>        Image View</a:t>
            </a:r>
          </a:p>
          <a:p>
            <a:r>
              <a:rPr kumimoji="1" lang="en-US" altLang="ko-KR" dirty="0"/>
              <a:t>  </a:t>
            </a:r>
            <a:endParaRPr kumimoji="1" lang="ko-KR" altLang="en-US" dirty="0"/>
          </a:p>
        </p:txBody>
      </p:sp>
      <p:pic>
        <p:nvPicPr>
          <p:cNvPr id="17" name="그림 개체 틀 16">
            <a:extLst>
              <a:ext uri="{FF2B5EF4-FFF2-40B4-BE49-F238E27FC236}">
                <a16:creationId xmlns:a16="http://schemas.microsoft.com/office/drawing/2014/main" id="{F0AE1087-48CC-424B-B57F-60215AEBC4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140" r="8140"/>
          <a:stretch>
            <a:fillRect/>
          </a:stretch>
        </p:blipFill>
        <p:spPr>
          <a:xfrm>
            <a:off x="5452533" y="0"/>
            <a:ext cx="6739467" cy="6857999"/>
          </a:xfrm>
        </p:spPr>
      </p:pic>
    </p:spTree>
    <p:extLst>
      <p:ext uri="{BB962C8B-B14F-4D97-AF65-F5344CB8AC3E}">
        <p14:creationId xmlns:p14="http://schemas.microsoft.com/office/powerpoint/2010/main" val="234642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E190C-DE42-4047-8653-C9752AC0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List View Overview</a:t>
            </a:r>
            <a:endParaRPr kumimoji="1"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45A99C6-4192-E241-B907-87E394D692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3252" y="2171700"/>
            <a:ext cx="3429000" cy="17399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6F2D90-ADAE-9F46-92FC-B756FE9C2FB2}"/>
              </a:ext>
            </a:extLst>
          </p:cNvPr>
          <p:cNvSpPr txBox="1"/>
          <p:nvPr/>
        </p:nvSpPr>
        <p:spPr>
          <a:xfrm>
            <a:off x="3813251" y="4275772"/>
            <a:ext cx="7325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</a:rPr>
              <a:t>Table Layout </a:t>
            </a:r>
            <a:r>
              <a:rPr kumimoji="1" lang="en-US" altLang="ko-KR" dirty="0"/>
              <a:t>– when clicked, it saves the clicked one and increment the 	price so that it could be found in the cart </a:t>
            </a:r>
          </a:p>
          <a:p>
            <a:r>
              <a:rPr kumimoji="1" lang="en-US" altLang="ko-KR" dirty="0"/>
              <a:t>        Title Text</a:t>
            </a:r>
          </a:p>
          <a:p>
            <a:r>
              <a:rPr kumimoji="1" lang="en-US" altLang="ko-KR" dirty="0"/>
              <a:t>         Item List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80AD4-D833-5746-B1A9-15905E51E067}"/>
              </a:ext>
            </a:extLst>
          </p:cNvPr>
          <p:cNvSpPr txBox="1"/>
          <p:nvPr/>
        </p:nvSpPr>
        <p:spPr>
          <a:xfrm>
            <a:off x="7543800" y="2171700"/>
            <a:ext cx="3983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</a:rPr>
              <a:t>Relative Layout</a:t>
            </a:r>
          </a:p>
          <a:p>
            <a:r>
              <a:rPr kumimoji="1" lang="en-US" altLang="ko-KR" dirty="0"/>
              <a:t>        Text View</a:t>
            </a:r>
          </a:p>
          <a:p>
            <a:r>
              <a:rPr kumimoji="1" lang="en-US" altLang="ko-KR" dirty="0"/>
              <a:t>        Image View</a:t>
            </a:r>
            <a:endParaRPr kumimoji="1" lang="ko-KR" altLang="en-US" dirty="0"/>
          </a:p>
        </p:txBody>
      </p:sp>
      <p:sp>
        <p:nvSpPr>
          <p:cNvPr id="11" name="U자형 화살표[U] 10">
            <a:extLst>
              <a:ext uri="{FF2B5EF4-FFF2-40B4-BE49-F238E27FC236}">
                <a16:creationId xmlns:a16="http://schemas.microsoft.com/office/drawing/2014/main" id="{2016A1DC-132F-C242-8F27-84C33CCA6A9F}"/>
              </a:ext>
            </a:extLst>
          </p:cNvPr>
          <p:cNvSpPr/>
          <p:nvPr/>
        </p:nvSpPr>
        <p:spPr>
          <a:xfrm>
            <a:off x="5891645" y="1330036"/>
            <a:ext cx="2317173" cy="70658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위로 구부러진 화살표[C] 11">
            <a:extLst>
              <a:ext uri="{FF2B5EF4-FFF2-40B4-BE49-F238E27FC236}">
                <a16:creationId xmlns:a16="http://schemas.microsoft.com/office/drawing/2014/main" id="{7D0AD105-AB71-7048-9D5C-9A12346DB0AE}"/>
              </a:ext>
            </a:extLst>
          </p:cNvPr>
          <p:cNvSpPr/>
          <p:nvPr/>
        </p:nvSpPr>
        <p:spPr>
          <a:xfrm>
            <a:off x="2441652" y="4723310"/>
            <a:ext cx="1870364" cy="852055"/>
          </a:xfrm>
          <a:prstGeom prst="curvedUpArrow">
            <a:avLst>
              <a:gd name="adj1" fmla="val 25000"/>
              <a:gd name="adj2" fmla="val 64751"/>
              <a:gd name="adj3" fmla="val 3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6276C8B-DCD9-454B-8638-42AFAE319C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1600" y="2171700"/>
            <a:ext cx="2140104" cy="3581400"/>
          </a:xfrm>
        </p:spPr>
      </p:pic>
    </p:spTree>
    <p:extLst>
      <p:ext uri="{BB962C8B-B14F-4D97-AF65-F5344CB8AC3E}">
        <p14:creationId xmlns:p14="http://schemas.microsoft.com/office/powerpoint/2010/main" val="163617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5A06C-DB23-C942-8CF7-95C43163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Cart Overview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89689-67B0-C340-B7B3-5F139DB67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9996055" cy="3581401"/>
          </a:xfrm>
        </p:spPr>
        <p:txBody>
          <a:bodyPr>
            <a:normAutofit/>
          </a:bodyPr>
          <a:lstStyle/>
          <a:p>
            <a:r>
              <a:rPr kumimoji="1" lang="en-US" altLang="ko-KR" sz="2800" dirty="0"/>
              <a:t>Saves its clicked lists and then increment the price, and show it on the cart with your name,  the total price of the clicked lists.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757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699DE-4871-2344-8B85-79026630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Menu Overview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2CA7C7-C720-F441-833F-8D8AA353D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607" y="1821574"/>
            <a:ext cx="2842998" cy="46045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4D5ED-1E74-2D4E-86B7-17C03CBEC057}"/>
              </a:ext>
            </a:extLst>
          </p:cNvPr>
          <p:cNvSpPr txBox="1"/>
          <p:nvPr/>
        </p:nvSpPr>
        <p:spPr>
          <a:xfrm>
            <a:off x="5066852" y="2148840"/>
            <a:ext cx="6648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Shows in the main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solidFill>
                  <a:schemeClr val="accent6">
                    <a:lumMod val="50000"/>
                  </a:schemeClr>
                </a:solidFill>
              </a:rPr>
              <a:t>Setting</a:t>
            </a:r>
            <a:r>
              <a:rPr kumimoji="1" lang="en-US" altLang="ko-KR" sz="2400" dirty="0"/>
              <a:t> – when clicked, goes to the 	preference to change background of the 	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solidFill>
                  <a:schemeClr val="accent6">
                    <a:lumMod val="50000"/>
                  </a:schemeClr>
                </a:solidFill>
              </a:rPr>
              <a:t>About</a:t>
            </a:r>
            <a:r>
              <a:rPr kumimoji="1" lang="en-US" altLang="ko-KR" sz="2400" dirty="0"/>
              <a:t> – Toast of the copyright of the application	and the descriptions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18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F6BC4-A178-D541-A156-3E4A76EC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Thank you!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31501-225C-B342-90D4-D23907A8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824728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{D8374002-E1FB-AD41-9F8C-75D8F2115F21}tf10001072</Template>
  <TotalTime>222</TotalTime>
  <Words>198</Words>
  <Application>Microsoft Macintosh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</vt:lpstr>
      <vt:lpstr>Arial</vt:lpstr>
      <vt:lpstr>Franklin Gothic Book</vt:lpstr>
      <vt:lpstr>자르기</vt:lpstr>
      <vt:lpstr>CIS 399 Project</vt:lpstr>
      <vt:lpstr>Shopping Application Overview</vt:lpstr>
      <vt:lpstr>Main Layout Overview</vt:lpstr>
      <vt:lpstr>List View Overview</vt:lpstr>
      <vt:lpstr>Cart Overview</vt:lpstr>
      <vt:lpstr>Menu Overview</vt:lpstr>
      <vt:lpstr>Thank you!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399 Project</dc:title>
  <dc:creator>Jenny Lee</dc:creator>
  <cp:lastModifiedBy>Jenny Lee</cp:lastModifiedBy>
  <cp:revision>5</cp:revision>
  <dcterms:created xsi:type="dcterms:W3CDTF">2018-07-20T16:42:02Z</dcterms:created>
  <dcterms:modified xsi:type="dcterms:W3CDTF">2018-07-20T20:24:40Z</dcterms:modified>
</cp:coreProperties>
</file>