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7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</p:sldIdLst>
  <p:sldSz cx="12192000" cy="6858000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00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3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37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4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97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2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8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3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59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E0478-8968-465D-B1ED-0D35979A37CD}" type="datetimeFigureOut">
              <a:rPr lang="zh-TW" altLang="en-US" smtClean="0"/>
              <a:t>2021/2/8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471A0-6578-4E40-A0C6-F02E3EB613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7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動態網頁起步走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- JavaScript </a:t>
            </a:r>
            <a:r>
              <a:rPr lang="zh-TW" altLang="en-US" dirty="0"/>
              <a:t>教學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03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138237"/>
            <a:ext cx="95726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5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22" y="478771"/>
            <a:ext cx="6953250" cy="10953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39" y="1955427"/>
            <a:ext cx="108108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7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171575"/>
            <a:ext cx="101822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1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35" y="381840"/>
            <a:ext cx="9553575" cy="10382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35" y="1734110"/>
            <a:ext cx="7772400" cy="48958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21" y="4730283"/>
            <a:ext cx="1183343" cy="162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5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74" y="2491486"/>
            <a:ext cx="8219340" cy="307573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334" y="3755651"/>
            <a:ext cx="1768466" cy="147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6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77" y="387161"/>
            <a:ext cx="6435258" cy="392725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8" y="4686301"/>
            <a:ext cx="7920341" cy="197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5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05" y="850246"/>
            <a:ext cx="8123019" cy="330937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05" y="4651000"/>
            <a:ext cx="2810436" cy="137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6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84" y="384362"/>
            <a:ext cx="5735451" cy="58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2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10. </a:t>
            </a:r>
            <a:r>
              <a:rPr lang="zh-TW" altLang="en-US" dirty="0"/>
              <a:t>函式回傳值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1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03" y="352985"/>
            <a:ext cx="3286685" cy="11517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42" y="2109787"/>
            <a:ext cx="106013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2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65125"/>
            <a:ext cx="5940972" cy="5811838"/>
          </a:xfrm>
        </p:spPr>
        <p:txBody>
          <a:bodyPr>
            <a:normAutofit/>
          </a:bodyPr>
          <a:lstStyle/>
          <a:p>
            <a:r>
              <a:rPr lang="en-US" altLang="zh-TW" dirty="0"/>
              <a:t>1. VS Code </a:t>
            </a:r>
            <a:r>
              <a:rPr lang="zh-TW" altLang="en-US" dirty="0"/>
              <a:t>開發環境簡介、安裝 </a:t>
            </a:r>
            <a:r>
              <a:rPr lang="en-US" altLang="zh-TW" dirty="0"/>
              <a:t>(7)</a:t>
            </a:r>
            <a:endParaRPr lang="zh-TW" altLang="en-US" dirty="0"/>
          </a:p>
          <a:p>
            <a:r>
              <a:rPr lang="en-US" altLang="zh-TW" dirty="0"/>
              <a:t>2. JavaScript </a:t>
            </a:r>
            <a:r>
              <a:rPr lang="zh-TW" altLang="en-US" dirty="0"/>
              <a:t>簡介、快速開始</a:t>
            </a:r>
            <a:r>
              <a:rPr lang="en-US" altLang="zh-TW" dirty="0"/>
              <a:t>(10)</a:t>
            </a:r>
            <a:endParaRPr lang="zh-TW" altLang="en-US" dirty="0"/>
          </a:p>
          <a:p>
            <a:r>
              <a:rPr lang="en-US" altLang="zh-TW" dirty="0"/>
              <a:t>3. </a:t>
            </a:r>
            <a:r>
              <a:rPr lang="zh-TW" altLang="en-US" dirty="0"/>
              <a:t>資料、資料型態</a:t>
            </a:r>
            <a:r>
              <a:rPr lang="en-US" altLang="zh-TW" dirty="0"/>
              <a:t>(13)</a:t>
            </a:r>
            <a:endParaRPr lang="zh-TW" altLang="en-US" dirty="0"/>
          </a:p>
          <a:p>
            <a:r>
              <a:rPr lang="en-US" altLang="zh-TW" dirty="0"/>
              <a:t>4. </a:t>
            </a:r>
            <a:r>
              <a:rPr lang="zh-TW" altLang="en-US" dirty="0"/>
              <a:t>變數與常數</a:t>
            </a:r>
            <a:r>
              <a:rPr lang="en-US" altLang="zh-TW" dirty="0"/>
              <a:t>(14)</a:t>
            </a:r>
            <a:endParaRPr lang="zh-TW" altLang="en-US" dirty="0"/>
          </a:p>
          <a:p>
            <a:r>
              <a:rPr lang="en-US" altLang="zh-TW" dirty="0"/>
              <a:t>5. </a:t>
            </a:r>
            <a:r>
              <a:rPr lang="zh-TW" altLang="en-US" dirty="0"/>
              <a:t>運算符號 </a:t>
            </a:r>
            <a:r>
              <a:rPr lang="en-US" altLang="zh-TW" dirty="0"/>
              <a:t>Operator(34)</a:t>
            </a:r>
            <a:endParaRPr lang="zh-TW" altLang="en-US" dirty="0"/>
          </a:p>
          <a:p>
            <a:r>
              <a:rPr lang="en-US" altLang="zh-TW" dirty="0"/>
              <a:t>6. </a:t>
            </a:r>
            <a:r>
              <a:rPr lang="zh-TW" altLang="en-US" dirty="0"/>
              <a:t>流程控制：判斷式</a:t>
            </a:r>
            <a:r>
              <a:rPr lang="en-US" altLang="zh-TW" dirty="0"/>
              <a:t>(20)</a:t>
            </a:r>
            <a:endParaRPr lang="zh-TW" altLang="en-US" dirty="0"/>
          </a:p>
          <a:p>
            <a:r>
              <a:rPr lang="en-US" altLang="zh-TW" dirty="0"/>
              <a:t>7. </a:t>
            </a:r>
            <a:r>
              <a:rPr lang="zh-TW" altLang="en-US" dirty="0"/>
              <a:t>流程控制：迴圈</a:t>
            </a:r>
            <a:r>
              <a:rPr lang="en-US" altLang="zh-TW" dirty="0"/>
              <a:t>(31)</a:t>
            </a:r>
            <a:endParaRPr lang="zh-TW" altLang="en-US" dirty="0"/>
          </a:p>
          <a:p>
            <a:r>
              <a:rPr lang="en-US" altLang="zh-TW" dirty="0"/>
              <a:t>8. </a:t>
            </a:r>
            <a:r>
              <a:rPr lang="zh-TW" altLang="en-US" dirty="0"/>
              <a:t>流程控制：迴圈指令</a:t>
            </a:r>
            <a:r>
              <a:rPr lang="en-US" altLang="zh-TW" dirty="0"/>
              <a:t>(17)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030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9" y="252692"/>
            <a:ext cx="5270967" cy="85301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5" y="1699932"/>
            <a:ext cx="108775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3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271587"/>
            <a:ext cx="11401425" cy="43148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543800" y="5873261"/>
            <a:ext cx="485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回傳值為</a:t>
            </a:r>
            <a:r>
              <a:rPr lang="en-US" altLang="zh-TW" dirty="0"/>
              <a:t>undefined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042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63" y="1275230"/>
            <a:ext cx="119062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9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51" y="1364877"/>
            <a:ext cx="119062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2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97" y="769284"/>
            <a:ext cx="122586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74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85" y="841001"/>
            <a:ext cx="122586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42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4" y="340099"/>
            <a:ext cx="4798079" cy="53889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74" y="1222000"/>
            <a:ext cx="4927122" cy="1933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960" y="2342309"/>
            <a:ext cx="1242079" cy="8132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64" y="3674409"/>
            <a:ext cx="4910053" cy="25829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6794" y="1222000"/>
            <a:ext cx="3838575" cy="20193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3984" y="2482241"/>
            <a:ext cx="897591" cy="73919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6794" y="3674409"/>
            <a:ext cx="4304927" cy="258295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2779" y="5564841"/>
            <a:ext cx="1152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49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72" y="608480"/>
            <a:ext cx="4974046" cy="25470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72" y="3602690"/>
            <a:ext cx="4974048" cy="254709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221" y="608480"/>
            <a:ext cx="5951502" cy="23678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0994" y="2423832"/>
            <a:ext cx="1143000" cy="552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221" y="3256987"/>
            <a:ext cx="5836647" cy="289279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8150" y="5243232"/>
            <a:ext cx="1145844" cy="7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25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332814"/>
            <a:ext cx="6061808" cy="271518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668" y="2127156"/>
            <a:ext cx="814107" cy="7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62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61" y="309282"/>
            <a:ext cx="5632357" cy="345499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105" y="309282"/>
            <a:ext cx="40576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6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9. </a:t>
            </a:r>
            <a:r>
              <a:rPr lang="zh-TW" altLang="en-US" dirty="0"/>
              <a:t>函式基礎</a:t>
            </a:r>
            <a:r>
              <a:rPr lang="en-US" altLang="zh-TW" dirty="0"/>
              <a:t>(28)</a:t>
            </a:r>
            <a:endParaRPr lang="zh-TW" altLang="en-US" dirty="0"/>
          </a:p>
          <a:p>
            <a:r>
              <a:rPr lang="en-US" altLang="zh-TW" dirty="0"/>
              <a:t>10. </a:t>
            </a:r>
            <a:r>
              <a:rPr lang="zh-TW" altLang="en-US" dirty="0"/>
              <a:t>函式回傳值</a:t>
            </a:r>
            <a:r>
              <a:rPr lang="en-US" altLang="zh-TW" dirty="0"/>
              <a:t>(24)</a:t>
            </a:r>
            <a:endParaRPr lang="zh-TW" altLang="en-US" dirty="0"/>
          </a:p>
          <a:p>
            <a:r>
              <a:rPr lang="en-US" altLang="zh-TW" dirty="0"/>
              <a:t>11. </a:t>
            </a:r>
            <a:r>
              <a:rPr lang="zh-TW" altLang="en-US" dirty="0"/>
              <a:t>物件基礎</a:t>
            </a:r>
            <a:r>
              <a:rPr lang="en-US" altLang="zh-TW" dirty="0"/>
              <a:t>(34)</a:t>
            </a:r>
            <a:endParaRPr lang="zh-TW" altLang="en-US" dirty="0"/>
          </a:p>
          <a:p>
            <a:r>
              <a:rPr lang="en-US" altLang="zh-TW" dirty="0"/>
              <a:t>12. </a:t>
            </a:r>
            <a:r>
              <a:rPr lang="zh-TW" altLang="en-US" dirty="0"/>
              <a:t>陣列物件</a:t>
            </a:r>
            <a:r>
              <a:rPr lang="en-US" altLang="zh-TW" dirty="0"/>
              <a:t>(21)</a:t>
            </a:r>
            <a:endParaRPr lang="zh-TW" altLang="en-US" dirty="0"/>
          </a:p>
          <a:p>
            <a:r>
              <a:rPr lang="en-US" altLang="zh-TW" dirty="0"/>
              <a:t>13. HTML DOM </a:t>
            </a:r>
            <a:r>
              <a:rPr lang="zh-TW" altLang="en-US" dirty="0"/>
              <a:t>核心觀念</a:t>
            </a:r>
            <a:r>
              <a:rPr lang="en-US" altLang="zh-TW" dirty="0"/>
              <a:t>(37)</a:t>
            </a:r>
            <a:endParaRPr lang="zh-TW" altLang="en-US" dirty="0"/>
          </a:p>
          <a:p>
            <a:r>
              <a:rPr lang="en-US" altLang="zh-TW" dirty="0"/>
              <a:t>14. HTML DOM </a:t>
            </a:r>
            <a:r>
              <a:rPr lang="zh-TW" altLang="en-US" dirty="0"/>
              <a:t>網頁畫面操作</a:t>
            </a:r>
            <a:r>
              <a:rPr lang="en-US" altLang="zh-TW" dirty="0"/>
              <a:t>(47)</a:t>
            </a:r>
            <a:endParaRPr lang="zh-TW" altLang="en-US" dirty="0"/>
          </a:p>
          <a:p>
            <a:r>
              <a:rPr lang="en-US" altLang="zh-TW" dirty="0"/>
              <a:t>15. </a:t>
            </a:r>
            <a:r>
              <a:rPr lang="zh-TW" altLang="en-US" dirty="0"/>
              <a:t>事件處理</a:t>
            </a:r>
            <a:r>
              <a:rPr lang="en-US" altLang="zh-TW" dirty="0"/>
              <a:t>(25)</a:t>
            </a:r>
            <a:endParaRPr lang="zh-TW" altLang="en-US" dirty="0"/>
          </a:p>
          <a:p>
            <a:r>
              <a:rPr lang="en-US" altLang="zh-TW" dirty="0"/>
              <a:t>16. HTTP </a:t>
            </a:r>
            <a:r>
              <a:rPr lang="zh-TW" altLang="en-US" dirty="0"/>
              <a:t>通訊協定</a:t>
            </a:r>
            <a:r>
              <a:rPr lang="en-US" altLang="zh-TW" dirty="0"/>
              <a:t>(8)</a:t>
            </a:r>
            <a:endParaRPr lang="zh-TW" altLang="en-US" dirty="0"/>
          </a:p>
          <a:p>
            <a:r>
              <a:rPr lang="en-US" altLang="zh-TW" dirty="0"/>
              <a:t>17. AJAX </a:t>
            </a:r>
            <a:r>
              <a:rPr lang="zh-TW" altLang="en-US" dirty="0"/>
              <a:t>網路連線實務</a:t>
            </a:r>
            <a:r>
              <a:rPr lang="en-US" altLang="zh-TW" dirty="0"/>
              <a:t>(22)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247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69" y="266700"/>
            <a:ext cx="7869168" cy="43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3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9. </a:t>
            </a:r>
            <a:r>
              <a:rPr lang="zh-TW" altLang="en-US" sz="4800" dirty="0"/>
              <a:t>函式基礎始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03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73" y="444033"/>
            <a:ext cx="2872068" cy="1269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2886075"/>
            <a:ext cx="49339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4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509712"/>
            <a:ext cx="86391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1" y="240086"/>
            <a:ext cx="2982166" cy="77870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566862"/>
            <a:ext cx="10915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566862"/>
            <a:ext cx="10915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2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95400"/>
            <a:ext cx="9982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6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172</Words>
  <Application>Microsoft Office PowerPoint</Application>
  <PresentationFormat>寬螢幕</PresentationFormat>
  <Paragraphs>21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Office 佈景主題</vt:lpstr>
      <vt:lpstr>動態網頁起步走  - JavaScript 教學</vt:lpstr>
      <vt:lpstr>PowerPoint 簡報</vt:lpstr>
      <vt:lpstr>PowerPoint 簡報</vt:lpstr>
      <vt:lpstr>9. 函式基礎始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10. 函式回傳值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動態網頁起步走  - JavaScript 教學</dc:title>
  <dc:creator>Rambo</dc:creator>
  <cp:lastModifiedBy>User</cp:lastModifiedBy>
  <cp:revision>143</cp:revision>
  <cp:lastPrinted>2020-12-10T00:44:47Z</cp:lastPrinted>
  <dcterms:created xsi:type="dcterms:W3CDTF">2020-11-29T03:56:07Z</dcterms:created>
  <dcterms:modified xsi:type="dcterms:W3CDTF">2021-02-08T01:01:55Z</dcterms:modified>
</cp:coreProperties>
</file>