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82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9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EBB8-D89C-40FA-A94A-27E7040D7F2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EEEC-0E2F-4A6D-B06A-DCC855A82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3903" y="582955"/>
            <a:ext cx="6175331" cy="470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2643902" y="590414"/>
            <a:ext cx="6175331" cy="1649829"/>
            <a:chOff x="3468817" y="1201671"/>
            <a:chExt cx="4759890" cy="1165611"/>
          </a:xfrm>
        </p:grpSpPr>
        <p:sp>
          <p:nvSpPr>
            <p:cNvPr id="5" name="矩形 4"/>
            <p:cNvSpPr/>
            <p:nvPr/>
          </p:nvSpPr>
          <p:spPr>
            <a:xfrm>
              <a:off x="3468817" y="1201671"/>
              <a:ext cx="4759890" cy="11656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587656" y="1394867"/>
              <a:ext cx="858033" cy="34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top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643901" y="4108892"/>
            <a:ext cx="6201443" cy="1165611"/>
            <a:chOff x="3351624" y="4256023"/>
            <a:chExt cx="4759890" cy="1165611"/>
          </a:xfrm>
        </p:grpSpPr>
        <p:sp>
          <p:nvSpPr>
            <p:cNvPr id="7" name="矩形 6"/>
            <p:cNvSpPr/>
            <p:nvPr/>
          </p:nvSpPr>
          <p:spPr>
            <a:xfrm>
              <a:off x="3351624" y="4256023"/>
              <a:ext cx="4759890" cy="11656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597874" y="4273228"/>
              <a:ext cx="1453020" cy="34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bot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2643901" y="508473"/>
            <a:ext cx="1163588" cy="34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283606" y="2850242"/>
            <a:ext cx="2259511" cy="34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643901" y="2213898"/>
            <a:ext cx="6175330" cy="1653939"/>
            <a:chOff x="3438497" y="2626544"/>
            <a:chExt cx="4767485" cy="13479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497" y="2648788"/>
              <a:ext cx="4767485" cy="132572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597875" y="3055979"/>
              <a:ext cx="1808498" cy="694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1569" y="2652765"/>
              <a:ext cx="2446867" cy="132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597874" y="2626544"/>
              <a:ext cx="989556" cy="34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mid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597875" y="3037508"/>
              <a:ext cx="847126" cy="34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name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324383" y="3095727"/>
              <a:ext cx="992579" cy="220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4384" y="3429578"/>
              <a:ext cx="992579" cy="177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3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4750" y="2606918"/>
            <a:ext cx="4106008" cy="191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556738" y="3437792"/>
            <a:ext cx="211016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14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2021-02-09T00:47:20Z</dcterms:created>
  <dcterms:modified xsi:type="dcterms:W3CDTF">2021-02-17T08:28:30Z</dcterms:modified>
</cp:coreProperties>
</file>