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306" r:id="rId4"/>
    <p:sldId id="305" r:id="rId5"/>
    <p:sldId id="303" r:id="rId6"/>
    <p:sldId id="307" r:id="rId7"/>
    <p:sldId id="308" r:id="rId8"/>
    <p:sldId id="31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0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3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4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2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8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5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12. </a:t>
            </a:r>
            <a:r>
              <a:rPr lang="zh-TW" altLang="en-US" sz="4800" dirty="0"/>
              <a:t>陣列物件</a:t>
            </a:r>
          </a:p>
        </p:txBody>
      </p:sp>
    </p:spTree>
    <p:extLst>
      <p:ext uri="{BB962C8B-B14F-4D97-AF65-F5344CB8AC3E}">
        <p14:creationId xmlns:p14="http://schemas.microsoft.com/office/powerpoint/2010/main" val="160003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06EF40-4570-4B38-B53B-192AEBE5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452562"/>
            <a:ext cx="11229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4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00D5E6-AC82-45F7-A23D-8C0BA792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428750"/>
            <a:ext cx="11687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8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26E197-CEA1-4465-A8EE-90347998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927475"/>
            <a:ext cx="11191875" cy="46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17EAD4-C2A5-48FD-A65B-09A6EA1B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43000"/>
            <a:ext cx="1120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5D32611-E9E1-44AC-9789-5AE9EF94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8237"/>
            <a:ext cx="1182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C25B280-7F2B-4139-93B9-06DE3B75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8237"/>
            <a:ext cx="1182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34" y="2653142"/>
            <a:ext cx="7828048" cy="8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0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</Words>
  <Application>Microsoft Office PowerPoint</Application>
  <PresentationFormat>寬螢幕</PresentationFormat>
  <Paragraphs>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12. 陣列物件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動態網頁起步走  - JavaScript 教學</dc:title>
  <dc:creator>Rambo</dc:creator>
  <cp:lastModifiedBy>User</cp:lastModifiedBy>
  <cp:revision>212</cp:revision>
  <dcterms:created xsi:type="dcterms:W3CDTF">2020-11-29T03:56:07Z</dcterms:created>
  <dcterms:modified xsi:type="dcterms:W3CDTF">2021-02-08T06:41:53Z</dcterms:modified>
</cp:coreProperties>
</file>