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8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1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2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61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7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4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26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66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28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6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43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F9B6A-1CEC-4369-B278-E1640E2ECC70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72AD-7E13-47A6-AB95-40D57A7AB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78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的變數作用域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Scope Chain</a:t>
            </a:r>
            <a:r>
              <a:rPr lang="zh-TW" altLang="en-US" dirty="0" smtClean="0"/>
              <a:t>變數作用域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13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477" y="609833"/>
            <a:ext cx="8463523" cy="57698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773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JavaScript的變數作用域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JavaScript的變數作用域</dc:title>
  <dc:creator>Rambo</dc:creator>
  <cp:lastModifiedBy>Rambo</cp:lastModifiedBy>
  <cp:revision>3</cp:revision>
  <dcterms:created xsi:type="dcterms:W3CDTF">2021-02-21T08:09:30Z</dcterms:created>
  <dcterms:modified xsi:type="dcterms:W3CDTF">2021-02-21T15:11:32Z</dcterms:modified>
</cp:coreProperties>
</file>