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A81BA-ED5D-4C3A-AC8A-47040408E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E3C164-3A80-454B-98DD-D286D89D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DF0FC-A448-4493-8B01-ACCEB9D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77D1D-4F5B-497C-B2C7-04A29D0B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7FE4D-7C36-4054-A527-FEBD6880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8C998-3FAC-4FCC-B61E-A39C5FB6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7CF86-357B-4BCA-8554-B382D49BE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8E03C-26FC-46D8-8942-85B329C4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54B99-DD6A-4202-8EC1-45F3865A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279A9-E144-4809-8749-C967F2E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93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4A84F6-1FBD-4181-9E1D-9108AE272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62FC13-6129-47DA-A9F5-1F550ADF2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648B3E-4184-4AD3-941B-29C0D39C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3FF73-614A-43FC-9595-2B081F0C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A735B-6100-458D-A8E1-424C92DE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F0C21-99C8-4132-BCFA-31020CEB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521EB-3F32-468C-ADFC-71A559FB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DD9F6A-FA71-4DC4-8FDD-B31E2B0E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11A54-3135-4F43-A3C2-E4B2D931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F9361-7C70-430F-AB23-5C2C168D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32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79E77-7E9F-42B9-A5EC-929B3AAD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7B613D-C604-4B33-81CA-189DAB0A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29088-5BDD-45DF-BD02-955EBC06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9730C-17F6-425F-BF43-8CC9ACC0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691D2-2DBF-4B30-98BC-92EA005F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4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8323F-A815-48DC-A976-2E52445C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4596B-F749-4FA9-BF47-FA5408D68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311AD7-0577-446C-8FD5-9C551CD7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487460-A8EF-48E7-AE61-94F80C5C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DE1FFF-C58F-4738-97CB-383C8825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AF4979-10B8-4C12-92E2-9C9E211F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5AF06-3439-4C47-A4BE-0A815C6D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8BE1D-E6A1-48A4-9CD4-85B3B99C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3AD6D-19F0-4B8F-8A21-29D6900E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96F311-6E49-40F1-A1F6-1A424D8EC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142B0E-3993-430E-BF25-9B17759C6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F3FEF0-EBBF-466D-AF2D-321FC1C5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D9E94F-B5BA-45E6-A682-BC3A7D9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8DB67-F421-4EE3-B463-451866EF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3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EAEBC-E4BE-4020-9511-845CAC88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186120-987A-4BF7-9CCC-1DF3CDB6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C22FF2-5654-4AFC-8F04-37C4D00D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B619A5-2D6D-4E5D-89A8-EFA630D8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5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C016DD-B235-4FBE-982E-BD5D689D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8A4C6E-8B3D-4AB7-ADC6-89A539A8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79837C-7D75-417F-984E-A6F7790F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8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1474B-F455-470E-A5C0-CCD9D857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0044F-343B-4E72-8314-CC7F53FB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92D6BB-69DD-49D9-A303-D2BC93DA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FB84D-8EC9-49A6-802C-CC0263D6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0D7F39-6A0F-4450-B7F8-E139AE6D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0261A9-84CD-4DC4-A746-753A46DF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98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A608A-4125-4B07-B8F3-375B0D01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70F35B-EAC6-4354-972B-67775A215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DB6B00-D255-46C9-9389-9A56AA76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0C23AF-EA14-4038-9A70-9F3CEB7A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3896C4-AD83-4C2F-8967-BE886977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AFC254-ABE0-4B1A-ACC9-53BE0203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51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FB751E-C0F2-44A6-B8A3-08860256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D2AF67-8911-4689-9876-9964036A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28794-9F90-4B5B-94F4-943E37A56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2C63-559C-4A10-9AE1-5175C6764C3B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093D7-103A-4160-98E6-AF6B7EA4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BFDC-5651-40EA-8356-9B33E1B2F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B823-156F-46F0-86BE-55F2AE8E9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0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F6B9F79-2B0E-4F19-9137-F203E130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528235"/>
            <a:ext cx="8801101" cy="58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A305C31-1E0E-4B02-96CE-17DAF5A1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621175"/>
            <a:ext cx="7124700" cy="5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8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8D7F916-9FF8-4663-B927-BE3EC6FC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87" y="342900"/>
            <a:ext cx="10553167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A7679C-11CE-4369-9102-728E5EA0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47625"/>
            <a:ext cx="94678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17F4F-7E3E-4CCA-B096-BF68091B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生成骰子點數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09E25C-76C5-40AF-95F8-684DE86F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1</a:t>
            </a:r>
            <a:r>
              <a:rPr lang="zh-TW" altLang="en-US" dirty="0"/>
              <a:t>～</a:t>
            </a:r>
            <a:r>
              <a:rPr lang="en-US" altLang="zh-TW" dirty="0"/>
              <a:t>6</a:t>
            </a:r>
            <a:r>
              <a:rPr lang="zh-TW" altLang="en-US" dirty="0"/>
              <a:t>的隨機點數</a:t>
            </a:r>
          </a:p>
        </p:txBody>
      </p:sp>
    </p:spTree>
    <p:extLst>
      <p:ext uri="{BB962C8B-B14F-4D97-AF65-F5344CB8AC3E}">
        <p14:creationId xmlns:p14="http://schemas.microsoft.com/office/powerpoint/2010/main" val="47377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6E384-2B4C-4D98-96D3-E80462CA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搖骰子遊戲</a:t>
            </a:r>
            <a:r>
              <a:rPr lang="en-US" altLang="zh-TW" dirty="0"/>
              <a:t>DOM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6B6E4F-03A0-4160-B1BF-BD562CA4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273" y="1690688"/>
            <a:ext cx="7756466" cy="46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</Words>
  <Application>Microsoft Office PowerPoint</Application>
  <PresentationFormat>寬螢幕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生成骰子點數</vt:lpstr>
      <vt:lpstr>搖骰子遊戲DOM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楊維正</dc:creator>
  <cp:lastModifiedBy>楊維正</cp:lastModifiedBy>
  <cp:revision>9</cp:revision>
  <cp:lastPrinted>2021-03-04T12:01:29Z</cp:lastPrinted>
  <dcterms:created xsi:type="dcterms:W3CDTF">2021-03-04T03:14:15Z</dcterms:created>
  <dcterms:modified xsi:type="dcterms:W3CDTF">2021-03-04T12:28:08Z</dcterms:modified>
</cp:coreProperties>
</file>