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m/maps/dir/INCESA+STANDAD,+SAN+MIGUEL+PETAPA,+GUATEMALA,+0+Avenida,+Guatemala/Liceo+Compu-Market,+4ta.+avenida+6-29+Zona+1,+Villa+Nueva,+6a.+Calle,+Villa+Nueva+01064/@14.5173306,-90.5888327,15z/data=!3m1!4b1!4m13!4m12!1m5!1m1!1s0x8589a7b2043e3ef7:0xc39e2c7c127910cf!2m2!1d-90.5679664!2d14.5061508!1m5!1m1!1s0x8589a771a379dc6d:0x49d6ccba52eec88b!2m2!1d-90.5887852!2d14.5275159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terceramic.com/?utm_source=Google&amp;utm_medium=cpc&amp;utm_campaign=SimplementeLoMejor_Guatemala&amp;utm_content=search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ugo.com.gt/categories/construcci%C3%B3n-renovaci%C3%B3n:3301/Guatemala/Ciudad-de-guatemala" TargetMode="External"/><Relationship Id="rId13" Type="http://schemas.openxmlformats.org/officeDocument/2006/relationships/hyperlink" Target="https://www.tuugo.com.gt/Products/Griferias/Guatemala/Ciudad-de-guatemala" TargetMode="External"/><Relationship Id="rId3" Type="http://schemas.openxmlformats.org/officeDocument/2006/relationships/hyperlink" Target="https://www.tuugo.com.gt/categories/construcci%C3%B3n-renovaci%C3%B3n:3301/plomer%C3%ADa-y-sanitaria:3503" TargetMode="External"/><Relationship Id="rId7" Type="http://schemas.openxmlformats.org/officeDocument/2006/relationships/hyperlink" Target="https://www.tuugo.com.gt/Products/Griferias" TargetMode="External"/><Relationship Id="rId12" Type="http://schemas.openxmlformats.org/officeDocument/2006/relationships/hyperlink" Target="https://www.tuugo.com.gt/Products/Lavamanos/Guatemala/Ciudad-de-guatemala" TargetMode="External"/><Relationship Id="rId2" Type="http://schemas.openxmlformats.org/officeDocument/2006/relationships/hyperlink" Target="https://www.tuugo.com.gt/categories/construcci%C3%B3n-renovaci%C3%B3n:330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uugo.com.gt/Products/Lavamanos" TargetMode="External"/><Relationship Id="rId11" Type="http://schemas.openxmlformats.org/officeDocument/2006/relationships/hyperlink" Target="https://www.tuugo.com.gt/Products/Sanitarios/Guatemala/Ciudad-de-guatemala" TargetMode="External"/><Relationship Id="rId5" Type="http://schemas.openxmlformats.org/officeDocument/2006/relationships/hyperlink" Target="https://www.tuugo.com.gt/Products/Sanitarios" TargetMode="External"/><Relationship Id="rId10" Type="http://schemas.openxmlformats.org/officeDocument/2006/relationships/hyperlink" Target="https://www.tuugo.com.gt/categories/construcci%C3%B3n-renovaci%C3%B3n:3301/plomer%C3%ADa-y-sanitaria:3503/plomeros-y-contratistas-de-plomer%C3%ADa:3522/Guatemala/Ciudad-de-guatemala" TargetMode="External"/><Relationship Id="rId4" Type="http://schemas.openxmlformats.org/officeDocument/2006/relationships/hyperlink" Target="https://www.tuugo.com.gt/categories/construcci%C3%B3n-renovaci%C3%B3n:3301/plomer%C3%ADa-y-sanitaria:3503/plomeros-y-contratistas-de-plomer%C3%ADa:3522" TargetMode="External"/><Relationship Id="rId9" Type="http://schemas.openxmlformats.org/officeDocument/2006/relationships/hyperlink" Target="https://www.tuugo.com.gt/categories/construcci%C3%B3n-renovaci%C3%B3n:3301/plomer%C3%ADa-y-sanitaria:3503/Guatemala/Ciudad-de-guatemala" TargetMode="Externa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15" y="897614"/>
            <a:ext cx="7886262" cy="3937431"/>
          </a:xfrm>
        </p:spPr>
        <p:txBody>
          <a:bodyPr>
            <a:normAutofit fontScale="90000"/>
          </a:bodyPr>
          <a:lstStyle/>
          <a:p>
            <a:r>
              <a:rPr lang="es-GT" sz="7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howcard Gothic" panose="04020904020102020604" pitchFamily="82" charset="0"/>
              </a:rPr>
              <a:t>Industria Centroamericana De Sanitarios S.A</a:t>
            </a:r>
            <a:r>
              <a:rPr lang="es-GT" sz="6000" b="1" dirty="0">
                <a:latin typeface="Showcard Gothic" panose="04020904020102020604" pitchFamily="82" charset="0"/>
              </a:rPr>
              <a:t>.</a:t>
            </a:r>
            <a:r>
              <a:rPr lang="es-GT" b="1" dirty="0"/>
              <a:t/>
            </a:r>
            <a:br>
              <a:rPr lang="es-GT" b="1" dirty="0"/>
            </a:br>
            <a:endParaRPr lang="es-GT" dirty="0"/>
          </a:p>
        </p:txBody>
      </p:sp>
      <p:pic>
        <p:nvPicPr>
          <p:cNvPr id="1026" name="Picture 2" descr="Resultado de imagen para logo incesa standar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10" y="4650518"/>
            <a:ext cx="3578790" cy="152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59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006341"/>
          </a:xfrm>
        </p:spPr>
        <p:txBody>
          <a:bodyPr>
            <a:normAutofit/>
          </a:bodyPr>
          <a:lstStyle/>
          <a:p>
            <a:r>
              <a:rPr lang="es-GT" sz="4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Información General </a:t>
            </a:r>
            <a:endParaRPr lang="es-GT" sz="4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86200" y="2542784"/>
            <a:ext cx="7315200" cy="3044200"/>
          </a:xfrm>
        </p:spPr>
        <p:txBody>
          <a:bodyPr/>
          <a:lstStyle/>
          <a:p>
            <a:r>
              <a:rPr lang="es-GT" dirty="0" smtClean="0"/>
              <a:t>Dirección:</a:t>
            </a:r>
          </a:p>
          <a:p>
            <a:r>
              <a:rPr lang="es-GT" dirty="0"/>
              <a:t>0 C 9-70 Z-10 SAN MIGUEL </a:t>
            </a:r>
            <a:r>
              <a:rPr lang="es-GT" dirty="0" smtClean="0"/>
              <a:t>PETAPA</a:t>
            </a:r>
          </a:p>
          <a:p>
            <a:r>
              <a:rPr lang="es-GT" dirty="0" smtClean="0"/>
              <a:t>Teléfono:</a:t>
            </a:r>
          </a:p>
          <a:p>
            <a:r>
              <a:rPr lang="es-GT" dirty="0" smtClean="0"/>
              <a:t>(502) 2363-2872</a:t>
            </a:r>
          </a:p>
          <a:p>
            <a:r>
              <a:rPr lang="es-GT" b="1" dirty="0"/>
              <a:t>SERVICIO AL CLIENTE:</a:t>
            </a:r>
            <a:r>
              <a:rPr lang="es-GT" dirty="0"/>
              <a:t/>
            </a:r>
            <a:br>
              <a:rPr lang="es-GT" dirty="0"/>
            </a:br>
            <a:r>
              <a:rPr lang="es-GT" b="1" dirty="0"/>
              <a:t>Guatemala:</a:t>
            </a:r>
            <a:r>
              <a:rPr lang="es-GT" dirty="0"/>
              <a:t> (</a:t>
            </a:r>
            <a:r>
              <a:rPr lang="es-GT" dirty="0" smtClean="0"/>
              <a:t>502)1-800-6240-109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4918"/>
            <a:ext cx="3578662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151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0" y="1260870"/>
            <a:ext cx="7315200" cy="1043919"/>
          </a:xfrm>
        </p:spPr>
        <p:txBody>
          <a:bodyPr/>
          <a:lstStyle/>
          <a:p>
            <a:r>
              <a:rPr lang="es-GT" dirty="0" smtClean="0">
                <a:latin typeface="Andalus" panose="02020603050405020304" pitchFamily="18" charset="-78"/>
                <a:cs typeface="Andalus" panose="02020603050405020304" pitchFamily="18" charset="-78"/>
              </a:rPr>
              <a:t>¿Quiénes Somos?</a:t>
            </a:r>
            <a:endParaRPr lang="es-GT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023986" y="2430424"/>
            <a:ext cx="7315200" cy="2229257"/>
          </a:xfrm>
        </p:spPr>
        <p:txBody>
          <a:bodyPr/>
          <a:lstStyle/>
          <a:p>
            <a:r>
              <a:rPr lang="es-GT" dirty="0" smtClean="0"/>
              <a:t>Somos una empresa de servicio que nos dedicamos a dar el toque especial a tu sanitario </a:t>
            </a:r>
          </a:p>
          <a:p>
            <a:endParaRPr lang="es-GT" dirty="0"/>
          </a:p>
          <a:p>
            <a:r>
              <a:rPr lang="es-GT" dirty="0"/>
              <a:t>Creamos una serie de productos capaces de sorprender más allá de su forma, cuyas funciones especiales pueden mejorar la calidad de vida de las personas.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3413"/>
            <a:ext cx="357866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29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7704" y="559412"/>
            <a:ext cx="7315200" cy="1106550"/>
          </a:xfrm>
        </p:spPr>
        <p:txBody>
          <a:bodyPr/>
          <a:lstStyle/>
          <a:p>
            <a:r>
              <a:rPr lang="es-GT" dirty="0" smtClean="0">
                <a:latin typeface="Andalus" panose="02020603050405020304" pitchFamily="18" charset="-78"/>
                <a:cs typeface="Andalus" panose="02020603050405020304" pitchFamily="18" charset="-78"/>
              </a:rPr>
              <a:t>¿Cómo llegar?</a:t>
            </a:r>
            <a:endParaRPr lang="es-GT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945699" y="1738362"/>
            <a:ext cx="7315200" cy="914400"/>
          </a:xfrm>
        </p:spPr>
        <p:txBody>
          <a:bodyPr>
            <a:normAutofit fontScale="55000" lnSpcReduction="20000"/>
          </a:bodyPr>
          <a:lstStyle/>
          <a:p>
            <a:r>
              <a:rPr lang="es-GT" dirty="0">
                <a:hlinkClick r:id="rId2"/>
              </a:rPr>
              <a:t>https://www.google.com/maps/dir/INCESA+STANDAD,+SAN+MIGUEL+PETAPA,+GUATEMALA,+0+Avenida,+Guatemala/Liceo+Compu-Market,+4ta.+avenida+6-29+Zona+1,+Villa+Nueva,+6a.+Calle,+Villa+Nueva+01064/@14.5173306,-90.5888327,15z/data=!3m1!4b1!4m13!4m12!1m5!1m1!1s0x8589a7b2043e3ef7:0xc39e2c7c127910cf!2m2!1d-90.5679664!2d14.5061508!1m5!1m1!1s0x8589a771a379dc6d:0x49d6ccba52eec88b!2m2!1d-90.5887852!2d14.5275159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1952" t="11952" r="446" b="9144"/>
          <a:stretch/>
        </p:blipFill>
        <p:spPr>
          <a:xfrm>
            <a:off x="5774499" y="2725163"/>
            <a:ext cx="5486400" cy="37477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43413"/>
            <a:ext cx="357866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096011" y="701458"/>
            <a:ext cx="6801633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59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Sitio Web: </a:t>
            </a:r>
          </a:p>
          <a:p>
            <a:r>
              <a:rPr lang="es-GT" sz="3600" dirty="0">
                <a:hlinkClick r:id="rId2"/>
              </a:rPr>
              <a:t>https://interceramic.com/?</a:t>
            </a:r>
            <a:r>
              <a:rPr lang="es-GT" sz="3600" dirty="0" smtClean="0">
                <a:hlinkClick r:id="rId2"/>
              </a:rPr>
              <a:t>utm_source=Google&amp;utm_medium=cpc&amp;utm_campaign=SimplementeLoMejor_Guatemala&amp;utm_content=search</a:t>
            </a:r>
            <a:endParaRPr lang="es-GT" sz="3600" dirty="0" smtClean="0"/>
          </a:p>
          <a:p>
            <a:endParaRPr lang="es-GT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3413"/>
            <a:ext cx="357866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4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7703" y="551145"/>
            <a:ext cx="7315200" cy="1935772"/>
          </a:xfrm>
        </p:spPr>
        <p:txBody>
          <a:bodyPr>
            <a:normAutofit/>
          </a:bodyPr>
          <a:lstStyle/>
          <a:p>
            <a:r>
              <a:rPr lang="es-GT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Palabras Claves para nuestra Empresa</a:t>
            </a:r>
            <a:endParaRPr lang="es-GT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767703" y="2705998"/>
            <a:ext cx="7315200" cy="2066418"/>
          </a:xfrm>
        </p:spPr>
        <p:txBody>
          <a:bodyPr>
            <a:normAutofit fontScale="92500"/>
          </a:bodyPr>
          <a:lstStyle/>
          <a:p>
            <a:r>
              <a:rPr lang="es-GT" dirty="0" smtClean="0">
                <a:hlinkClick r:id="rId2"/>
              </a:rPr>
              <a:t>Construcción </a:t>
            </a:r>
            <a:r>
              <a:rPr lang="es-GT" dirty="0">
                <a:hlinkClick r:id="rId2"/>
              </a:rPr>
              <a:t>&amp; Renovación</a:t>
            </a:r>
            <a:r>
              <a:rPr lang="es-GT" dirty="0"/>
              <a:t>, </a:t>
            </a:r>
            <a:r>
              <a:rPr lang="es-GT" dirty="0">
                <a:hlinkClick r:id="rId3"/>
              </a:rPr>
              <a:t>Plomería y Sanitaria</a:t>
            </a:r>
            <a:r>
              <a:rPr lang="es-GT" dirty="0"/>
              <a:t>, </a:t>
            </a:r>
            <a:r>
              <a:rPr lang="es-GT" u="sng" dirty="0">
                <a:hlinkClick r:id="rId4"/>
              </a:rPr>
              <a:t>Plomeros y Contratistas de Plomería</a:t>
            </a:r>
            <a:r>
              <a:rPr lang="es-GT" dirty="0"/>
              <a:t>, </a:t>
            </a:r>
            <a:r>
              <a:rPr lang="es-GT" dirty="0">
                <a:hlinkClick r:id="rId5"/>
              </a:rPr>
              <a:t>Sanitarios</a:t>
            </a:r>
            <a:r>
              <a:rPr lang="es-GT" dirty="0"/>
              <a:t>, </a:t>
            </a:r>
            <a:r>
              <a:rPr lang="es-GT" dirty="0">
                <a:hlinkClick r:id="rId6"/>
              </a:rPr>
              <a:t>Lavamanos</a:t>
            </a:r>
            <a:r>
              <a:rPr lang="es-GT" dirty="0"/>
              <a:t>, </a:t>
            </a:r>
            <a:r>
              <a:rPr lang="es-GT" dirty="0">
                <a:hlinkClick r:id="rId7"/>
              </a:rPr>
              <a:t>Griferías</a:t>
            </a:r>
            <a:r>
              <a:rPr lang="es-GT" dirty="0"/>
              <a:t>, </a:t>
            </a:r>
            <a:r>
              <a:rPr lang="es-GT" dirty="0">
                <a:hlinkClick r:id="rId8"/>
              </a:rPr>
              <a:t>Construcción &amp; Renovación Ciudad de Guatemala</a:t>
            </a:r>
            <a:r>
              <a:rPr lang="es-GT" dirty="0"/>
              <a:t>, </a:t>
            </a:r>
            <a:r>
              <a:rPr lang="es-GT" dirty="0">
                <a:hlinkClick r:id="rId9"/>
              </a:rPr>
              <a:t>Plomería y Sanitaria Ciudad de Guatemala</a:t>
            </a:r>
            <a:r>
              <a:rPr lang="es-GT" dirty="0"/>
              <a:t>, </a:t>
            </a:r>
            <a:r>
              <a:rPr lang="es-GT" dirty="0">
                <a:hlinkClick r:id="rId10"/>
              </a:rPr>
              <a:t>Plomeros y Contratistas de Plomería Ciudad de Guatemala</a:t>
            </a:r>
            <a:r>
              <a:rPr lang="es-GT" dirty="0"/>
              <a:t>, </a:t>
            </a:r>
            <a:r>
              <a:rPr lang="es-GT" dirty="0">
                <a:hlinkClick r:id="rId11"/>
              </a:rPr>
              <a:t>Sanitarios Ciudad de Guatemala</a:t>
            </a:r>
            <a:r>
              <a:rPr lang="es-GT" dirty="0"/>
              <a:t>, </a:t>
            </a:r>
            <a:r>
              <a:rPr lang="es-GT" dirty="0">
                <a:hlinkClick r:id="rId12"/>
              </a:rPr>
              <a:t>Lavamanos Ciudad de Guatemala</a:t>
            </a:r>
            <a:r>
              <a:rPr lang="es-GT" dirty="0"/>
              <a:t>, </a:t>
            </a:r>
            <a:r>
              <a:rPr lang="es-GT" dirty="0">
                <a:hlinkClick r:id="rId13"/>
              </a:rPr>
              <a:t>Griferías Ciudad de Guatemala</a:t>
            </a:r>
            <a:endParaRPr lang="es-GT" dirty="0"/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843413"/>
            <a:ext cx="357866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045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7807" y="1159916"/>
            <a:ext cx="7315200" cy="981289"/>
          </a:xfrm>
        </p:spPr>
        <p:txBody>
          <a:bodyPr>
            <a:normAutofit fontScale="90000"/>
          </a:bodyPr>
          <a:lstStyle/>
          <a:p>
            <a:r>
              <a:rPr lang="es-GT" dirty="0" smtClean="0">
                <a:latin typeface="Andalus" panose="02020603050405020304" pitchFamily="18" charset="-78"/>
                <a:cs typeface="Andalus" panose="02020603050405020304" pitchFamily="18" charset="-78"/>
              </a:rPr>
              <a:t>Nuestros Productos</a:t>
            </a:r>
            <a:br>
              <a:rPr lang="es-GT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s-GT" dirty="0" smtClean="0">
                <a:latin typeface="Andalus" panose="02020603050405020304" pitchFamily="18" charset="-78"/>
                <a:cs typeface="Andalus" panose="02020603050405020304" pitchFamily="18" charset="-78"/>
              </a:rPr>
              <a:t>grifería. 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3413"/>
            <a:ext cx="3578662" cy="15302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020" y="2141205"/>
            <a:ext cx="7923879" cy="44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9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630560"/>
          </a:xfrm>
        </p:spPr>
        <p:txBody>
          <a:bodyPr>
            <a:normAutofit fontScale="90000"/>
          </a:bodyPr>
          <a:lstStyle/>
          <a:p>
            <a:r>
              <a:rPr lang="es-GT" dirty="0" smtClean="0"/>
              <a:t>sanitarios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5754" t="41370" r="32500" b="30959"/>
          <a:stretch/>
        </p:blipFill>
        <p:spPr>
          <a:xfrm>
            <a:off x="3867912" y="1929008"/>
            <a:ext cx="3870542" cy="253025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3698" t="27706" r="34864" b="45582"/>
          <a:stretch/>
        </p:blipFill>
        <p:spPr>
          <a:xfrm>
            <a:off x="8041710" y="2016691"/>
            <a:ext cx="3832964" cy="2442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4521" t="60171" r="51712" b="19007"/>
          <a:stretch/>
        </p:blipFill>
        <p:spPr>
          <a:xfrm>
            <a:off x="5949863" y="4597052"/>
            <a:ext cx="2743200" cy="19039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43413"/>
            <a:ext cx="357866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7961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288" t="10171" r="34452" b="61199"/>
          <a:stretch/>
        </p:blipFill>
        <p:spPr>
          <a:xfrm>
            <a:off x="3745282" y="701458"/>
            <a:ext cx="3933172" cy="26179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3596" t="65925" r="34863" b="5445"/>
          <a:stretch/>
        </p:blipFill>
        <p:spPr>
          <a:xfrm>
            <a:off x="7816241" y="3388291"/>
            <a:ext cx="3845490" cy="26179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3413"/>
            <a:ext cx="3578662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70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42</TotalTime>
  <Words>127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Andalus</vt:lpstr>
      <vt:lpstr>Arial</vt:lpstr>
      <vt:lpstr>Corbel</vt:lpstr>
      <vt:lpstr>Showcard Gothic</vt:lpstr>
      <vt:lpstr>Wingdings 2</vt:lpstr>
      <vt:lpstr>Marco</vt:lpstr>
      <vt:lpstr>Industria Centroamericana De Sanitarios S.A. </vt:lpstr>
      <vt:lpstr>Información General </vt:lpstr>
      <vt:lpstr>¿Quiénes Somos?</vt:lpstr>
      <vt:lpstr>¿Cómo llegar?</vt:lpstr>
      <vt:lpstr>Presentación de PowerPoint</vt:lpstr>
      <vt:lpstr>Palabras Claves para nuestra Empresa</vt:lpstr>
      <vt:lpstr>Nuestros Productos grifería. </vt:lpstr>
      <vt:lpstr>sanitarios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 Centroamericana De Sanitarios S.A.</dc:title>
  <dc:creator>Estudiante</dc:creator>
  <cp:lastModifiedBy>Estudiante</cp:lastModifiedBy>
  <cp:revision>5</cp:revision>
  <dcterms:created xsi:type="dcterms:W3CDTF">2018-08-15T17:14:31Z</dcterms:created>
  <dcterms:modified xsi:type="dcterms:W3CDTF">2018-08-15T17:56:56Z</dcterms:modified>
</cp:coreProperties>
</file>