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4A9E0-D876-4682-8E2C-88EAF4EC1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00411C-0FDC-404B-A583-3FA63886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A02BE6-4443-4AF3-91A0-2EADCC9A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EAECD-98BB-419B-8974-5AC36129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D5D683-B707-482F-86D8-D7CFB480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06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4CF1D-1CF6-4C4B-9DED-035B0305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64D2AB-3DF4-44BB-BCEB-56929EE4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0870E-9957-45CB-8AEE-6A882FED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456B50-3049-49A2-9E78-0F8682F9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6A40C-12CD-48D9-8C98-1E5535E3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78757C-541B-4F6D-9D26-0D9EC1C1E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092145-04E7-4C17-A9BE-15096F92A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B3410-62AE-4B50-BACE-0508124D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309311-0C0C-4B51-9CF2-CF51C87A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9DB711-61F6-4BE3-A139-7CBDB66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CDDB3-4758-4E5D-ADD9-32A9AF30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237FB-3FD9-4286-BF87-EE154D6B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BF5D5-AB6E-4111-BD47-9BEC311F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9E887-71C4-4AF0-B706-94A8B152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80A8F-9884-4A91-B5AC-C16900B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6C703-E5DE-4642-A034-D494631C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873F9A-E3CA-4278-ADCA-5731A7F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AB4AE-C660-4B8D-9761-DE99D82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3579E-F326-46BE-B1FE-F90533DB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E3A50-6E10-4623-A332-0D02CF89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04C58-4DD6-4D5C-A3DD-879A726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4408D-ECB9-4CEC-889E-22BB7F673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48471-59EB-485E-8AF0-F15801BD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2C1C0B-C361-4BA5-B514-DDEDC2BA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4E49BF-9E16-4252-AE3A-BCB1038A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8842BD-F8C9-4FE4-853B-D824036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42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EAA72-7440-420F-B1B6-C6B65FA2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D9DEFF-D2E4-4D89-B616-98BE9ADAA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78C31D-0A53-4495-8D44-951140B5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590583-F9B0-48D5-A37A-4ADFA7CC7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48C349-3339-42F1-8F52-FFA3B778F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AA4D6A-4AA1-4467-87A7-65943DAE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291531-D966-42F7-BD76-C7EE6A16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485E5B-A90D-44FF-BD57-F6465C63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5940D-2D06-46AD-9542-98F4F6E1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43A07D-051B-4B8A-9C62-09C1EBB8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77B887-25C6-47FA-9D75-D9C9B77E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F5D1E8-A15D-4866-B7F4-532E514D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4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7413AD-EF31-44E6-A2FB-7F6A6917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E458DB-660B-4C59-80E1-D1FD913D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F25B8B-5031-4FB3-B5D7-763FB3B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6121-47EC-42BF-A895-A91E6BA5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C8833-A4E7-4995-87A1-75AE5CE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06804-47F1-4C37-B61F-D9FF0101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73C8F3-23DE-4A44-A04D-D38594DC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EBC7C4-E1F2-4256-B67F-1D7B7B76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58AE8-81B5-4B37-8DC5-F17390E5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8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FF6D8-8869-4A26-9A29-55B0962B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92254C-A8C9-4DAD-84C8-A9AA3DDD3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6CD653-5047-417C-BD26-3ACFE118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F65746-89C0-456A-986F-9B2F113E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FA416-A71F-4448-8F66-37279C8B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B8AC70-8057-4F39-AAC7-61F0FAFF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5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929888-718E-42EB-B8C8-613E83C7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7CBCB5-624F-4FA2-B3A9-1AF6DB87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10E4C-1051-4740-B864-D2750957D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B08B-5FFE-4BAE-970A-14E9BB1115C9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50529-02EE-4809-A325-B08974D32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2842D-CB82-4F04-8FAC-A06B8C431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1EC4-83E9-4338-8A53-9F937DD71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盒子模型與外部字型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1956D1-99F5-4792-8A4B-73078BC18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8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學習重點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4B809A-D50B-402B-9224-2919104E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學習盒子模型的設定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參考課本第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章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外部字型的匯入。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參考課本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6.3.3)</a:t>
            </a:r>
          </a:p>
          <a:p>
            <a:pPr marL="0" indent="0">
              <a:buNone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89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165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要求重點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F0D444-A1B4-4465-9713-9596EB75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1167290"/>
            <a:ext cx="1216025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44" y="386150"/>
            <a:ext cx="2402839" cy="682440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參考代碼</a:t>
            </a:r>
          </a:p>
        </p:txBody>
      </p:sp>
      <p:pic>
        <p:nvPicPr>
          <p:cNvPr id="13" name="圖片 1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93DC616C-272B-465E-DBFC-4232B0AB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00" y="1580971"/>
            <a:ext cx="5495925" cy="48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5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957" y="409397"/>
            <a:ext cx="2402839" cy="682440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參考代碼</a:t>
            </a:r>
          </a:p>
        </p:txBody>
      </p:sp>
      <p:pic>
        <p:nvPicPr>
          <p:cNvPr id="4" name="圖片 3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42BB4792-78B0-B555-C7CE-A4CFBE006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26" y="1818307"/>
            <a:ext cx="9791700" cy="2413000"/>
          </a:xfrm>
          <a:prstGeom prst="rect">
            <a:avLst/>
          </a:prstGeom>
        </p:spPr>
      </p:pic>
      <p:pic>
        <p:nvPicPr>
          <p:cNvPr id="7" name="圖片 6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69235EC3-09CF-7AD1-9D9B-DB0212278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038" y="92990"/>
            <a:ext cx="2836428" cy="1833213"/>
          </a:xfrm>
          <a:prstGeom prst="rect">
            <a:avLst/>
          </a:prstGeom>
        </p:spPr>
      </p:pic>
      <p:pic>
        <p:nvPicPr>
          <p:cNvPr id="9" name="圖片 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88601C2-CCD6-88B8-D98D-17A412AE5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24" y="4216400"/>
            <a:ext cx="7918450" cy="2641600"/>
          </a:xfrm>
          <a:prstGeom prst="rect">
            <a:avLst/>
          </a:prstGeom>
        </p:spPr>
      </p:pic>
      <p:pic>
        <p:nvPicPr>
          <p:cNvPr id="11" name="圖片 10" descr="一張含有 文字, 字型, 螢幕擷取畫面, 收據 的圖片&#10;&#10;自動產生的描述">
            <a:extLst>
              <a:ext uri="{FF2B5EF4-FFF2-40B4-BE49-F238E27FC236}">
                <a16:creationId xmlns:a16="http://schemas.microsoft.com/office/drawing/2014/main" id="{BE831E10-857C-89AD-7239-DAEEC287F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18" y="141988"/>
            <a:ext cx="2832494" cy="183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625" y="462781"/>
            <a:ext cx="8087558" cy="68244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個盒子的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的參考格式</a:t>
            </a:r>
          </a:p>
        </p:txBody>
      </p:sp>
      <p:pic>
        <p:nvPicPr>
          <p:cNvPr id="6" name="圖片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9F64EE20-E979-8C6E-D7B0-651FC704E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2066925"/>
            <a:ext cx="12026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6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206" y="498292"/>
            <a:ext cx="5521911" cy="68244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個盒子的文字內容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43C4DEA-5675-481E-A3A6-220DFE588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07" y="1331081"/>
            <a:ext cx="981870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要知道，不論你是感到受傷或興奮，那個感覺都是在你內的，他人或外在的事物不是你的感覺之成因。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2.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不要總是期待好事發生，你的工作就是：無論發生什麼事，都去寬恕。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3.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這世界存在的真正目的，是給你一個修正自己「不信」的機會。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4.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在你的自由內，沒有任何人能夠阻擋你放下恐懼與不安。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5.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你的情緒導向系統是對準愛的，所以任何缺乏愛的經驗，都會給你負面的情緒回饋。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6.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喜悅是你的本質，它是你的本我在沒有制約的狀況下所散發的感覺。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7.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凡是對結局肯定不疑的人，才可能毫不焦慮地耐心等候。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8.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在上帝的世界裡，問題不是靠方法去「解決」，而是經由確立「態度」去「決定」的。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7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165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要求重點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58F436-4917-4EC4-A4CF-08A2DD0BCDEF}"/>
              </a:ext>
            </a:extLst>
          </p:cNvPr>
          <p:cNvSpPr txBox="1"/>
          <p:nvPr/>
        </p:nvSpPr>
        <p:spPr>
          <a:xfrm>
            <a:off x="1047565" y="1837678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1.8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個盒子請使用</a:t>
            </a:r>
            <a:r>
              <a:rPr lang="en-US" altLang="zh-TW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選擇器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(5.5.3)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嵌入字型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(6.3.3)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3.div 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的共同</a:t>
            </a:r>
            <a:r>
              <a:rPr lang="en-US" altLang="zh-TW" sz="36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margin: 5px;</a:t>
            </a:r>
          </a:p>
          <a:p>
            <a:r>
              <a:rPr lang="en-US" altLang="zh-TW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text-algin: justify;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完成後，請放在</a:t>
            </a: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04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的檔案夾，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，並將網址貼在</a:t>
            </a: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04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繳交上傳。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25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319</Words>
  <Application>Microsoft Office PowerPoint</Application>
  <PresentationFormat>寬螢幕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盒子模型與外部字型</vt:lpstr>
      <vt:lpstr>學習重點</vt:lpstr>
      <vt:lpstr>要求重點</vt:lpstr>
      <vt:lpstr>參考代碼</vt:lpstr>
      <vt:lpstr>參考代碼</vt:lpstr>
      <vt:lpstr>8個盒子的CSS的參考格式</vt:lpstr>
      <vt:lpstr>8個盒子的文字內容</vt:lpstr>
      <vt:lpstr>要求重點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02-項目符號與編號的設定</dc:title>
  <dc:creator>光正 王</dc:creator>
  <cp:lastModifiedBy>光正 王</cp:lastModifiedBy>
  <cp:revision>32</cp:revision>
  <dcterms:created xsi:type="dcterms:W3CDTF">2021-03-06T04:19:30Z</dcterms:created>
  <dcterms:modified xsi:type="dcterms:W3CDTF">2024-03-16T11:12:34Z</dcterms:modified>
</cp:coreProperties>
</file>