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A65"/>
    <a:srgbClr val="BF9E8F"/>
    <a:srgbClr val="C57E50"/>
    <a:srgbClr val="C5BAAF"/>
    <a:srgbClr val="929776"/>
    <a:srgbClr val="777B6D"/>
    <a:srgbClr val="8E9B8A"/>
    <a:srgbClr val="9DA8A3"/>
    <a:srgbClr val="626E7C"/>
    <a:srgbClr val="829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4" d="100"/>
          <a:sy n="74" d="100"/>
        </p:scale>
        <p:origin x="234" y="5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D4280-2A0C-4AE2-BD90-491C46D35DD1}" type="doc">
      <dgm:prSet loTypeId="urn:microsoft.com/office/officeart/2005/8/layout/bProcess4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94997FB7-7287-4898-8284-A89FF40C5F22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Install and import libraries</a:t>
          </a:r>
          <a:endParaRPr lang="en-GB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50E750-34C6-4010-AB10-D10C2D7AF72D}" type="parTrans" cxnId="{5D0A50AA-E2F3-40D9-AE00-568DCA21983A}">
      <dgm:prSet/>
      <dgm:spPr/>
      <dgm:t>
        <a:bodyPr/>
        <a:lstStyle/>
        <a:p>
          <a:endParaRPr lang="en-GB"/>
        </a:p>
      </dgm:t>
    </dgm:pt>
    <dgm:pt modelId="{F7AB2844-F0B1-4AA3-A305-CC7D882130C9}" type="sibTrans" cxnId="{5D0A50AA-E2F3-40D9-AE00-568DCA21983A}">
      <dgm:prSet/>
      <dgm:spPr/>
      <dgm:t>
        <a:bodyPr/>
        <a:lstStyle/>
        <a:p>
          <a:endParaRPr lang="en-GB"/>
        </a:p>
      </dgm:t>
    </dgm:pt>
    <dgm:pt modelId="{7C44C557-6155-41F3-BC05-EDA2F6733EEE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Load and prepare data</a:t>
          </a:r>
          <a:endParaRPr lang="en-GB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425C43-34FA-4CCC-A7A9-5A94BAF3FE3D}" type="parTrans" cxnId="{753335EE-DB69-4254-B880-7FF5B9836BEA}">
      <dgm:prSet/>
      <dgm:spPr/>
      <dgm:t>
        <a:bodyPr/>
        <a:lstStyle/>
        <a:p>
          <a:endParaRPr lang="en-GB"/>
        </a:p>
      </dgm:t>
    </dgm:pt>
    <dgm:pt modelId="{689F201E-CEF8-4C79-8DE5-2930EB06A522}" type="sibTrans" cxnId="{753335EE-DB69-4254-B880-7FF5B9836BEA}">
      <dgm:prSet/>
      <dgm:spPr/>
      <dgm:t>
        <a:bodyPr/>
        <a:lstStyle/>
        <a:p>
          <a:endParaRPr lang="en-GB"/>
        </a:p>
      </dgm:t>
    </dgm:pt>
    <dgm:pt modelId="{010E23E5-3018-4D71-808F-221D0D5879C1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Plot data</a:t>
          </a:r>
          <a:endParaRPr lang="en-GB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DDE5A3-0532-4066-9B3C-1E77B8C0C8C5}" type="parTrans" cxnId="{F16F22D4-687C-4220-B9E7-921DC206D1EB}">
      <dgm:prSet/>
      <dgm:spPr/>
      <dgm:t>
        <a:bodyPr/>
        <a:lstStyle/>
        <a:p>
          <a:endParaRPr lang="en-GB"/>
        </a:p>
      </dgm:t>
    </dgm:pt>
    <dgm:pt modelId="{D352416E-81F8-465F-8111-177AFD095779}" type="sibTrans" cxnId="{F16F22D4-687C-4220-B9E7-921DC206D1EB}">
      <dgm:prSet/>
      <dgm:spPr/>
      <dgm:t>
        <a:bodyPr/>
        <a:lstStyle/>
        <a:p>
          <a:endParaRPr lang="en-GB"/>
        </a:p>
      </dgm:t>
    </dgm:pt>
    <dgm:pt modelId="{031C4FB6-01AC-46B7-A7D2-76C71ACB4949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Split data into train and test set</a:t>
          </a:r>
          <a:endParaRPr lang="en-GB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5720E-83CD-41F5-AB5D-C2BFA455A14F}" type="parTrans" cxnId="{F1A7E8F2-6B7D-4323-8AA2-B7462B6AE0F5}">
      <dgm:prSet/>
      <dgm:spPr/>
      <dgm:t>
        <a:bodyPr/>
        <a:lstStyle/>
        <a:p>
          <a:endParaRPr lang="en-GB"/>
        </a:p>
      </dgm:t>
    </dgm:pt>
    <dgm:pt modelId="{E5E90137-74DB-4575-93E3-95F3661E37CF}" type="sibTrans" cxnId="{F1A7E8F2-6B7D-4323-8AA2-B7462B6AE0F5}">
      <dgm:prSet/>
      <dgm:spPr/>
      <dgm:t>
        <a:bodyPr/>
        <a:lstStyle/>
        <a:p>
          <a:endParaRPr lang="en-GB"/>
        </a:p>
      </dgm:t>
    </dgm:pt>
    <dgm:pt modelId="{52AC30B7-339E-4A87-9AFA-9B11E36C5A97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Prepare the model</a:t>
          </a:r>
        </a:p>
      </dgm:t>
    </dgm:pt>
    <dgm:pt modelId="{C32F6B96-A456-4ED1-8FE1-6533A3365F8D}" type="parTrans" cxnId="{9D125A74-F8B5-4BA6-BCE0-A9EFBDA6BD9B}">
      <dgm:prSet/>
      <dgm:spPr/>
      <dgm:t>
        <a:bodyPr/>
        <a:lstStyle/>
        <a:p>
          <a:endParaRPr lang="en-GB"/>
        </a:p>
      </dgm:t>
    </dgm:pt>
    <dgm:pt modelId="{681842F3-D853-498E-92A2-ADA7C03F17CD}" type="sibTrans" cxnId="{9D125A74-F8B5-4BA6-BCE0-A9EFBDA6BD9B}">
      <dgm:prSet/>
      <dgm:spPr/>
      <dgm:t>
        <a:bodyPr/>
        <a:lstStyle/>
        <a:p>
          <a:endParaRPr lang="en-GB"/>
        </a:p>
      </dgm:t>
    </dgm:pt>
    <dgm:pt modelId="{605336E2-38C5-45EE-86D3-8BF23A49B0F8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Test stationarity</a:t>
          </a:r>
          <a:endParaRPr lang="en-GB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4DCADB-7083-4789-9886-F9AF57D4BC83}" type="parTrans" cxnId="{073AE851-E4AA-4ABD-8F27-16B0AD848251}">
      <dgm:prSet/>
      <dgm:spPr/>
      <dgm:t>
        <a:bodyPr/>
        <a:lstStyle/>
        <a:p>
          <a:endParaRPr lang="en-GB"/>
        </a:p>
      </dgm:t>
    </dgm:pt>
    <dgm:pt modelId="{158EB01F-0E70-4B37-B139-6E369677605B}" type="sibTrans" cxnId="{073AE851-E4AA-4ABD-8F27-16B0AD848251}">
      <dgm:prSet/>
      <dgm:spPr/>
      <dgm:t>
        <a:bodyPr/>
        <a:lstStyle/>
        <a:p>
          <a:endParaRPr lang="en-GB"/>
        </a:p>
      </dgm:t>
    </dgm:pt>
    <dgm:pt modelId="{96947665-E6B2-41B2-95D9-B922650CC8F3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ARIMA – train model</a:t>
          </a:r>
        </a:p>
      </dgm:t>
    </dgm:pt>
    <dgm:pt modelId="{BEC28B04-F6B8-4143-9D56-297B1BB5D504}" type="parTrans" cxnId="{C0631A36-4FC4-4ACA-8FD5-05E63391A5CE}">
      <dgm:prSet/>
      <dgm:spPr/>
      <dgm:t>
        <a:bodyPr/>
        <a:lstStyle/>
        <a:p>
          <a:endParaRPr lang="en-GB"/>
        </a:p>
      </dgm:t>
    </dgm:pt>
    <dgm:pt modelId="{7BC715AE-3454-477B-8600-513450D54270}" type="sibTrans" cxnId="{C0631A36-4FC4-4ACA-8FD5-05E63391A5CE}">
      <dgm:prSet/>
      <dgm:spPr/>
      <dgm:t>
        <a:bodyPr/>
        <a:lstStyle/>
        <a:p>
          <a:endParaRPr lang="en-GB"/>
        </a:p>
      </dgm:t>
    </dgm:pt>
    <dgm:pt modelId="{D871F3DB-197E-4789-A63D-3AFD53A364D4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ARIMA – test model</a:t>
          </a:r>
          <a:endParaRPr lang="en-GB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1BAA3E-AD85-4D40-97A5-3BC5DA39ED6E}" type="parTrans" cxnId="{781E9C59-79B6-4619-8563-F2BB8A2C88A0}">
      <dgm:prSet/>
      <dgm:spPr/>
      <dgm:t>
        <a:bodyPr/>
        <a:lstStyle/>
        <a:p>
          <a:endParaRPr lang="en-GB"/>
        </a:p>
      </dgm:t>
    </dgm:pt>
    <dgm:pt modelId="{72A6A5A3-7348-4848-9A07-B2D5FD413AEA}" type="sibTrans" cxnId="{781E9C59-79B6-4619-8563-F2BB8A2C88A0}">
      <dgm:prSet/>
      <dgm:spPr/>
      <dgm:t>
        <a:bodyPr/>
        <a:lstStyle/>
        <a:p>
          <a:endParaRPr lang="en-GB"/>
        </a:p>
      </dgm:t>
    </dgm:pt>
    <dgm:pt modelId="{F41690C4-8BD0-4773-9C01-3472148C2D17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Linear Model</a:t>
          </a:r>
          <a:endParaRPr lang="en-GB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673483-46D5-49B4-AF39-B022A17C3E38}" type="parTrans" cxnId="{60764B8D-B0DB-405B-9519-1AD0533B280F}">
      <dgm:prSet/>
      <dgm:spPr/>
      <dgm:t>
        <a:bodyPr/>
        <a:lstStyle/>
        <a:p>
          <a:endParaRPr lang="en-GB"/>
        </a:p>
      </dgm:t>
    </dgm:pt>
    <dgm:pt modelId="{FB84DFB4-DC6C-4222-9458-3B1F6592B9FF}" type="sibTrans" cxnId="{60764B8D-B0DB-405B-9519-1AD0533B280F}">
      <dgm:prSet/>
      <dgm:spPr/>
      <dgm:t>
        <a:bodyPr/>
        <a:lstStyle/>
        <a:p>
          <a:endParaRPr lang="en-GB"/>
        </a:p>
      </dgm:t>
    </dgm:pt>
    <dgm:pt modelId="{8848C6F0-B4E7-4D2E-B651-71BE0EE6F3D9}" type="pres">
      <dgm:prSet presAssocID="{F65D4280-2A0C-4AE2-BD90-491C46D35DD1}" presName="Name0" presStyleCnt="0">
        <dgm:presLayoutVars>
          <dgm:dir/>
          <dgm:resizeHandles/>
        </dgm:presLayoutVars>
      </dgm:prSet>
      <dgm:spPr/>
    </dgm:pt>
    <dgm:pt modelId="{E3CAAD2E-8EED-453B-8BBB-C74DEF26794E}" type="pres">
      <dgm:prSet presAssocID="{94997FB7-7287-4898-8284-A89FF40C5F22}" presName="compNode" presStyleCnt="0"/>
      <dgm:spPr/>
    </dgm:pt>
    <dgm:pt modelId="{5DF55EB8-B4AA-4953-8C8D-001032486676}" type="pres">
      <dgm:prSet presAssocID="{94997FB7-7287-4898-8284-A89FF40C5F22}" presName="dummyConnPt" presStyleCnt="0"/>
      <dgm:spPr/>
    </dgm:pt>
    <dgm:pt modelId="{257B658A-8AD1-4A64-9288-2E23FD169244}" type="pres">
      <dgm:prSet presAssocID="{94997FB7-7287-4898-8284-A89FF40C5F22}" presName="node" presStyleLbl="node1" presStyleIdx="0" presStyleCnt="9">
        <dgm:presLayoutVars>
          <dgm:bulletEnabled val="1"/>
        </dgm:presLayoutVars>
      </dgm:prSet>
      <dgm:spPr/>
    </dgm:pt>
    <dgm:pt modelId="{8BCC624A-768D-4911-AF37-D109F5EFB1B7}" type="pres">
      <dgm:prSet presAssocID="{F7AB2844-F0B1-4AA3-A305-CC7D882130C9}" presName="sibTrans" presStyleLbl="bgSibTrans2D1" presStyleIdx="0" presStyleCnt="8"/>
      <dgm:spPr/>
    </dgm:pt>
    <dgm:pt modelId="{97C27B17-76D2-4116-8331-68F6D6C50212}" type="pres">
      <dgm:prSet presAssocID="{7C44C557-6155-41F3-BC05-EDA2F6733EEE}" presName="compNode" presStyleCnt="0"/>
      <dgm:spPr/>
    </dgm:pt>
    <dgm:pt modelId="{27A71445-F166-4567-A590-3B90611A1CF5}" type="pres">
      <dgm:prSet presAssocID="{7C44C557-6155-41F3-BC05-EDA2F6733EEE}" presName="dummyConnPt" presStyleCnt="0"/>
      <dgm:spPr/>
    </dgm:pt>
    <dgm:pt modelId="{0148E731-689C-47F3-AD00-820BA46D579A}" type="pres">
      <dgm:prSet presAssocID="{7C44C557-6155-41F3-BC05-EDA2F6733EEE}" presName="node" presStyleLbl="node1" presStyleIdx="1" presStyleCnt="9">
        <dgm:presLayoutVars>
          <dgm:bulletEnabled val="1"/>
        </dgm:presLayoutVars>
      </dgm:prSet>
      <dgm:spPr/>
    </dgm:pt>
    <dgm:pt modelId="{B6F82D9C-579C-4DDF-8934-610F6CF94303}" type="pres">
      <dgm:prSet presAssocID="{689F201E-CEF8-4C79-8DE5-2930EB06A522}" presName="sibTrans" presStyleLbl="bgSibTrans2D1" presStyleIdx="1" presStyleCnt="8"/>
      <dgm:spPr/>
    </dgm:pt>
    <dgm:pt modelId="{BADBA33D-268E-4061-9771-B7947839A8B4}" type="pres">
      <dgm:prSet presAssocID="{010E23E5-3018-4D71-808F-221D0D5879C1}" presName="compNode" presStyleCnt="0"/>
      <dgm:spPr/>
    </dgm:pt>
    <dgm:pt modelId="{16AB5003-754A-4268-980A-CF73306119B7}" type="pres">
      <dgm:prSet presAssocID="{010E23E5-3018-4D71-808F-221D0D5879C1}" presName="dummyConnPt" presStyleCnt="0"/>
      <dgm:spPr/>
    </dgm:pt>
    <dgm:pt modelId="{A5CD856D-56B6-4215-952C-03B3AB35EBDC}" type="pres">
      <dgm:prSet presAssocID="{010E23E5-3018-4D71-808F-221D0D5879C1}" presName="node" presStyleLbl="node1" presStyleIdx="2" presStyleCnt="9">
        <dgm:presLayoutVars>
          <dgm:bulletEnabled val="1"/>
        </dgm:presLayoutVars>
      </dgm:prSet>
      <dgm:spPr/>
    </dgm:pt>
    <dgm:pt modelId="{EDF0DD02-866A-4E53-8710-28ED57DBFBD1}" type="pres">
      <dgm:prSet presAssocID="{D352416E-81F8-465F-8111-177AFD095779}" presName="sibTrans" presStyleLbl="bgSibTrans2D1" presStyleIdx="2" presStyleCnt="8"/>
      <dgm:spPr/>
    </dgm:pt>
    <dgm:pt modelId="{0462F7E3-B81C-4E40-A184-20EEF36F37D7}" type="pres">
      <dgm:prSet presAssocID="{031C4FB6-01AC-46B7-A7D2-76C71ACB4949}" presName="compNode" presStyleCnt="0"/>
      <dgm:spPr/>
    </dgm:pt>
    <dgm:pt modelId="{EF087047-A87A-49AA-8B9F-1DB31CD00667}" type="pres">
      <dgm:prSet presAssocID="{031C4FB6-01AC-46B7-A7D2-76C71ACB4949}" presName="dummyConnPt" presStyleCnt="0"/>
      <dgm:spPr/>
    </dgm:pt>
    <dgm:pt modelId="{5AE274D3-ADA6-4CE4-889D-73313A61F3CD}" type="pres">
      <dgm:prSet presAssocID="{031C4FB6-01AC-46B7-A7D2-76C71ACB4949}" presName="node" presStyleLbl="node1" presStyleIdx="3" presStyleCnt="9">
        <dgm:presLayoutVars>
          <dgm:bulletEnabled val="1"/>
        </dgm:presLayoutVars>
      </dgm:prSet>
      <dgm:spPr/>
    </dgm:pt>
    <dgm:pt modelId="{CED1972F-C079-4AE3-8D61-D6407B5C98E4}" type="pres">
      <dgm:prSet presAssocID="{E5E90137-74DB-4575-93E3-95F3661E37CF}" presName="sibTrans" presStyleLbl="bgSibTrans2D1" presStyleIdx="3" presStyleCnt="8"/>
      <dgm:spPr/>
    </dgm:pt>
    <dgm:pt modelId="{1C1B617F-3FF6-4EEE-B98A-C447555EF048}" type="pres">
      <dgm:prSet presAssocID="{52AC30B7-339E-4A87-9AFA-9B11E36C5A97}" presName="compNode" presStyleCnt="0"/>
      <dgm:spPr/>
    </dgm:pt>
    <dgm:pt modelId="{CC2AE94C-CABF-420C-A69F-293A175030E2}" type="pres">
      <dgm:prSet presAssocID="{52AC30B7-339E-4A87-9AFA-9B11E36C5A97}" presName="dummyConnPt" presStyleCnt="0"/>
      <dgm:spPr/>
    </dgm:pt>
    <dgm:pt modelId="{9E176912-6207-408B-8E80-24CE38CF3B7C}" type="pres">
      <dgm:prSet presAssocID="{52AC30B7-339E-4A87-9AFA-9B11E36C5A97}" presName="node" presStyleLbl="node1" presStyleIdx="4" presStyleCnt="9">
        <dgm:presLayoutVars>
          <dgm:bulletEnabled val="1"/>
        </dgm:presLayoutVars>
      </dgm:prSet>
      <dgm:spPr/>
    </dgm:pt>
    <dgm:pt modelId="{9E07DC7C-1DF6-4A2B-8DD8-7EEAE802F306}" type="pres">
      <dgm:prSet presAssocID="{681842F3-D853-498E-92A2-ADA7C03F17CD}" presName="sibTrans" presStyleLbl="bgSibTrans2D1" presStyleIdx="4" presStyleCnt="8"/>
      <dgm:spPr/>
    </dgm:pt>
    <dgm:pt modelId="{45B26A76-F054-4594-9547-961D6EED32E1}" type="pres">
      <dgm:prSet presAssocID="{605336E2-38C5-45EE-86D3-8BF23A49B0F8}" presName="compNode" presStyleCnt="0"/>
      <dgm:spPr/>
    </dgm:pt>
    <dgm:pt modelId="{3DA40110-77AE-4F64-8E5B-AB0A0CC9530A}" type="pres">
      <dgm:prSet presAssocID="{605336E2-38C5-45EE-86D3-8BF23A49B0F8}" presName="dummyConnPt" presStyleCnt="0"/>
      <dgm:spPr/>
    </dgm:pt>
    <dgm:pt modelId="{CC72C3F8-7E18-4E63-9357-DAD14A0396D5}" type="pres">
      <dgm:prSet presAssocID="{605336E2-38C5-45EE-86D3-8BF23A49B0F8}" presName="node" presStyleLbl="node1" presStyleIdx="5" presStyleCnt="9">
        <dgm:presLayoutVars>
          <dgm:bulletEnabled val="1"/>
        </dgm:presLayoutVars>
      </dgm:prSet>
      <dgm:spPr/>
    </dgm:pt>
    <dgm:pt modelId="{808051EF-B1AE-475F-8E3E-8CF4A3FD46FB}" type="pres">
      <dgm:prSet presAssocID="{158EB01F-0E70-4B37-B139-6E369677605B}" presName="sibTrans" presStyleLbl="bgSibTrans2D1" presStyleIdx="5" presStyleCnt="8"/>
      <dgm:spPr/>
    </dgm:pt>
    <dgm:pt modelId="{5730033D-2146-471C-A357-71C9E861E085}" type="pres">
      <dgm:prSet presAssocID="{F41690C4-8BD0-4773-9C01-3472148C2D17}" presName="compNode" presStyleCnt="0"/>
      <dgm:spPr/>
    </dgm:pt>
    <dgm:pt modelId="{CFAD1C80-92F6-4339-8832-DF3383C53ADC}" type="pres">
      <dgm:prSet presAssocID="{F41690C4-8BD0-4773-9C01-3472148C2D17}" presName="dummyConnPt" presStyleCnt="0"/>
      <dgm:spPr/>
    </dgm:pt>
    <dgm:pt modelId="{FC7B7AED-E39E-4350-971C-D2FD4B7C3A12}" type="pres">
      <dgm:prSet presAssocID="{F41690C4-8BD0-4773-9C01-3472148C2D17}" presName="node" presStyleLbl="node1" presStyleIdx="6" presStyleCnt="9">
        <dgm:presLayoutVars>
          <dgm:bulletEnabled val="1"/>
        </dgm:presLayoutVars>
      </dgm:prSet>
      <dgm:spPr/>
    </dgm:pt>
    <dgm:pt modelId="{EC79755A-7655-42E9-B4A9-4D64E31845D8}" type="pres">
      <dgm:prSet presAssocID="{FB84DFB4-DC6C-4222-9458-3B1F6592B9FF}" presName="sibTrans" presStyleLbl="bgSibTrans2D1" presStyleIdx="6" presStyleCnt="8"/>
      <dgm:spPr/>
    </dgm:pt>
    <dgm:pt modelId="{38B208B1-CAAE-4AF1-92E3-48A1DD973298}" type="pres">
      <dgm:prSet presAssocID="{96947665-E6B2-41B2-95D9-B922650CC8F3}" presName="compNode" presStyleCnt="0"/>
      <dgm:spPr/>
    </dgm:pt>
    <dgm:pt modelId="{ECC2BA71-9223-48EA-B927-766D8F7EF97D}" type="pres">
      <dgm:prSet presAssocID="{96947665-E6B2-41B2-95D9-B922650CC8F3}" presName="dummyConnPt" presStyleCnt="0"/>
      <dgm:spPr/>
    </dgm:pt>
    <dgm:pt modelId="{153D4D7E-4935-472F-83A5-D2A1CA468D95}" type="pres">
      <dgm:prSet presAssocID="{96947665-E6B2-41B2-95D9-B922650CC8F3}" presName="node" presStyleLbl="node1" presStyleIdx="7" presStyleCnt="9">
        <dgm:presLayoutVars>
          <dgm:bulletEnabled val="1"/>
        </dgm:presLayoutVars>
      </dgm:prSet>
      <dgm:spPr/>
    </dgm:pt>
    <dgm:pt modelId="{7A97CA2B-8760-4997-9BE0-9C62303C5EC7}" type="pres">
      <dgm:prSet presAssocID="{7BC715AE-3454-477B-8600-513450D54270}" presName="sibTrans" presStyleLbl="bgSibTrans2D1" presStyleIdx="7" presStyleCnt="8"/>
      <dgm:spPr/>
    </dgm:pt>
    <dgm:pt modelId="{A127E0EA-F3D3-4603-8D0E-70B6192EA6A4}" type="pres">
      <dgm:prSet presAssocID="{D871F3DB-197E-4789-A63D-3AFD53A364D4}" presName="compNode" presStyleCnt="0"/>
      <dgm:spPr/>
    </dgm:pt>
    <dgm:pt modelId="{0CBF5461-591F-4865-8233-EDCAAE5AD207}" type="pres">
      <dgm:prSet presAssocID="{D871F3DB-197E-4789-A63D-3AFD53A364D4}" presName="dummyConnPt" presStyleCnt="0"/>
      <dgm:spPr/>
    </dgm:pt>
    <dgm:pt modelId="{5009C76B-635F-48D7-911D-825DDA6F6C18}" type="pres">
      <dgm:prSet presAssocID="{D871F3DB-197E-4789-A63D-3AFD53A364D4}" presName="node" presStyleLbl="node1" presStyleIdx="8" presStyleCnt="9">
        <dgm:presLayoutVars>
          <dgm:bulletEnabled val="1"/>
        </dgm:presLayoutVars>
      </dgm:prSet>
      <dgm:spPr/>
    </dgm:pt>
  </dgm:ptLst>
  <dgm:cxnLst>
    <dgm:cxn modelId="{011DEC11-9242-463A-A340-F1D376DE36DC}" type="presOf" srcId="{52AC30B7-339E-4A87-9AFA-9B11E36C5A97}" destId="{9E176912-6207-408B-8E80-24CE38CF3B7C}" srcOrd="0" destOrd="0" presId="urn:microsoft.com/office/officeart/2005/8/layout/bProcess4"/>
    <dgm:cxn modelId="{76607C15-C277-43EF-B1B3-ECBDD0AA971C}" type="presOf" srcId="{96947665-E6B2-41B2-95D9-B922650CC8F3}" destId="{153D4D7E-4935-472F-83A5-D2A1CA468D95}" srcOrd="0" destOrd="0" presId="urn:microsoft.com/office/officeart/2005/8/layout/bProcess4"/>
    <dgm:cxn modelId="{63056C1E-E5D4-4945-A4B1-3D2FDD8679A1}" type="presOf" srcId="{F7AB2844-F0B1-4AA3-A305-CC7D882130C9}" destId="{8BCC624A-768D-4911-AF37-D109F5EFB1B7}" srcOrd="0" destOrd="0" presId="urn:microsoft.com/office/officeart/2005/8/layout/bProcess4"/>
    <dgm:cxn modelId="{6DE41F30-1F10-4FAF-97A5-DF37DA1A67C1}" type="presOf" srcId="{F65D4280-2A0C-4AE2-BD90-491C46D35DD1}" destId="{8848C6F0-B4E7-4D2E-B651-71BE0EE6F3D9}" srcOrd="0" destOrd="0" presId="urn:microsoft.com/office/officeart/2005/8/layout/bProcess4"/>
    <dgm:cxn modelId="{C0631A36-4FC4-4ACA-8FD5-05E63391A5CE}" srcId="{F65D4280-2A0C-4AE2-BD90-491C46D35DD1}" destId="{96947665-E6B2-41B2-95D9-B922650CC8F3}" srcOrd="7" destOrd="0" parTransId="{BEC28B04-F6B8-4143-9D56-297B1BB5D504}" sibTransId="{7BC715AE-3454-477B-8600-513450D54270}"/>
    <dgm:cxn modelId="{A6B1473D-0088-4215-AF79-AFB7C84789AC}" type="presOf" srcId="{E5E90137-74DB-4575-93E3-95F3661E37CF}" destId="{CED1972F-C079-4AE3-8D61-D6407B5C98E4}" srcOrd="0" destOrd="0" presId="urn:microsoft.com/office/officeart/2005/8/layout/bProcess4"/>
    <dgm:cxn modelId="{9892C641-9C0E-4DE3-BA93-E6EFAFF61960}" type="presOf" srcId="{F41690C4-8BD0-4773-9C01-3472148C2D17}" destId="{FC7B7AED-E39E-4350-971C-D2FD4B7C3A12}" srcOrd="0" destOrd="0" presId="urn:microsoft.com/office/officeart/2005/8/layout/bProcess4"/>
    <dgm:cxn modelId="{4E540E62-6A09-4276-A1D3-0E68E2555F3A}" type="presOf" srcId="{D871F3DB-197E-4789-A63D-3AFD53A364D4}" destId="{5009C76B-635F-48D7-911D-825DDA6F6C18}" srcOrd="0" destOrd="0" presId="urn:microsoft.com/office/officeart/2005/8/layout/bProcess4"/>
    <dgm:cxn modelId="{E7A50E6B-0EAC-4BE4-BC69-D6DF017E8C93}" type="presOf" srcId="{010E23E5-3018-4D71-808F-221D0D5879C1}" destId="{A5CD856D-56B6-4215-952C-03B3AB35EBDC}" srcOrd="0" destOrd="0" presId="urn:microsoft.com/office/officeart/2005/8/layout/bProcess4"/>
    <dgm:cxn modelId="{D01D704F-4D29-4B49-A686-8A633C95EBE7}" type="presOf" srcId="{681842F3-D853-498E-92A2-ADA7C03F17CD}" destId="{9E07DC7C-1DF6-4A2B-8DD8-7EEAE802F306}" srcOrd="0" destOrd="0" presId="urn:microsoft.com/office/officeart/2005/8/layout/bProcess4"/>
    <dgm:cxn modelId="{073AE851-E4AA-4ABD-8F27-16B0AD848251}" srcId="{F65D4280-2A0C-4AE2-BD90-491C46D35DD1}" destId="{605336E2-38C5-45EE-86D3-8BF23A49B0F8}" srcOrd="5" destOrd="0" parTransId="{564DCADB-7083-4789-9886-F9AF57D4BC83}" sibTransId="{158EB01F-0E70-4B37-B139-6E369677605B}"/>
    <dgm:cxn modelId="{9D125A74-F8B5-4BA6-BCE0-A9EFBDA6BD9B}" srcId="{F65D4280-2A0C-4AE2-BD90-491C46D35DD1}" destId="{52AC30B7-339E-4A87-9AFA-9B11E36C5A97}" srcOrd="4" destOrd="0" parTransId="{C32F6B96-A456-4ED1-8FE1-6533A3365F8D}" sibTransId="{681842F3-D853-498E-92A2-ADA7C03F17CD}"/>
    <dgm:cxn modelId="{A597CF55-0C14-428F-B600-DA76020E5521}" type="presOf" srcId="{031C4FB6-01AC-46B7-A7D2-76C71ACB4949}" destId="{5AE274D3-ADA6-4CE4-889D-73313A61F3CD}" srcOrd="0" destOrd="0" presId="urn:microsoft.com/office/officeart/2005/8/layout/bProcess4"/>
    <dgm:cxn modelId="{781E9C59-79B6-4619-8563-F2BB8A2C88A0}" srcId="{F65D4280-2A0C-4AE2-BD90-491C46D35DD1}" destId="{D871F3DB-197E-4789-A63D-3AFD53A364D4}" srcOrd="8" destOrd="0" parTransId="{9E1BAA3E-AD85-4D40-97A5-3BC5DA39ED6E}" sibTransId="{72A6A5A3-7348-4848-9A07-B2D5FD413AEA}"/>
    <dgm:cxn modelId="{134E1C82-DD7E-4059-864B-54CA3BE8B69D}" type="presOf" srcId="{605336E2-38C5-45EE-86D3-8BF23A49B0F8}" destId="{CC72C3F8-7E18-4E63-9357-DAD14A0396D5}" srcOrd="0" destOrd="0" presId="urn:microsoft.com/office/officeart/2005/8/layout/bProcess4"/>
    <dgm:cxn modelId="{60764B8D-B0DB-405B-9519-1AD0533B280F}" srcId="{F65D4280-2A0C-4AE2-BD90-491C46D35DD1}" destId="{F41690C4-8BD0-4773-9C01-3472148C2D17}" srcOrd="6" destOrd="0" parTransId="{5B673483-46D5-49B4-AF39-B022A17C3E38}" sibTransId="{FB84DFB4-DC6C-4222-9458-3B1F6592B9FF}"/>
    <dgm:cxn modelId="{3E24D191-3B59-41B6-91D4-4493559E0CF6}" type="presOf" srcId="{94997FB7-7287-4898-8284-A89FF40C5F22}" destId="{257B658A-8AD1-4A64-9288-2E23FD169244}" srcOrd="0" destOrd="0" presId="urn:microsoft.com/office/officeart/2005/8/layout/bProcess4"/>
    <dgm:cxn modelId="{5D0A50AA-E2F3-40D9-AE00-568DCA21983A}" srcId="{F65D4280-2A0C-4AE2-BD90-491C46D35DD1}" destId="{94997FB7-7287-4898-8284-A89FF40C5F22}" srcOrd="0" destOrd="0" parTransId="{E050E750-34C6-4010-AB10-D10C2D7AF72D}" sibTransId="{F7AB2844-F0B1-4AA3-A305-CC7D882130C9}"/>
    <dgm:cxn modelId="{271371AA-BCBA-44A2-AE5B-09C7F725C29D}" type="presOf" srcId="{D352416E-81F8-465F-8111-177AFD095779}" destId="{EDF0DD02-866A-4E53-8710-28ED57DBFBD1}" srcOrd="0" destOrd="0" presId="urn:microsoft.com/office/officeart/2005/8/layout/bProcess4"/>
    <dgm:cxn modelId="{EA9506BF-A09B-4E4E-898D-3230C34983F3}" type="presOf" srcId="{158EB01F-0E70-4B37-B139-6E369677605B}" destId="{808051EF-B1AE-475F-8E3E-8CF4A3FD46FB}" srcOrd="0" destOrd="0" presId="urn:microsoft.com/office/officeart/2005/8/layout/bProcess4"/>
    <dgm:cxn modelId="{6BAB26CA-46C6-4113-88D6-958F5402A26F}" type="presOf" srcId="{7C44C557-6155-41F3-BC05-EDA2F6733EEE}" destId="{0148E731-689C-47F3-AD00-820BA46D579A}" srcOrd="0" destOrd="0" presId="urn:microsoft.com/office/officeart/2005/8/layout/bProcess4"/>
    <dgm:cxn modelId="{F16F22D4-687C-4220-B9E7-921DC206D1EB}" srcId="{F65D4280-2A0C-4AE2-BD90-491C46D35DD1}" destId="{010E23E5-3018-4D71-808F-221D0D5879C1}" srcOrd="2" destOrd="0" parTransId="{69DDE5A3-0532-4066-9B3C-1E77B8C0C8C5}" sibTransId="{D352416E-81F8-465F-8111-177AFD095779}"/>
    <dgm:cxn modelId="{705AF0E5-8E54-4024-A45B-43B92C98B3EA}" type="presOf" srcId="{7BC715AE-3454-477B-8600-513450D54270}" destId="{7A97CA2B-8760-4997-9BE0-9C62303C5EC7}" srcOrd="0" destOrd="0" presId="urn:microsoft.com/office/officeart/2005/8/layout/bProcess4"/>
    <dgm:cxn modelId="{2F5C33EB-6C33-4DD0-BE84-6E7537184B34}" type="presOf" srcId="{FB84DFB4-DC6C-4222-9458-3B1F6592B9FF}" destId="{EC79755A-7655-42E9-B4A9-4D64E31845D8}" srcOrd="0" destOrd="0" presId="urn:microsoft.com/office/officeart/2005/8/layout/bProcess4"/>
    <dgm:cxn modelId="{753335EE-DB69-4254-B880-7FF5B9836BEA}" srcId="{F65D4280-2A0C-4AE2-BD90-491C46D35DD1}" destId="{7C44C557-6155-41F3-BC05-EDA2F6733EEE}" srcOrd="1" destOrd="0" parTransId="{C4425C43-34FA-4CCC-A7A9-5A94BAF3FE3D}" sibTransId="{689F201E-CEF8-4C79-8DE5-2930EB06A522}"/>
    <dgm:cxn modelId="{F1A7E8F2-6B7D-4323-8AA2-B7462B6AE0F5}" srcId="{F65D4280-2A0C-4AE2-BD90-491C46D35DD1}" destId="{031C4FB6-01AC-46B7-A7D2-76C71ACB4949}" srcOrd="3" destOrd="0" parTransId="{5D15720E-83CD-41F5-AB5D-C2BFA455A14F}" sibTransId="{E5E90137-74DB-4575-93E3-95F3661E37CF}"/>
    <dgm:cxn modelId="{F5CE07FC-7B3D-4DCC-A9B1-E1FBCAD11367}" type="presOf" srcId="{689F201E-CEF8-4C79-8DE5-2930EB06A522}" destId="{B6F82D9C-579C-4DDF-8934-610F6CF94303}" srcOrd="0" destOrd="0" presId="urn:microsoft.com/office/officeart/2005/8/layout/bProcess4"/>
    <dgm:cxn modelId="{3147997C-F88F-4F2D-B643-93B488E9B323}" type="presParOf" srcId="{8848C6F0-B4E7-4D2E-B651-71BE0EE6F3D9}" destId="{E3CAAD2E-8EED-453B-8BBB-C74DEF26794E}" srcOrd="0" destOrd="0" presId="urn:microsoft.com/office/officeart/2005/8/layout/bProcess4"/>
    <dgm:cxn modelId="{31373D59-2254-4D15-9782-0D5752FEE6E2}" type="presParOf" srcId="{E3CAAD2E-8EED-453B-8BBB-C74DEF26794E}" destId="{5DF55EB8-B4AA-4953-8C8D-001032486676}" srcOrd="0" destOrd="0" presId="urn:microsoft.com/office/officeart/2005/8/layout/bProcess4"/>
    <dgm:cxn modelId="{3ECEF945-010A-4662-9513-E0D5BCB692F0}" type="presParOf" srcId="{E3CAAD2E-8EED-453B-8BBB-C74DEF26794E}" destId="{257B658A-8AD1-4A64-9288-2E23FD169244}" srcOrd="1" destOrd="0" presId="urn:microsoft.com/office/officeart/2005/8/layout/bProcess4"/>
    <dgm:cxn modelId="{C879D4C0-5235-4078-A5F9-E9298A12BDFF}" type="presParOf" srcId="{8848C6F0-B4E7-4D2E-B651-71BE0EE6F3D9}" destId="{8BCC624A-768D-4911-AF37-D109F5EFB1B7}" srcOrd="1" destOrd="0" presId="urn:microsoft.com/office/officeart/2005/8/layout/bProcess4"/>
    <dgm:cxn modelId="{AEC9B6AA-7E89-4CBB-AA8E-955BFB3DE6F3}" type="presParOf" srcId="{8848C6F0-B4E7-4D2E-B651-71BE0EE6F3D9}" destId="{97C27B17-76D2-4116-8331-68F6D6C50212}" srcOrd="2" destOrd="0" presId="urn:microsoft.com/office/officeart/2005/8/layout/bProcess4"/>
    <dgm:cxn modelId="{47889C82-3FA7-41CD-9E5B-B6C0CAF99FDF}" type="presParOf" srcId="{97C27B17-76D2-4116-8331-68F6D6C50212}" destId="{27A71445-F166-4567-A590-3B90611A1CF5}" srcOrd="0" destOrd="0" presId="urn:microsoft.com/office/officeart/2005/8/layout/bProcess4"/>
    <dgm:cxn modelId="{1A7451D1-4A73-4BAD-AD25-7A3B94DFBCF2}" type="presParOf" srcId="{97C27B17-76D2-4116-8331-68F6D6C50212}" destId="{0148E731-689C-47F3-AD00-820BA46D579A}" srcOrd="1" destOrd="0" presId="urn:microsoft.com/office/officeart/2005/8/layout/bProcess4"/>
    <dgm:cxn modelId="{7DF97EE8-2565-43CF-9775-D9CE78E29975}" type="presParOf" srcId="{8848C6F0-B4E7-4D2E-B651-71BE0EE6F3D9}" destId="{B6F82D9C-579C-4DDF-8934-610F6CF94303}" srcOrd="3" destOrd="0" presId="urn:microsoft.com/office/officeart/2005/8/layout/bProcess4"/>
    <dgm:cxn modelId="{D07C2FE6-429D-4AF7-A1B1-C541367B6066}" type="presParOf" srcId="{8848C6F0-B4E7-4D2E-B651-71BE0EE6F3D9}" destId="{BADBA33D-268E-4061-9771-B7947839A8B4}" srcOrd="4" destOrd="0" presId="urn:microsoft.com/office/officeart/2005/8/layout/bProcess4"/>
    <dgm:cxn modelId="{F5C0DAA7-0987-4575-AF82-3E4E941B97D5}" type="presParOf" srcId="{BADBA33D-268E-4061-9771-B7947839A8B4}" destId="{16AB5003-754A-4268-980A-CF73306119B7}" srcOrd="0" destOrd="0" presId="urn:microsoft.com/office/officeart/2005/8/layout/bProcess4"/>
    <dgm:cxn modelId="{4A5345E5-6A3C-40D5-8E66-9C5717172045}" type="presParOf" srcId="{BADBA33D-268E-4061-9771-B7947839A8B4}" destId="{A5CD856D-56B6-4215-952C-03B3AB35EBDC}" srcOrd="1" destOrd="0" presId="urn:microsoft.com/office/officeart/2005/8/layout/bProcess4"/>
    <dgm:cxn modelId="{C2DB6C7D-E717-40ED-AE55-8EBAB599DB74}" type="presParOf" srcId="{8848C6F0-B4E7-4D2E-B651-71BE0EE6F3D9}" destId="{EDF0DD02-866A-4E53-8710-28ED57DBFBD1}" srcOrd="5" destOrd="0" presId="urn:microsoft.com/office/officeart/2005/8/layout/bProcess4"/>
    <dgm:cxn modelId="{120C51AF-DA17-4C48-8449-C04D9AC6F564}" type="presParOf" srcId="{8848C6F0-B4E7-4D2E-B651-71BE0EE6F3D9}" destId="{0462F7E3-B81C-4E40-A184-20EEF36F37D7}" srcOrd="6" destOrd="0" presId="urn:microsoft.com/office/officeart/2005/8/layout/bProcess4"/>
    <dgm:cxn modelId="{1BAE07D3-6030-487F-BEE9-2BFC80897CE8}" type="presParOf" srcId="{0462F7E3-B81C-4E40-A184-20EEF36F37D7}" destId="{EF087047-A87A-49AA-8B9F-1DB31CD00667}" srcOrd="0" destOrd="0" presId="urn:microsoft.com/office/officeart/2005/8/layout/bProcess4"/>
    <dgm:cxn modelId="{0D2E7CE8-1AE8-4BEC-A818-CA8A15610D46}" type="presParOf" srcId="{0462F7E3-B81C-4E40-A184-20EEF36F37D7}" destId="{5AE274D3-ADA6-4CE4-889D-73313A61F3CD}" srcOrd="1" destOrd="0" presId="urn:microsoft.com/office/officeart/2005/8/layout/bProcess4"/>
    <dgm:cxn modelId="{5AA78B5D-CF62-48C9-9C9B-4E0E79FDFDDB}" type="presParOf" srcId="{8848C6F0-B4E7-4D2E-B651-71BE0EE6F3D9}" destId="{CED1972F-C079-4AE3-8D61-D6407B5C98E4}" srcOrd="7" destOrd="0" presId="urn:microsoft.com/office/officeart/2005/8/layout/bProcess4"/>
    <dgm:cxn modelId="{532BD76A-DA9E-403A-B81D-2E0B0A3A50E1}" type="presParOf" srcId="{8848C6F0-B4E7-4D2E-B651-71BE0EE6F3D9}" destId="{1C1B617F-3FF6-4EEE-B98A-C447555EF048}" srcOrd="8" destOrd="0" presId="urn:microsoft.com/office/officeart/2005/8/layout/bProcess4"/>
    <dgm:cxn modelId="{B3E7559D-C75A-4947-B76B-E93B725F12CF}" type="presParOf" srcId="{1C1B617F-3FF6-4EEE-B98A-C447555EF048}" destId="{CC2AE94C-CABF-420C-A69F-293A175030E2}" srcOrd="0" destOrd="0" presId="urn:microsoft.com/office/officeart/2005/8/layout/bProcess4"/>
    <dgm:cxn modelId="{54856BE0-9039-41AA-BFD6-00365CD8F225}" type="presParOf" srcId="{1C1B617F-3FF6-4EEE-B98A-C447555EF048}" destId="{9E176912-6207-408B-8E80-24CE38CF3B7C}" srcOrd="1" destOrd="0" presId="urn:microsoft.com/office/officeart/2005/8/layout/bProcess4"/>
    <dgm:cxn modelId="{35768B94-2109-47BA-99B0-CCAE896CEC42}" type="presParOf" srcId="{8848C6F0-B4E7-4D2E-B651-71BE0EE6F3D9}" destId="{9E07DC7C-1DF6-4A2B-8DD8-7EEAE802F306}" srcOrd="9" destOrd="0" presId="urn:microsoft.com/office/officeart/2005/8/layout/bProcess4"/>
    <dgm:cxn modelId="{A49DC8B4-0532-4C01-B58A-B664D9455CB1}" type="presParOf" srcId="{8848C6F0-B4E7-4D2E-B651-71BE0EE6F3D9}" destId="{45B26A76-F054-4594-9547-961D6EED32E1}" srcOrd="10" destOrd="0" presId="urn:microsoft.com/office/officeart/2005/8/layout/bProcess4"/>
    <dgm:cxn modelId="{F9B4B3E2-E5AC-4A2B-BD15-A0DAAEC41FDB}" type="presParOf" srcId="{45B26A76-F054-4594-9547-961D6EED32E1}" destId="{3DA40110-77AE-4F64-8E5B-AB0A0CC9530A}" srcOrd="0" destOrd="0" presId="urn:microsoft.com/office/officeart/2005/8/layout/bProcess4"/>
    <dgm:cxn modelId="{3AADC1DD-A3E8-4C62-A42D-CC35278454A5}" type="presParOf" srcId="{45B26A76-F054-4594-9547-961D6EED32E1}" destId="{CC72C3F8-7E18-4E63-9357-DAD14A0396D5}" srcOrd="1" destOrd="0" presId="urn:microsoft.com/office/officeart/2005/8/layout/bProcess4"/>
    <dgm:cxn modelId="{31B7EDFD-2254-41E9-9522-7DCBAC09EBB2}" type="presParOf" srcId="{8848C6F0-B4E7-4D2E-B651-71BE0EE6F3D9}" destId="{808051EF-B1AE-475F-8E3E-8CF4A3FD46FB}" srcOrd="11" destOrd="0" presId="urn:microsoft.com/office/officeart/2005/8/layout/bProcess4"/>
    <dgm:cxn modelId="{439CFEA9-3B1C-44DF-B7B5-B9C5BEEF3456}" type="presParOf" srcId="{8848C6F0-B4E7-4D2E-B651-71BE0EE6F3D9}" destId="{5730033D-2146-471C-A357-71C9E861E085}" srcOrd="12" destOrd="0" presId="urn:microsoft.com/office/officeart/2005/8/layout/bProcess4"/>
    <dgm:cxn modelId="{966F80A7-D119-42EC-9489-13C8A1DE06F6}" type="presParOf" srcId="{5730033D-2146-471C-A357-71C9E861E085}" destId="{CFAD1C80-92F6-4339-8832-DF3383C53ADC}" srcOrd="0" destOrd="0" presId="urn:microsoft.com/office/officeart/2005/8/layout/bProcess4"/>
    <dgm:cxn modelId="{34602BB6-1158-48CB-A73F-E8F52615D377}" type="presParOf" srcId="{5730033D-2146-471C-A357-71C9E861E085}" destId="{FC7B7AED-E39E-4350-971C-D2FD4B7C3A12}" srcOrd="1" destOrd="0" presId="urn:microsoft.com/office/officeart/2005/8/layout/bProcess4"/>
    <dgm:cxn modelId="{9981DEAB-ECB5-49A1-A319-4536D059E16B}" type="presParOf" srcId="{8848C6F0-B4E7-4D2E-B651-71BE0EE6F3D9}" destId="{EC79755A-7655-42E9-B4A9-4D64E31845D8}" srcOrd="13" destOrd="0" presId="urn:microsoft.com/office/officeart/2005/8/layout/bProcess4"/>
    <dgm:cxn modelId="{C95B1E16-7670-4346-97B5-224B5D9E987E}" type="presParOf" srcId="{8848C6F0-B4E7-4D2E-B651-71BE0EE6F3D9}" destId="{38B208B1-CAAE-4AF1-92E3-48A1DD973298}" srcOrd="14" destOrd="0" presId="urn:microsoft.com/office/officeart/2005/8/layout/bProcess4"/>
    <dgm:cxn modelId="{400EE18F-2E4F-4444-8C50-7D740CE1FB7E}" type="presParOf" srcId="{38B208B1-CAAE-4AF1-92E3-48A1DD973298}" destId="{ECC2BA71-9223-48EA-B927-766D8F7EF97D}" srcOrd="0" destOrd="0" presId="urn:microsoft.com/office/officeart/2005/8/layout/bProcess4"/>
    <dgm:cxn modelId="{1A6FFA5B-5375-45B4-8AE3-69C2958A49D8}" type="presParOf" srcId="{38B208B1-CAAE-4AF1-92E3-48A1DD973298}" destId="{153D4D7E-4935-472F-83A5-D2A1CA468D95}" srcOrd="1" destOrd="0" presId="urn:microsoft.com/office/officeart/2005/8/layout/bProcess4"/>
    <dgm:cxn modelId="{7981A69F-AE25-4F0F-AE9C-19D27426FC18}" type="presParOf" srcId="{8848C6F0-B4E7-4D2E-B651-71BE0EE6F3D9}" destId="{7A97CA2B-8760-4997-9BE0-9C62303C5EC7}" srcOrd="15" destOrd="0" presId="urn:microsoft.com/office/officeart/2005/8/layout/bProcess4"/>
    <dgm:cxn modelId="{53BF5D07-7E86-4AAD-91A6-C404C7039ACF}" type="presParOf" srcId="{8848C6F0-B4E7-4D2E-B651-71BE0EE6F3D9}" destId="{A127E0EA-F3D3-4603-8D0E-70B6192EA6A4}" srcOrd="16" destOrd="0" presId="urn:microsoft.com/office/officeart/2005/8/layout/bProcess4"/>
    <dgm:cxn modelId="{EA4EEAC1-6A3D-4C6C-9E68-30B435F7FD62}" type="presParOf" srcId="{A127E0EA-F3D3-4603-8D0E-70B6192EA6A4}" destId="{0CBF5461-591F-4865-8233-EDCAAE5AD207}" srcOrd="0" destOrd="0" presId="urn:microsoft.com/office/officeart/2005/8/layout/bProcess4"/>
    <dgm:cxn modelId="{0AC5882C-E3FD-4037-95C9-9CDC361E57B6}" type="presParOf" srcId="{A127E0EA-F3D3-4603-8D0E-70B6192EA6A4}" destId="{5009C76B-635F-48D7-911D-825DDA6F6C1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5D4280-2A0C-4AE2-BD90-491C46D35DD1}" type="doc">
      <dgm:prSet loTypeId="urn:microsoft.com/office/officeart/2005/8/layout/bProcess4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94997FB7-7287-4898-8284-A89FF40C5F22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Import libraries</a:t>
          </a:r>
          <a:endParaRPr lang="en-GB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50E750-34C6-4010-AB10-D10C2D7AF72D}" type="parTrans" cxnId="{5D0A50AA-E2F3-40D9-AE00-568DCA21983A}">
      <dgm:prSet/>
      <dgm:spPr/>
      <dgm:t>
        <a:bodyPr/>
        <a:lstStyle/>
        <a:p>
          <a:endParaRPr lang="en-GB"/>
        </a:p>
      </dgm:t>
    </dgm:pt>
    <dgm:pt modelId="{F7AB2844-F0B1-4AA3-A305-CC7D882130C9}" type="sibTrans" cxnId="{5D0A50AA-E2F3-40D9-AE00-568DCA21983A}">
      <dgm:prSet/>
      <dgm:spPr/>
      <dgm:t>
        <a:bodyPr/>
        <a:lstStyle/>
        <a:p>
          <a:endParaRPr lang="en-GB"/>
        </a:p>
      </dgm:t>
    </dgm:pt>
    <dgm:pt modelId="{7C44C557-6155-41F3-BC05-EDA2F6733EEE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Load and prepare data</a:t>
          </a:r>
          <a:endParaRPr lang="en-GB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425C43-34FA-4CCC-A7A9-5A94BAF3FE3D}" type="parTrans" cxnId="{753335EE-DB69-4254-B880-7FF5B9836BEA}">
      <dgm:prSet/>
      <dgm:spPr/>
      <dgm:t>
        <a:bodyPr/>
        <a:lstStyle/>
        <a:p>
          <a:endParaRPr lang="en-GB"/>
        </a:p>
      </dgm:t>
    </dgm:pt>
    <dgm:pt modelId="{689F201E-CEF8-4C79-8DE5-2930EB06A522}" type="sibTrans" cxnId="{753335EE-DB69-4254-B880-7FF5B9836BEA}">
      <dgm:prSet/>
      <dgm:spPr/>
      <dgm:t>
        <a:bodyPr/>
        <a:lstStyle/>
        <a:p>
          <a:endParaRPr lang="en-GB"/>
        </a:p>
      </dgm:t>
    </dgm:pt>
    <dgm:pt modelId="{010E23E5-3018-4D71-808F-221D0D5879C1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Run k-means</a:t>
          </a:r>
          <a:endParaRPr lang="en-GB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DDE5A3-0532-4066-9B3C-1E77B8C0C8C5}" type="parTrans" cxnId="{F16F22D4-687C-4220-B9E7-921DC206D1EB}">
      <dgm:prSet/>
      <dgm:spPr/>
      <dgm:t>
        <a:bodyPr/>
        <a:lstStyle/>
        <a:p>
          <a:endParaRPr lang="en-GB"/>
        </a:p>
      </dgm:t>
    </dgm:pt>
    <dgm:pt modelId="{D352416E-81F8-465F-8111-177AFD095779}" type="sibTrans" cxnId="{F16F22D4-687C-4220-B9E7-921DC206D1EB}">
      <dgm:prSet/>
      <dgm:spPr/>
      <dgm:t>
        <a:bodyPr/>
        <a:lstStyle/>
        <a:p>
          <a:endParaRPr lang="en-GB"/>
        </a:p>
      </dgm:t>
    </dgm:pt>
    <dgm:pt modelId="{52AC30B7-339E-4A87-9AFA-9B11E36C5A97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k-means: </a:t>
          </a:r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Visualise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the clusters</a:t>
          </a:r>
        </a:p>
      </dgm:t>
    </dgm:pt>
    <dgm:pt modelId="{C32F6B96-A456-4ED1-8FE1-6533A3365F8D}" type="parTrans" cxnId="{9D125A74-F8B5-4BA6-BCE0-A9EFBDA6BD9B}">
      <dgm:prSet/>
      <dgm:spPr/>
      <dgm:t>
        <a:bodyPr/>
        <a:lstStyle/>
        <a:p>
          <a:endParaRPr lang="en-GB"/>
        </a:p>
      </dgm:t>
    </dgm:pt>
    <dgm:pt modelId="{681842F3-D853-498E-92A2-ADA7C03F17CD}" type="sibTrans" cxnId="{9D125A74-F8B5-4BA6-BCE0-A9EFBDA6BD9B}">
      <dgm:prSet/>
      <dgm:spPr/>
      <dgm:t>
        <a:bodyPr/>
        <a:lstStyle/>
        <a:p>
          <a:endParaRPr lang="en-GB"/>
        </a:p>
      </dgm:t>
    </dgm:pt>
    <dgm:pt modelId="{605336E2-38C5-45EE-86D3-8BF23A49B0F8}">
      <dgm:prSet phldrT="[Text]"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Optimise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via silhouette scores</a:t>
          </a:r>
          <a:endParaRPr lang="en-GB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4DCADB-7083-4789-9886-F9AF57D4BC83}" type="parTrans" cxnId="{073AE851-E4AA-4ABD-8F27-16B0AD848251}">
      <dgm:prSet/>
      <dgm:spPr/>
      <dgm:t>
        <a:bodyPr/>
        <a:lstStyle/>
        <a:p>
          <a:endParaRPr lang="en-GB"/>
        </a:p>
      </dgm:t>
    </dgm:pt>
    <dgm:pt modelId="{158EB01F-0E70-4B37-B139-6E369677605B}" type="sibTrans" cxnId="{073AE851-E4AA-4ABD-8F27-16B0AD848251}">
      <dgm:prSet/>
      <dgm:spPr/>
      <dgm:t>
        <a:bodyPr/>
        <a:lstStyle/>
        <a:p>
          <a:endParaRPr lang="en-GB"/>
        </a:p>
      </dgm:t>
    </dgm:pt>
    <dgm:pt modelId="{96947665-E6B2-41B2-95D9-B922650CC8F3}">
      <dgm:prSet phldrT="[Text]"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Visualise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the best model</a:t>
          </a:r>
        </a:p>
      </dgm:t>
    </dgm:pt>
    <dgm:pt modelId="{BEC28B04-F6B8-4143-9D56-297B1BB5D504}" type="parTrans" cxnId="{C0631A36-4FC4-4ACA-8FD5-05E63391A5CE}">
      <dgm:prSet/>
      <dgm:spPr/>
      <dgm:t>
        <a:bodyPr/>
        <a:lstStyle/>
        <a:p>
          <a:endParaRPr lang="en-GB"/>
        </a:p>
      </dgm:t>
    </dgm:pt>
    <dgm:pt modelId="{7BC715AE-3454-477B-8600-513450D54270}" type="sibTrans" cxnId="{C0631A36-4FC4-4ACA-8FD5-05E63391A5CE}">
      <dgm:prSet/>
      <dgm:spPr/>
      <dgm:t>
        <a:bodyPr/>
        <a:lstStyle/>
        <a:p>
          <a:endParaRPr lang="en-GB"/>
        </a:p>
      </dgm:t>
    </dgm:pt>
    <dgm:pt modelId="{F41690C4-8BD0-4773-9C01-3472148C2D17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Plot of scores</a:t>
          </a:r>
          <a:endParaRPr lang="en-GB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673483-46D5-49B4-AF39-B022A17C3E38}" type="parTrans" cxnId="{60764B8D-B0DB-405B-9519-1AD0533B280F}">
      <dgm:prSet/>
      <dgm:spPr/>
      <dgm:t>
        <a:bodyPr/>
        <a:lstStyle/>
        <a:p>
          <a:endParaRPr lang="en-GB"/>
        </a:p>
      </dgm:t>
    </dgm:pt>
    <dgm:pt modelId="{FB84DFB4-DC6C-4222-9458-3B1F6592B9FF}" type="sibTrans" cxnId="{60764B8D-B0DB-405B-9519-1AD0533B280F}">
      <dgm:prSet/>
      <dgm:spPr/>
      <dgm:t>
        <a:bodyPr/>
        <a:lstStyle/>
        <a:p>
          <a:endParaRPr lang="en-GB"/>
        </a:p>
      </dgm:t>
    </dgm:pt>
    <dgm:pt modelId="{6A02181D-EA7B-4343-B484-BA9AE95E4550}">
      <dgm:prSet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k-means: </a:t>
          </a:r>
          <a:b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Train the model</a:t>
          </a:r>
          <a:endParaRPr lang="en-GB" sz="1200" dirty="0"/>
        </a:p>
      </dgm:t>
    </dgm:pt>
    <dgm:pt modelId="{023F82EA-A0FD-4806-BE8E-0063A8A92B10}" type="parTrans" cxnId="{1EEAAF94-F87B-4C1B-8931-E445B5040B6D}">
      <dgm:prSet/>
      <dgm:spPr/>
      <dgm:t>
        <a:bodyPr/>
        <a:lstStyle/>
        <a:p>
          <a:endParaRPr lang="en-GB"/>
        </a:p>
      </dgm:t>
    </dgm:pt>
    <dgm:pt modelId="{00DBE93A-C48A-4977-B451-7C243041EF73}" type="sibTrans" cxnId="{1EEAAF94-F87B-4C1B-8931-E445B5040B6D}">
      <dgm:prSet/>
      <dgm:spPr/>
      <dgm:t>
        <a:bodyPr/>
        <a:lstStyle/>
        <a:p>
          <a:endParaRPr lang="en-GB"/>
        </a:p>
      </dgm:t>
    </dgm:pt>
    <dgm:pt modelId="{8848C6F0-B4E7-4D2E-B651-71BE0EE6F3D9}" type="pres">
      <dgm:prSet presAssocID="{F65D4280-2A0C-4AE2-BD90-491C46D35DD1}" presName="Name0" presStyleCnt="0">
        <dgm:presLayoutVars>
          <dgm:dir/>
          <dgm:resizeHandles/>
        </dgm:presLayoutVars>
      </dgm:prSet>
      <dgm:spPr/>
    </dgm:pt>
    <dgm:pt modelId="{E3CAAD2E-8EED-453B-8BBB-C74DEF26794E}" type="pres">
      <dgm:prSet presAssocID="{94997FB7-7287-4898-8284-A89FF40C5F22}" presName="compNode" presStyleCnt="0"/>
      <dgm:spPr/>
    </dgm:pt>
    <dgm:pt modelId="{5DF55EB8-B4AA-4953-8C8D-001032486676}" type="pres">
      <dgm:prSet presAssocID="{94997FB7-7287-4898-8284-A89FF40C5F22}" presName="dummyConnPt" presStyleCnt="0"/>
      <dgm:spPr/>
    </dgm:pt>
    <dgm:pt modelId="{257B658A-8AD1-4A64-9288-2E23FD169244}" type="pres">
      <dgm:prSet presAssocID="{94997FB7-7287-4898-8284-A89FF40C5F22}" presName="node" presStyleLbl="node1" presStyleIdx="0" presStyleCnt="8">
        <dgm:presLayoutVars>
          <dgm:bulletEnabled val="1"/>
        </dgm:presLayoutVars>
      </dgm:prSet>
      <dgm:spPr/>
    </dgm:pt>
    <dgm:pt modelId="{8BCC624A-768D-4911-AF37-D109F5EFB1B7}" type="pres">
      <dgm:prSet presAssocID="{F7AB2844-F0B1-4AA3-A305-CC7D882130C9}" presName="sibTrans" presStyleLbl="bgSibTrans2D1" presStyleIdx="0" presStyleCnt="7"/>
      <dgm:spPr/>
    </dgm:pt>
    <dgm:pt modelId="{97C27B17-76D2-4116-8331-68F6D6C50212}" type="pres">
      <dgm:prSet presAssocID="{7C44C557-6155-41F3-BC05-EDA2F6733EEE}" presName="compNode" presStyleCnt="0"/>
      <dgm:spPr/>
    </dgm:pt>
    <dgm:pt modelId="{27A71445-F166-4567-A590-3B90611A1CF5}" type="pres">
      <dgm:prSet presAssocID="{7C44C557-6155-41F3-BC05-EDA2F6733EEE}" presName="dummyConnPt" presStyleCnt="0"/>
      <dgm:spPr/>
    </dgm:pt>
    <dgm:pt modelId="{0148E731-689C-47F3-AD00-820BA46D579A}" type="pres">
      <dgm:prSet presAssocID="{7C44C557-6155-41F3-BC05-EDA2F6733EEE}" presName="node" presStyleLbl="node1" presStyleIdx="1" presStyleCnt="8">
        <dgm:presLayoutVars>
          <dgm:bulletEnabled val="1"/>
        </dgm:presLayoutVars>
      </dgm:prSet>
      <dgm:spPr/>
    </dgm:pt>
    <dgm:pt modelId="{B6F82D9C-579C-4DDF-8934-610F6CF94303}" type="pres">
      <dgm:prSet presAssocID="{689F201E-CEF8-4C79-8DE5-2930EB06A522}" presName="sibTrans" presStyleLbl="bgSibTrans2D1" presStyleIdx="1" presStyleCnt="7"/>
      <dgm:spPr/>
    </dgm:pt>
    <dgm:pt modelId="{BADBA33D-268E-4061-9771-B7947839A8B4}" type="pres">
      <dgm:prSet presAssocID="{010E23E5-3018-4D71-808F-221D0D5879C1}" presName="compNode" presStyleCnt="0"/>
      <dgm:spPr/>
    </dgm:pt>
    <dgm:pt modelId="{16AB5003-754A-4268-980A-CF73306119B7}" type="pres">
      <dgm:prSet presAssocID="{010E23E5-3018-4D71-808F-221D0D5879C1}" presName="dummyConnPt" presStyleCnt="0"/>
      <dgm:spPr/>
    </dgm:pt>
    <dgm:pt modelId="{A5CD856D-56B6-4215-952C-03B3AB35EBDC}" type="pres">
      <dgm:prSet presAssocID="{010E23E5-3018-4D71-808F-221D0D5879C1}" presName="node" presStyleLbl="node1" presStyleIdx="2" presStyleCnt="8">
        <dgm:presLayoutVars>
          <dgm:bulletEnabled val="1"/>
        </dgm:presLayoutVars>
      </dgm:prSet>
      <dgm:spPr/>
    </dgm:pt>
    <dgm:pt modelId="{EDF0DD02-866A-4E53-8710-28ED57DBFBD1}" type="pres">
      <dgm:prSet presAssocID="{D352416E-81F8-465F-8111-177AFD095779}" presName="sibTrans" presStyleLbl="bgSibTrans2D1" presStyleIdx="2" presStyleCnt="7"/>
      <dgm:spPr/>
    </dgm:pt>
    <dgm:pt modelId="{645FA307-6F60-41EB-B0FC-F592A7078D47}" type="pres">
      <dgm:prSet presAssocID="{6A02181D-EA7B-4343-B484-BA9AE95E4550}" presName="compNode" presStyleCnt="0"/>
      <dgm:spPr/>
    </dgm:pt>
    <dgm:pt modelId="{9E237221-B06A-455C-9AC3-94BE22BE7977}" type="pres">
      <dgm:prSet presAssocID="{6A02181D-EA7B-4343-B484-BA9AE95E4550}" presName="dummyConnPt" presStyleCnt="0"/>
      <dgm:spPr/>
    </dgm:pt>
    <dgm:pt modelId="{E3C565C1-1938-448D-898B-2868BDF032CE}" type="pres">
      <dgm:prSet presAssocID="{6A02181D-EA7B-4343-B484-BA9AE95E4550}" presName="node" presStyleLbl="node1" presStyleIdx="3" presStyleCnt="8">
        <dgm:presLayoutVars>
          <dgm:bulletEnabled val="1"/>
        </dgm:presLayoutVars>
      </dgm:prSet>
      <dgm:spPr/>
    </dgm:pt>
    <dgm:pt modelId="{07B29F05-B363-4F6A-8E77-92DE9980F864}" type="pres">
      <dgm:prSet presAssocID="{00DBE93A-C48A-4977-B451-7C243041EF73}" presName="sibTrans" presStyleLbl="bgSibTrans2D1" presStyleIdx="3" presStyleCnt="7"/>
      <dgm:spPr/>
    </dgm:pt>
    <dgm:pt modelId="{1C1B617F-3FF6-4EEE-B98A-C447555EF048}" type="pres">
      <dgm:prSet presAssocID="{52AC30B7-339E-4A87-9AFA-9B11E36C5A97}" presName="compNode" presStyleCnt="0"/>
      <dgm:spPr/>
    </dgm:pt>
    <dgm:pt modelId="{CC2AE94C-CABF-420C-A69F-293A175030E2}" type="pres">
      <dgm:prSet presAssocID="{52AC30B7-339E-4A87-9AFA-9B11E36C5A97}" presName="dummyConnPt" presStyleCnt="0"/>
      <dgm:spPr/>
    </dgm:pt>
    <dgm:pt modelId="{9E176912-6207-408B-8E80-24CE38CF3B7C}" type="pres">
      <dgm:prSet presAssocID="{52AC30B7-339E-4A87-9AFA-9B11E36C5A97}" presName="node" presStyleLbl="node1" presStyleIdx="4" presStyleCnt="8">
        <dgm:presLayoutVars>
          <dgm:bulletEnabled val="1"/>
        </dgm:presLayoutVars>
      </dgm:prSet>
      <dgm:spPr/>
    </dgm:pt>
    <dgm:pt modelId="{9E07DC7C-1DF6-4A2B-8DD8-7EEAE802F306}" type="pres">
      <dgm:prSet presAssocID="{681842F3-D853-498E-92A2-ADA7C03F17CD}" presName="sibTrans" presStyleLbl="bgSibTrans2D1" presStyleIdx="4" presStyleCnt="7"/>
      <dgm:spPr/>
    </dgm:pt>
    <dgm:pt modelId="{45B26A76-F054-4594-9547-961D6EED32E1}" type="pres">
      <dgm:prSet presAssocID="{605336E2-38C5-45EE-86D3-8BF23A49B0F8}" presName="compNode" presStyleCnt="0"/>
      <dgm:spPr/>
    </dgm:pt>
    <dgm:pt modelId="{3DA40110-77AE-4F64-8E5B-AB0A0CC9530A}" type="pres">
      <dgm:prSet presAssocID="{605336E2-38C5-45EE-86D3-8BF23A49B0F8}" presName="dummyConnPt" presStyleCnt="0"/>
      <dgm:spPr/>
    </dgm:pt>
    <dgm:pt modelId="{CC72C3F8-7E18-4E63-9357-DAD14A0396D5}" type="pres">
      <dgm:prSet presAssocID="{605336E2-38C5-45EE-86D3-8BF23A49B0F8}" presName="node" presStyleLbl="node1" presStyleIdx="5" presStyleCnt="8">
        <dgm:presLayoutVars>
          <dgm:bulletEnabled val="1"/>
        </dgm:presLayoutVars>
      </dgm:prSet>
      <dgm:spPr/>
    </dgm:pt>
    <dgm:pt modelId="{808051EF-B1AE-475F-8E3E-8CF4A3FD46FB}" type="pres">
      <dgm:prSet presAssocID="{158EB01F-0E70-4B37-B139-6E369677605B}" presName="sibTrans" presStyleLbl="bgSibTrans2D1" presStyleIdx="5" presStyleCnt="7"/>
      <dgm:spPr/>
    </dgm:pt>
    <dgm:pt modelId="{5730033D-2146-471C-A357-71C9E861E085}" type="pres">
      <dgm:prSet presAssocID="{F41690C4-8BD0-4773-9C01-3472148C2D17}" presName="compNode" presStyleCnt="0"/>
      <dgm:spPr/>
    </dgm:pt>
    <dgm:pt modelId="{CFAD1C80-92F6-4339-8832-DF3383C53ADC}" type="pres">
      <dgm:prSet presAssocID="{F41690C4-8BD0-4773-9C01-3472148C2D17}" presName="dummyConnPt" presStyleCnt="0"/>
      <dgm:spPr/>
    </dgm:pt>
    <dgm:pt modelId="{FC7B7AED-E39E-4350-971C-D2FD4B7C3A12}" type="pres">
      <dgm:prSet presAssocID="{F41690C4-8BD0-4773-9C01-3472148C2D17}" presName="node" presStyleLbl="node1" presStyleIdx="6" presStyleCnt="8">
        <dgm:presLayoutVars>
          <dgm:bulletEnabled val="1"/>
        </dgm:presLayoutVars>
      </dgm:prSet>
      <dgm:spPr/>
    </dgm:pt>
    <dgm:pt modelId="{EC79755A-7655-42E9-B4A9-4D64E31845D8}" type="pres">
      <dgm:prSet presAssocID="{FB84DFB4-DC6C-4222-9458-3B1F6592B9FF}" presName="sibTrans" presStyleLbl="bgSibTrans2D1" presStyleIdx="6" presStyleCnt="7"/>
      <dgm:spPr/>
    </dgm:pt>
    <dgm:pt modelId="{38B208B1-CAAE-4AF1-92E3-48A1DD973298}" type="pres">
      <dgm:prSet presAssocID="{96947665-E6B2-41B2-95D9-B922650CC8F3}" presName="compNode" presStyleCnt="0"/>
      <dgm:spPr/>
    </dgm:pt>
    <dgm:pt modelId="{ECC2BA71-9223-48EA-B927-766D8F7EF97D}" type="pres">
      <dgm:prSet presAssocID="{96947665-E6B2-41B2-95D9-B922650CC8F3}" presName="dummyConnPt" presStyleCnt="0"/>
      <dgm:spPr/>
    </dgm:pt>
    <dgm:pt modelId="{153D4D7E-4935-472F-83A5-D2A1CA468D95}" type="pres">
      <dgm:prSet presAssocID="{96947665-E6B2-41B2-95D9-B922650CC8F3}" presName="node" presStyleLbl="node1" presStyleIdx="7" presStyleCnt="8">
        <dgm:presLayoutVars>
          <dgm:bulletEnabled val="1"/>
        </dgm:presLayoutVars>
      </dgm:prSet>
      <dgm:spPr/>
    </dgm:pt>
  </dgm:ptLst>
  <dgm:cxnLst>
    <dgm:cxn modelId="{011DEC11-9242-463A-A340-F1D376DE36DC}" type="presOf" srcId="{52AC30B7-339E-4A87-9AFA-9B11E36C5A97}" destId="{9E176912-6207-408B-8E80-24CE38CF3B7C}" srcOrd="0" destOrd="0" presId="urn:microsoft.com/office/officeart/2005/8/layout/bProcess4"/>
    <dgm:cxn modelId="{76607C15-C277-43EF-B1B3-ECBDD0AA971C}" type="presOf" srcId="{96947665-E6B2-41B2-95D9-B922650CC8F3}" destId="{153D4D7E-4935-472F-83A5-D2A1CA468D95}" srcOrd="0" destOrd="0" presId="urn:microsoft.com/office/officeart/2005/8/layout/bProcess4"/>
    <dgm:cxn modelId="{63056C1E-E5D4-4945-A4B1-3D2FDD8679A1}" type="presOf" srcId="{F7AB2844-F0B1-4AA3-A305-CC7D882130C9}" destId="{8BCC624A-768D-4911-AF37-D109F5EFB1B7}" srcOrd="0" destOrd="0" presId="urn:microsoft.com/office/officeart/2005/8/layout/bProcess4"/>
    <dgm:cxn modelId="{6DE41F30-1F10-4FAF-97A5-DF37DA1A67C1}" type="presOf" srcId="{F65D4280-2A0C-4AE2-BD90-491C46D35DD1}" destId="{8848C6F0-B4E7-4D2E-B651-71BE0EE6F3D9}" srcOrd="0" destOrd="0" presId="urn:microsoft.com/office/officeart/2005/8/layout/bProcess4"/>
    <dgm:cxn modelId="{C0631A36-4FC4-4ACA-8FD5-05E63391A5CE}" srcId="{F65D4280-2A0C-4AE2-BD90-491C46D35DD1}" destId="{96947665-E6B2-41B2-95D9-B922650CC8F3}" srcOrd="7" destOrd="0" parTransId="{BEC28B04-F6B8-4143-9D56-297B1BB5D504}" sibTransId="{7BC715AE-3454-477B-8600-513450D54270}"/>
    <dgm:cxn modelId="{9892C641-9C0E-4DE3-BA93-E6EFAFF61960}" type="presOf" srcId="{F41690C4-8BD0-4773-9C01-3472148C2D17}" destId="{FC7B7AED-E39E-4350-971C-D2FD4B7C3A12}" srcOrd="0" destOrd="0" presId="urn:microsoft.com/office/officeart/2005/8/layout/bProcess4"/>
    <dgm:cxn modelId="{E7A50E6B-0EAC-4BE4-BC69-D6DF017E8C93}" type="presOf" srcId="{010E23E5-3018-4D71-808F-221D0D5879C1}" destId="{A5CD856D-56B6-4215-952C-03B3AB35EBDC}" srcOrd="0" destOrd="0" presId="urn:microsoft.com/office/officeart/2005/8/layout/bProcess4"/>
    <dgm:cxn modelId="{D01D704F-4D29-4B49-A686-8A633C95EBE7}" type="presOf" srcId="{681842F3-D853-498E-92A2-ADA7C03F17CD}" destId="{9E07DC7C-1DF6-4A2B-8DD8-7EEAE802F306}" srcOrd="0" destOrd="0" presId="urn:microsoft.com/office/officeart/2005/8/layout/bProcess4"/>
    <dgm:cxn modelId="{073AE851-E4AA-4ABD-8F27-16B0AD848251}" srcId="{F65D4280-2A0C-4AE2-BD90-491C46D35DD1}" destId="{605336E2-38C5-45EE-86D3-8BF23A49B0F8}" srcOrd="5" destOrd="0" parTransId="{564DCADB-7083-4789-9886-F9AF57D4BC83}" sibTransId="{158EB01F-0E70-4B37-B139-6E369677605B}"/>
    <dgm:cxn modelId="{9D125A74-F8B5-4BA6-BCE0-A9EFBDA6BD9B}" srcId="{F65D4280-2A0C-4AE2-BD90-491C46D35DD1}" destId="{52AC30B7-339E-4A87-9AFA-9B11E36C5A97}" srcOrd="4" destOrd="0" parTransId="{C32F6B96-A456-4ED1-8FE1-6533A3365F8D}" sibTransId="{681842F3-D853-498E-92A2-ADA7C03F17CD}"/>
    <dgm:cxn modelId="{134E1C82-DD7E-4059-864B-54CA3BE8B69D}" type="presOf" srcId="{605336E2-38C5-45EE-86D3-8BF23A49B0F8}" destId="{CC72C3F8-7E18-4E63-9357-DAD14A0396D5}" srcOrd="0" destOrd="0" presId="urn:microsoft.com/office/officeart/2005/8/layout/bProcess4"/>
    <dgm:cxn modelId="{60764B8D-B0DB-405B-9519-1AD0533B280F}" srcId="{F65D4280-2A0C-4AE2-BD90-491C46D35DD1}" destId="{F41690C4-8BD0-4773-9C01-3472148C2D17}" srcOrd="6" destOrd="0" parTransId="{5B673483-46D5-49B4-AF39-B022A17C3E38}" sibTransId="{FB84DFB4-DC6C-4222-9458-3B1F6592B9FF}"/>
    <dgm:cxn modelId="{3E24D191-3B59-41B6-91D4-4493559E0CF6}" type="presOf" srcId="{94997FB7-7287-4898-8284-A89FF40C5F22}" destId="{257B658A-8AD1-4A64-9288-2E23FD169244}" srcOrd="0" destOrd="0" presId="urn:microsoft.com/office/officeart/2005/8/layout/bProcess4"/>
    <dgm:cxn modelId="{1EEAAF94-F87B-4C1B-8931-E445B5040B6D}" srcId="{F65D4280-2A0C-4AE2-BD90-491C46D35DD1}" destId="{6A02181D-EA7B-4343-B484-BA9AE95E4550}" srcOrd="3" destOrd="0" parTransId="{023F82EA-A0FD-4806-BE8E-0063A8A92B10}" sibTransId="{00DBE93A-C48A-4977-B451-7C243041EF73}"/>
    <dgm:cxn modelId="{5D0A50AA-E2F3-40D9-AE00-568DCA21983A}" srcId="{F65D4280-2A0C-4AE2-BD90-491C46D35DD1}" destId="{94997FB7-7287-4898-8284-A89FF40C5F22}" srcOrd="0" destOrd="0" parTransId="{E050E750-34C6-4010-AB10-D10C2D7AF72D}" sibTransId="{F7AB2844-F0B1-4AA3-A305-CC7D882130C9}"/>
    <dgm:cxn modelId="{271371AA-BCBA-44A2-AE5B-09C7F725C29D}" type="presOf" srcId="{D352416E-81F8-465F-8111-177AFD095779}" destId="{EDF0DD02-866A-4E53-8710-28ED57DBFBD1}" srcOrd="0" destOrd="0" presId="urn:microsoft.com/office/officeart/2005/8/layout/bProcess4"/>
    <dgm:cxn modelId="{EA9506BF-A09B-4E4E-898D-3230C34983F3}" type="presOf" srcId="{158EB01F-0E70-4B37-B139-6E369677605B}" destId="{808051EF-B1AE-475F-8E3E-8CF4A3FD46FB}" srcOrd="0" destOrd="0" presId="urn:microsoft.com/office/officeart/2005/8/layout/bProcess4"/>
    <dgm:cxn modelId="{6BAB26CA-46C6-4113-88D6-958F5402A26F}" type="presOf" srcId="{7C44C557-6155-41F3-BC05-EDA2F6733EEE}" destId="{0148E731-689C-47F3-AD00-820BA46D579A}" srcOrd="0" destOrd="0" presId="urn:microsoft.com/office/officeart/2005/8/layout/bProcess4"/>
    <dgm:cxn modelId="{F16F22D4-687C-4220-B9E7-921DC206D1EB}" srcId="{F65D4280-2A0C-4AE2-BD90-491C46D35DD1}" destId="{010E23E5-3018-4D71-808F-221D0D5879C1}" srcOrd="2" destOrd="0" parTransId="{69DDE5A3-0532-4066-9B3C-1E77B8C0C8C5}" sibTransId="{D352416E-81F8-465F-8111-177AFD095779}"/>
    <dgm:cxn modelId="{B2F28BE3-D9F1-403C-8125-2173495AB638}" type="presOf" srcId="{6A02181D-EA7B-4343-B484-BA9AE95E4550}" destId="{E3C565C1-1938-448D-898B-2868BDF032CE}" srcOrd="0" destOrd="0" presId="urn:microsoft.com/office/officeart/2005/8/layout/bProcess4"/>
    <dgm:cxn modelId="{2F5C33EB-6C33-4DD0-BE84-6E7537184B34}" type="presOf" srcId="{FB84DFB4-DC6C-4222-9458-3B1F6592B9FF}" destId="{EC79755A-7655-42E9-B4A9-4D64E31845D8}" srcOrd="0" destOrd="0" presId="urn:microsoft.com/office/officeart/2005/8/layout/bProcess4"/>
    <dgm:cxn modelId="{753335EE-DB69-4254-B880-7FF5B9836BEA}" srcId="{F65D4280-2A0C-4AE2-BD90-491C46D35DD1}" destId="{7C44C557-6155-41F3-BC05-EDA2F6733EEE}" srcOrd="1" destOrd="0" parTransId="{C4425C43-34FA-4CCC-A7A9-5A94BAF3FE3D}" sibTransId="{689F201E-CEF8-4C79-8DE5-2930EB06A522}"/>
    <dgm:cxn modelId="{189843F9-B4B1-4DC2-8FAE-CD7BBC75196B}" type="presOf" srcId="{00DBE93A-C48A-4977-B451-7C243041EF73}" destId="{07B29F05-B363-4F6A-8E77-92DE9980F864}" srcOrd="0" destOrd="0" presId="urn:microsoft.com/office/officeart/2005/8/layout/bProcess4"/>
    <dgm:cxn modelId="{F5CE07FC-7B3D-4DCC-A9B1-E1FBCAD11367}" type="presOf" srcId="{689F201E-CEF8-4C79-8DE5-2930EB06A522}" destId="{B6F82D9C-579C-4DDF-8934-610F6CF94303}" srcOrd="0" destOrd="0" presId="urn:microsoft.com/office/officeart/2005/8/layout/bProcess4"/>
    <dgm:cxn modelId="{3147997C-F88F-4F2D-B643-93B488E9B323}" type="presParOf" srcId="{8848C6F0-B4E7-4D2E-B651-71BE0EE6F3D9}" destId="{E3CAAD2E-8EED-453B-8BBB-C74DEF26794E}" srcOrd="0" destOrd="0" presId="urn:microsoft.com/office/officeart/2005/8/layout/bProcess4"/>
    <dgm:cxn modelId="{31373D59-2254-4D15-9782-0D5752FEE6E2}" type="presParOf" srcId="{E3CAAD2E-8EED-453B-8BBB-C74DEF26794E}" destId="{5DF55EB8-B4AA-4953-8C8D-001032486676}" srcOrd="0" destOrd="0" presId="urn:microsoft.com/office/officeart/2005/8/layout/bProcess4"/>
    <dgm:cxn modelId="{3ECEF945-010A-4662-9513-E0D5BCB692F0}" type="presParOf" srcId="{E3CAAD2E-8EED-453B-8BBB-C74DEF26794E}" destId="{257B658A-8AD1-4A64-9288-2E23FD169244}" srcOrd="1" destOrd="0" presId="urn:microsoft.com/office/officeart/2005/8/layout/bProcess4"/>
    <dgm:cxn modelId="{C879D4C0-5235-4078-A5F9-E9298A12BDFF}" type="presParOf" srcId="{8848C6F0-B4E7-4D2E-B651-71BE0EE6F3D9}" destId="{8BCC624A-768D-4911-AF37-D109F5EFB1B7}" srcOrd="1" destOrd="0" presId="urn:microsoft.com/office/officeart/2005/8/layout/bProcess4"/>
    <dgm:cxn modelId="{AEC9B6AA-7E89-4CBB-AA8E-955BFB3DE6F3}" type="presParOf" srcId="{8848C6F0-B4E7-4D2E-B651-71BE0EE6F3D9}" destId="{97C27B17-76D2-4116-8331-68F6D6C50212}" srcOrd="2" destOrd="0" presId="urn:microsoft.com/office/officeart/2005/8/layout/bProcess4"/>
    <dgm:cxn modelId="{47889C82-3FA7-41CD-9E5B-B6C0CAF99FDF}" type="presParOf" srcId="{97C27B17-76D2-4116-8331-68F6D6C50212}" destId="{27A71445-F166-4567-A590-3B90611A1CF5}" srcOrd="0" destOrd="0" presId="urn:microsoft.com/office/officeart/2005/8/layout/bProcess4"/>
    <dgm:cxn modelId="{1A7451D1-4A73-4BAD-AD25-7A3B94DFBCF2}" type="presParOf" srcId="{97C27B17-76D2-4116-8331-68F6D6C50212}" destId="{0148E731-689C-47F3-AD00-820BA46D579A}" srcOrd="1" destOrd="0" presId="urn:microsoft.com/office/officeart/2005/8/layout/bProcess4"/>
    <dgm:cxn modelId="{7DF97EE8-2565-43CF-9775-D9CE78E29975}" type="presParOf" srcId="{8848C6F0-B4E7-4D2E-B651-71BE0EE6F3D9}" destId="{B6F82D9C-579C-4DDF-8934-610F6CF94303}" srcOrd="3" destOrd="0" presId="urn:microsoft.com/office/officeart/2005/8/layout/bProcess4"/>
    <dgm:cxn modelId="{D07C2FE6-429D-4AF7-A1B1-C541367B6066}" type="presParOf" srcId="{8848C6F0-B4E7-4D2E-B651-71BE0EE6F3D9}" destId="{BADBA33D-268E-4061-9771-B7947839A8B4}" srcOrd="4" destOrd="0" presId="urn:microsoft.com/office/officeart/2005/8/layout/bProcess4"/>
    <dgm:cxn modelId="{F5C0DAA7-0987-4575-AF82-3E4E941B97D5}" type="presParOf" srcId="{BADBA33D-268E-4061-9771-B7947839A8B4}" destId="{16AB5003-754A-4268-980A-CF73306119B7}" srcOrd="0" destOrd="0" presId="urn:microsoft.com/office/officeart/2005/8/layout/bProcess4"/>
    <dgm:cxn modelId="{4A5345E5-6A3C-40D5-8E66-9C5717172045}" type="presParOf" srcId="{BADBA33D-268E-4061-9771-B7947839A8B4}" destId="{A5CD856D-56B6-4215-952C-03B3AB35EBDC}" srcOrd="1" destOrd="0" presId="urn:microsoft.com/office/officeart/2005/8/layout/bProcess4"/>
    <dgm:cxn modelId="{C2DB6C7D-E717-40ED-AE55-8EBAB599DB74}" type="presParOf" srcId="{8848C6F0-B4E7-4D2E-B651-71BE0EE6F3D9}" destId="{EDF0DD02-866A-4E53-8710-28ED57DBFBD1}" srcOrd="5" destOrd="0" presId="urn:microsoft.com/office/officeart/2005/8/layout/bProcess4"/>
    <dgm:cxn modelId="{DD4BA03C-2555-4A93-BE9A-007A6AD92DFE}" type="presParOf" srcId="{8848C6F0-B4E7-4D2E-B651-71BE0EE6F3D9}" destId="{645FA307-6F60-41EB-B0FC-F592A7078D47}" srcOrd="6" destOrd="0" presId="urn:microsoft.com/office/officeart/2005/8/layout/bProcess4"/>
    <dgm:cxn modelId="{1DEF3C51-A0CE-4263-9A20-801B853F8D4F}" type="presParOf" srcId="{645FA307-6F60-41EB-B0FC-F592A7078D47}" destId="{9E237221-B06A-455C-9AC3-94BE22BE7977}" srcOrd="0" destOrd="0" presId="urn:microsoft.com/office/officeart/2005/8/layout/bProcess4"/>
    <dgm:cxn modelId="{08982053-28CC-4114-B6D1-CC9D0352D336}" type="presParOf" srcId="{645FA307-6F60-41EB-B0FC-F592A7078D47}" destId="{E3C565C1-1938-448D-898B-2868BDF032CE}" srcOrd="1" destOrd="0" presId="urn:microsoft.com/office/officeart/2005/8/layout/bProcess4"/>
    <dgm:cxn modelId="{7810176F-863F-4050-BF23-F94D5D4ECC1E}" type="presParOf" srcId="{8848C6F0-B4E7-4D2E-B651-71BE0EE6F3D9}" destId="{07B29F05-B363-4F6A-8E77-92DE9980F864}" srcOrd="7" destOrd="0" presId="urn:microsoft.com/office/officeart/2005/8/layout/bProcess4"/>
    <dgm:cxn modelId="{532BD76A-DA9E-403A-B81D-2E0B0A3A50E1}" type="presParOf" srcId="{8848C6F0-B4E7-4D2E-B651-71BE0EE6F3D9}" destId="{1C1B617F-3FF6-4EEE-B98A-C447555EF048}" srcOrd="8" destOrd="0" presId="urn:microsoft.com/office/officeart/2005/8/layout/bProcess4"/>
    <dgm:cxn modelId="{B3E7559D-C75A-4947-B76B-E93B725F12CF}" type="presParOf" srcId="{1C1B617F-3FF6-4EEE-B98A-C447555EF048}" destId="{CC2AE94C-CABF-420C-A69F-293A175030E2}" srcOrd="0" destOrd="0" presId="urn:microsoft.com/office/officeart/2005/8/layout/bProcess4"/>
    <dgm:cxn modelId="{54856BE0-9039-41AA-BFD6-00365CD8F225}" type="presParOf" srcId="{1C1B617F-3FF6-4EEE-B98A-C447555EF048}" destId="{9E176912-6207-408B-8E80-24CE38CF3B7C}" srcOrd="1" destOrd="0" presId="urn:microsoft.com/office/officeart/2005/8/layout/bProcess4"/>
    <dgm:cxn modelId="{35768B94-2109-47BA-99B0-CCAE896CEC42}" type="presParOf" srcId="{8848C6F0-B4E7-4D2E-B651-71BE0EE6F3D9}" destId="{9E07DC7C-1DF6-4A2B-8DD8-7EEAE802F306}" srcOrd="9" destOrd="0" presId="urn:microsoft.com/office/officeart/2005/8/layout/bProcess4"/>
    <dgm:cxn modelId="{A49DC8B4-0532-4C01-B58A-B664D9455CB1}" type="presParOf" srcId="{8848C6F0-B4E7-4D2E-B651-71BE0EE6F3D9}" destId="{45B26A76-F054-4594-9547-961D6EED32E1}" srcOrd="10" destOrd="0" presId="urn:microsoft.com/office/officeart/2005/8/layout/bProcess4"/>
    <dgm:cxn modelId="{F9B4B3E2-E5AC-4A2B-BD15-A0DAAEC41FDB}" type="presParOf" srcId="{45B26A76-F054-4594-9547-961D6EED32E1}" destId="{3DA40110-77AE-4F64-8E5B-AB0A0CC9530A}" srcOrd="0" destOrd="0" presId="urn:microsoft.com/office/officeart/2005/8/layout/bProcess4"/>
    <dgm:cxn modelId="{3AADC1DD-A3E8-4C62-A42D-CC35278454A5}" type="presParOf" srcId="{45B26A76-F054-4594-9547-961D6EED32E1}" destId="{CC72C3F8-7E18-4E63-9357-DAD14A0396D5}" srcOrd="1" destOrd="0" presId="urn:microsoft.com/office/officeart/2005/8/layout/bProcess4"/>
    <dgm:cxn modelId="{31B7EDFD-2254-41E9-9522-7DCBAC09EBB2}" type="presParOf" srcId="{8848C6F0-B4E7-4D2E-B651-71BE0EE6F3D9}" destId="{808051EF-B1AE-475F-8E3E-8CF4A3FD46FB}" srcOrd="11" destOrd="0" presId="urn:microsoft.com/office/officeart/2005/8/layout/bProcess4"/>
    <dgm:cxn modelId="{439CFEA9-3B1C-44DF-B7B5-B9C5BEEF3456}" type="presParOf" srcId="{8848C6F0-B4E7-4D2E-B651-71BE0EE6F3D9}" destId="{5730033D-2146-471C-A357-71C9E861E085}" srcOrd="12" destOrd="0" presId="urn:microsoft.com/office/officeart/2005/8/layout/bProcess4"/>
    <dgm:cxn modelId="{966F80A7-D119-42EC-9489-13C8A1DE06F6}" type="presParOf" srcId="{5730033D-2146-471C-A357-71C9E861E085}" destId="{CFAD1C80-92F6-4339-8832-DF3383C53ADC}" srcOrd="0" destOrd="0" presId="urn:microsoft.com/office/officeart/2005/8/layout/bProcess4"/>
    <dgm:cxn modelId="{34602BB6-1158-48CB-A73F-E8F52615D377}" type="presParOf" srcId="{5730033D-2146-471C-A357-71C9E861E085}" destId="{FC7B7AED-E39E-4350-971C-D2FD4B7C3A12}" srcOrd="1" destOrd="0" presId="urn:microsoft.com/office/officeart/2005/8/layout/bProcess4"/>
    <dgm:cxn modelId="{9981DEAB-ECB5-49A1-A319-4536D059E16B}" type="presParOf" srcId="{8848C6F0-B4E7-4D2E-B651-71BE0EE6F3D9}" destId="{EC79755A-7655-42E9-B4A9-4D64E31845D8}" srcOrd="13" destOrd="0" presId="urn:microsoft.com/office/officeart/2005/8/layout/bProcess4"/>
    <dgm:cxn modelId="{C95B1E16-7670-4346-97B5-224B5D9E987E}" type="presParOf" srcId="{8848C6F0-B4E7-4D2E-B651-71BE0EE6F3D9}" destId="{38B208B1-CAAE-4AF1-92E3-48A1DD973298}" srcOrd="14" destOrd="0" presId="urn:microsoft.com/office/officeart/2005/8/layout/bProcess4"/>
    <dgm:cxn modelId="{400EE18F-2E4F-4444-8C50-7D740CE1FB7E}" type="presParOf" srcId="{38B208B1-CAAE-4AF1-92E3-48A1DD973298}" destId="{ECC2BA71-9223-48EA-B927-766D8F7EF97D}" srcOrd="0" destOrd="0" presId="urn:microsoft.com/office/officeart/2005/8/layout/bProcess4"/>
    <dgm:cxn modelId="{1A6FFA5B-5375-45B4-8AE3-69C2958A49D8}" type="presParOf" srcId="{38B208B1-CAAE-4AF1-92E3-48A1DD973298}" destId="{153D4D7E-4935-472F-83A5-D2A1CA468D9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FB4D6-A94B-4D00-B80C-FFFBB8755CA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440070-A243-44B2-9947-DC25D351A986}">
      <dgm:prSet phldrT="[Text]"/>
      <dgm:spPr/>
      <dgm:t>
        <a:bodyPr/>
        <a:lstStyle/>
        <a:p>
          <a:r>
            <a:rPr lang="en-US" dirty="0"/>
            <a:t>Explore</a:t>
          </a:r>
          <a:endParaRPr lang="en-GB" dirty="0"/>
        </a:p>
      </dgm:t>
    </dgm:pt>
    <dgm:pt modelId="{25C73729-E4E8-4E05-8584-3232AE85D068}" type="parTrans" cxnId="{AB6403CE-A88F-4D5A-9FB1-F77112CD88E5}">
      <dgm:prSet/>
      <dgm:spPr/>
      <dgm:t>
        <a:bodyPr/>
        <a:lstStyle/>
        <a:p>
          <a:endParaRPr lang="en-GB"/>
        </a:p>
      </dgm:t>
    </dgm:pt>
    <dgm:pt modelId="{B765B0C7-AA79-4A3E-9DD5-54A4C1AE54A6}" type="sibTrans" cxnId="{AB6403CE-A88F-4D5A-9FB1-F77112CD88E5}">
      <dgm:prSet/>
      <dgm:spPr/>
      <dgm:t>
        <a:bodyPr/>
        <a:lstStyle/>
        <a:p>
          <a:endParaRPr lang="en-GB"/>
        </a:p>
      </dgm:t>
    </dgm:pt>
    <dgm:pt modelId="{FA02F478-FDC4-4C1D-AC9F-BC0F5EE00E65}">
      <dgm:prSet phldrT="[Text]"/>
      <dgm:spPr/>
      <dgm:t>
        <a:bodyPr/>
        <a:lstStyle/>
        <a:p>
          <a:r>
            <a:rPr lang="en-US" dirty="0"/>
            <a:t>Predict</a:t>
          </a:r>
          <a:endParaRPr lang="en-GB" dirty="0"/>
        </a:p>
      </dgm:t>
    </dgm:pt>
    <dgm:pt modelId="{CFA16E8D-3536-4F3A-B419-E5AEF1A2B296}" type="parTrans" cxnId="{A0AEE4EF-E094-4000-84CB-05975F52BC65}">
      <dgm:prSet/>
      <dgm:spPr/>
      <dgm:t>
        <a:bodyPr/>
        <a:lstStyle/>
        <a:p>
          <a:endParaRPr lang="en-GB"/>
        </a:p>
      </dgm:t>
    </dgm:pt>
    <dgm:pt modelId="{FEA4E1B1-908A-4A65-AE75-0CCB88810EF9}" type="sibTrans" cxnId="{A0AEE4EF-E094-4000-84CB-05975F52BC65}">
      <dgm:prSet/>
      <dgm:spPr/>
      <dgm:t>
        <a:bodyPr/>
        <a:lstStyle/>
        <a:p>
          <a:endParaRPr lang="en-GB"/>
        </a:p>
      </dgm:t>
    </dgm:pt>
    <dgm:pt modelId="{983CBF96-DCC6-4EC1-81E4-706E37E85466}">
      <dgm:prSet phldrT="[Text]"/>
      <dgm:spPr/>
      <dgm:t>
        <a:bodyPr/>
        <a:lstStyle/>
        <a:p>
          <a:r>
            <a:rPr lang="en-US" dirty="0"/>
            <a:t>Communicate</a:t>
          </a:r>
          <a:endParaRPr lang="en-GB" dirty="0"/>
        </a:p>
      </dgm:t>
    </dgm:pt>
    <dgm:pt modelId="{F48E9CF5-96A6-4375-B9BB-F7885C7E5447}" type="parTrans" cxnId="{2589BFE9-75BA-475E-8B27-D75357B4E639}">
      <dgm:prSet/>
      <dgm:spPr/>
      <dgm:t>
        <a:bodyPr/>
        <a:lstStyle/>
        <a:p>
          <a:endParaRPr lang="en-GB"/>
        </a:p>
      </dgm:t>
    </dgm:pt>
    <dgm:pt modelId="{A1359430-E5A8-488D-B319-4168FE69D2F8}" type="sibTrans" cxnId="{2589BFE9-75BA-475E-8B27-D75357B4E639}">
      <dgm:prSet/>
      <dgm:spPr/>
      <dgm:t>
        <a:bodyPr/>
        <a:lstStyle/>
        <a:p>
          <a:endParaRPr lang="en-GB"/>
        </a:p>
      </dgm:t>
    </dgm:pt>
    <dgm:pt modelId="{6E7C47E2-0CD4-4547-8346-29C7090967AC}">
      <dgm:prSet phldrT="[Text]"/>
      <dgm:spPr/>
      <dgm:t>
        <a:bodyPr/>
        <a:lstStyle/>
        <a:p>
          <a:r>
            <a:rPr lang="en-US" dirty="0"/>
            <a:t>Propose</a:t>
          </a:r>
          <a:endParaRPr lang="en-GB" dirty="0"/>
        </a:p>
      </dgm:t>
    </dgm:pt>
    <dgm:pt modelId="{24E08377-9C09-46A9-B8F2-A448F6343A7D}" type="parTrans" cxnId="{0EB11C57-C674-420C-A2B1-1A13E70C82B1}">
      <dgm:prSet/>
      <dgm:spPr/>
      <dgm:t>
        <a:bodyPr/>
        <a:lstStyle/>
        <a:p>
          <a:endParaRPr lang="en-GB"/>
        </a:p>
      </dgm:t>
    </dgm:pt>
    <dgm:pt modelId="{A4C23CFB-2BF9-4CC9-BE54-D1CB08E51B90}" type="sibTrans" cxnId="{0EB11C57-C674-420C-A2B1-1A13E70C82B1}">
      <dgm:prSet/>
      <dgm:spPr/>
      <dgm:t>
        <a:bodyPr/>
        <a:lstStyle/>
        <a:p>
          <a:endParaRPr lang="en-GB"/>
        </a:p>
      </dgm:t>
    </dgm:pt>
    <dgm:pt modelId="{691E246B-A7F4-4279-919D-5936DDB87F69}">
      <dgm:prSet phldrT="[Text]"/>
      <dgm:spPr/>
      <dgm:t>
        <a:bodyPr/>
        <a:lstStyle/>
        <a:p>
          <a:r>
            <a:rPr lang="en-US" dirty="0"/>
            <a:t>Build</a:t>
          </a:r>
          <a:endParaRPr lang="en-GB" dirty="0"/>
        </a:p>
      </dgm:t>
    </dgm:pt>
    <dgm:pt modelId="{0530954F-DC01-40F4-95FC-672947A0E4E7}" type="parTrans" cxnId="{1AE38AFC-4845-49DD-9742-8815CD524AE5}">
      <dgm:prSet/>
      <dgm:spPr/>
      <dgm:t>
        <a:bodyPr/>
        <a:lstStyle/>
        <a:p>
          <a:endParaRPr lang="en-GB"/>
        </a:p>
      </dgm:t>
    </dgm:pt>
    <dgm:pt modelId="{742672AE-0198-4AFB-992B-B68CCDA37C93}" type="sibTrans" cxnId="{1AE38AFC-4845-49DD-9742-8815CD524AE5}">
      <dgm:prSet/>
      <dgm:spPr/>
      <dgm:t>
        <a:bodyPr/>
        <a:lstStyle/>
        <a:p>
          <a:endParaRPr lang="en-GB"/>
        </a:p>
      </dgm:t>
    </dgm:pt>
    <dgm:pt modelId="{DA04FB49-D3FD-4DB5-BE92-87C0330070E4}">
      <dgm:prSet phldrT="[Text]"/>
      <dgm:spPr/>
      <dgm:t>
        <a:bodyPr/>
        <a:lstStyle/>
        <a:p>
          <a:r>
            <a:rPr lang="en-US" dirty="0"/>
            <a:t>Interpret</a:t>
          </a:r>
          <a:endParaRPr lang="en-GB" dirty="0"/>
        </a:p>
      </dgm:t>
    </dgm:pt>
    <dgm:pt modelId="{5A038DE0-54BD-42D8-B899-1EEDFBE3AD65}" type="parTrans" cxnId="{476010F5-C794-439B-8D9F-645965D683F4}">
      <dgm:prSet/>
      <dgm:spPr/>
      <dgm:t>
        <a:bodyPr/>
        <a:lstStyle/>
        <a:p>
          <a:endParaRPr lang="en-GB"/>
        </a:p>
      </dgm:t>
    </dgm:pt>
    <dgm:pt modelId="{3E8CD969-28A9-4038-B752-F050E8A8EAAD}" type="sibTrans" cxnId="{476010F5-C794-439B-8D9F-645965D683F4}">
      <dgm:prSet/>
      <dgm:spPr/>
      <dgm:t>
        <a:bodyPr/>
        <a:lstStyle/>
        <a:p>
          <a:endParaRPr lang="en-GB"/>
        </a:p>
      </dgm:t>
    </dgm:pt>
    <dgm:pt modelId="{DF89E888-A6A9-49B9-B8E5-7F602C0D2FEB}" type="pres">
      <dgm:prSet presAssocID="{3DEFB4D6-A94B-4D00-B80C-FFFBB8755CA2}" presName="cycle" presStyleCnt="0">
        <dgm:presLayoutVars>
          <dgm:dir/>
          <dgm:resizeHandles val="exact"/>
        </dgm:presLayoutVars>
      </dgm:prSet>
      <dgm:spPr/>
    </dgm:pt>
    <dgm:pt modelId="{D8504359-BDE5-48AF-9E97-5E5DB2B065CE}" type="pres">
      <dgm:prSet presAssocID="{CD440070-A243-44B2-9947-DC25D351A986}" presName="node" presStyleLbl="node1" presStyleIdx="0" presStyleCnt="6">
        <dgm:presLayoutVars>
          <dgm:bulletEnabled val="1"/>
        </dgm:presLayoutVars>
      </dgm:prSet>
      <dgm:spPr/>
    </dgm:pt>
    <dgm:pt modelId="{1A6478C4-A123-4489-9631-10CBBFA5DDE0}" type="pres">
      <dgm:prSet presAssocID="{CD440070-A243-44B2-9947-DC25D351A986}" presName="spNode" presStyleCnt="0"/>
      <dgm:spPr/>
    </dgm:pt>
    <dgm:pt modelId="{57BB4698-DBDE-40AB-BA33-A1BA57BFD883}" type="pres">
      <dgm:prSet presAssocID="{B765B0C7-AA79-4A3E-9DD5-54A4C1AE54A6}" presName="sibTrans" presStyleLbl="sibTrans1D1" presStyleIdx="0" presStyleCnt="6"/>
      <dgm:spPr/>
    </dgm:pt>
    <dgm:pt modelId="{3B2DFA83-AE51-487C-B8CC-7BB3ACC1735D}" type="pres">
      <dgm:prSet presAssocID="{6E7C47E2-0CD4-4547-8346-29C7090967AC}" presName="node" presStyleLbl="node1" presStyleIdx="1" presStyleCnt="6">
        <dgm:presLayoutVars>
          <dgm:bulletEnabled val="1"/>
        </dgm:presLayoutVars>
      </dgm:prSet>
      <dgm:spPr/>
    </dgm:pt>
    <dgm:pt modelId="{01A87A14-FB48-4C85-92C2-5625CA92D519}" type="pres">
      <dgm:prSet presAssocID="{6E7C47E2-0CD4-4547-8346-29C7090967AC}" presName="spNode" presStyleCnt="0"/>
      <dgm:spPr/>
    </dgm:pt>
    <dgm:pt modelId="{71240E60-EE12-4B11-8E48-C5E5814E3A4C}" type="pres">
      <dgm:prSet presAssocID="{A4C23CFB-2BF9-4CC9-BE54-D1CB08E51B90}" presName="sibTrans" presStyleLbl="sibTrans1D1" presStyleIdx="1" presStyleCnt="6"/>
      <dgm:spPr/>
    </dgm:pt>
    <dgm:pt modelId="{F249B487-5A00-4C19-814E-ABF54DB3A273}" type="pres">
      <dgm:prSet presAssocID="{691E246B-A7F4-4279-919D-5936DDB87F69}" presName="node" presStyleLbl="node1" presStyleIdx="2" presStyleCnt="6">
        <dgm:presLayoutVars>
          <dgm:bulletEnabled val="1"/>
        </dgm:presLayoutVars>
      </dgm:prSet>
      <dgm:spPr/>
    </dgm:pt>
    <dgm:pt modelId="{A32DD84C-C351-4164-B6A5-F9E567F2C95B}" type="pres">
      <dgm:prSet presAssocID="{691E246B-A7F4-4279-919D-5936DDB87F69}" presName="spNode" presStyleCnt="0"/>
      <dgm:spPr/>
    </dgm:pt>
    <dgm:pt modelId="{D6C76F40-6769-4F15-8FBE-52A2D85A88AC}" type="pres">
      <dgm:prSet presAssocID="{742672AE-0198-4AFB-992B-B68CCDA37C93}" presName="sibTrans" presStyleLbl="sibTrans1D1" presStyleIdx="2" presStyleCnt="6"/>
      <dgm:spPr/>
    </dgm:pt>
    <dgm:pt modelId="{A56609BF-889E-455D-AA47-EA2CBC7324C8}" type="pres">
      <dgm:prSet presAssocID="{DA04FB49-D3FD-4DB5-BE92-87C0330070E4}" presName="node" presStyleLbl="node1" presStyleIdx="3" presStyleCnt="6">
        <dgm:presLayoutVars>
          <dgm:bulletEnabled val="1"/>
        </dgm:presLayoutVars>
      </dgm:prSet>
      <dgm:spPr/>
    </dgm:pt>
    <dgm:pt modelId="{F416B0DD-B0AD-41EC-BF3C-D9F471504E84}" type="pres">
      <dgm:prSet presAssocID="{DA04FB49-D3FD-4DB5-BE92-87C0330070E4}" presName="spNode" presStyleCnt="0"/>
      <dgm:spPr/>
    </dgm:pt>
    <dgm:pt modelId="{757F2EA0-F541-4E5C-8BBE-C327E0AD51DA}" type="pres">
      <dgm:prSet presAssocID="{3E8CD969-28A9-4038-B752-F050E8A8EAAD}" presName="sibTrans" presStyleLbl="sibTrans1D1" presStyleIdx="3" presStyleCnt="6"/>
      <dgm:spPr/>
    </dgm:pt>
    <dgm:pt modelId="{16B9887F-B250-48ED-974B-11ED94D17D81}" type="pres">
      <dgm:prSet presAssocID="{FA02F478-FDC4-4C1D-AC9F-BC0F5EE00E65}" presName="node" presStyleLbl="node1" presStyleIdx="4" presStyleCnt="6">
        <dgm:presLayoutVars>
          <dgm:bulletEnabled val="1"/>
        </dgm:presLayoutVars>
      </dgm:prSet>
      <dgm:spPr/>
    </dgm:pt>
    <dgm:pt modelId="{86A61A7D-1486-4291-9898-0266B4341AA6}" type="pres">
      <dgm:prSet presAssocID="{FA02F478-FDC4-4C1D-AC9F-BC0F5EE00E65}" presName="spNode" presStyleCnt="0"/>
      <dgm:spPr/>
    </dgm:pt>
    <dgm:pt modelId="{BC9AA8DC-CE8C-406D-A706-223F93AD357C}" type="pres">
      <dgm:prSet presAssocID="{FEA4E1B1-908A-4A65-AE75-0CCB88810EF9}" presName="sibTrans" presStyleLbl="sibTrans1D1" presStyleIdx="4" presStyleCnt="6"/>
      <dgm:spPr/>
    </dgm:pt>
    <dgm:pt modelId="{C032B25A-E29C-4ED8-ADE7-1CD6F338DAC1}" type="pres">
      <dgm:prSet presAssocID="{983CBF96-DCC6-4EC1-81E4-706E37E85466}" presName="node" presStyleLbl="node1" presStyleIdx="5" presStyleCnt="6">
        <dgm:presLayoutVars>
          <dgm:bulletEnabled val="1"/>
        </dgm:presLayoutVars>
      </dgm:prSet>
      <dgm:spPr/>
    </dgm:pt>
    <dgm:pt modelId="{9AD7BFE3-A4F2-40A8-B5D5-4C58809EAD05}" type="pres">
      <dgm:prSet presAssocID="{983CBF96-DCC6-4EC1-81E4-706E37E85466}" presName="spNode" presStyleCnt="0"/>
      <dgm:spPr/>
    </dgm:pt>
    <dgm:pt modelId="{74B9DB2B-B2DE-45B8-ACDC-2D0846E7C07B}" type="pres">
      <dgm:prSet presAssocID="{A1359430-E5A8-488D-B319-4168FE69D2F8}" presName="sibTrans" presStyleLbl="sibTrans1D1" presStyleIdx="5" presStyleCnt="6"/>
      <dgm:spPr/>
    </dgm:pt>
  </dgm:ptLst>
  <dgm:cxnLst>
    <dgm:cxn modelId="{A638990C-E13B-4D16-870F-E0F15A68E258}" type="presOf" srcId="{691E246B-A7F4-4279-919D-5936DDB87F69}" destId="{F249B487-5A00-4C19-814E-ABF54DB3A273}" srcOrd="0" destOrd="0" presId="urn:microsoft.com/office/officeart/2005/8/layout/cycle5"/>
    <dgm:cxn modelId="{C3C43821-E59F-4CB3-B351-3E324A60B899}" type="presOf" srcId="{6E7C47E2-0CD4-4547-8346-29C7090967AC}" destId="{3B2DFA83-AE51-487C-B8CC-7BB3ACC1735D}" srcOrd="0" destOrd="0" presId="urn:microsoft.com/office/officeart/2005/8/layout/cycle5"/>
    <dgm:cxn modelId="{CE7AD643-8E0C-49E2-BE97-B777D6BE8997}" type="presOf" srcId="{3E8CD969-28A9-4038-B752-F050E8A8EAAD}" destId="{757F2EA0-F541-4E5C-8BBE-C327E0AD51DA}" srcOrd="0" destOrd="0" presId="urn:microsoft.com/office/officeart/2005/8/layout/cycle5"/>
    <dgm:cxn modelId="{AE406A76-9F19-426C-AB1E-299FB8463709}" type="presOf" srcId="{3DEFB4D6-A94B-4D00-B80C-FFFBB8755CA2}" destId="{DF89E888-A6A9-49B9-B8E5-7F602C0D2FEB}" srcOrd="0" destOrd="0" presId="urn:microsoft.com/office/officeart/2005/8/layout/cycle5"/>
    <dgm:cxn modelId="{D718DC76-EF3E-415A-8293-C34C1AB9C93D}" type="presOf" srcId="{742672AE-0198-4AFB-992B-B68CCDA37C93}" destId="{D6C76F40-6769-4F15-8FBE-52A2D85A88AC}" srcOrd="0" destOrd="0" presId="urn:microsoft.com/office/officeart/2005/8/layout/cycle5"/>
    <dgm:cxn modelId="{0EB11C57-C674-420C-A2B1-1A13E70C82B1}" srcId="{3DEFB4D6-A94B-4D00-B80C-FFFBB8755CA2}" destId="{6E7C47E2-0CD4-4547-8346-29C7090967AC}" srcOrd="1" destOrd="0" parTransId="{24E08377-9C09-46A9-B8F2-A448F6343A7D}" sibTransId="{A4C23CFB-2BF9-4CC9-BE54-D1CB08E51B90}"/>
    <dgm:cxn modelId="{BA20F47F-D713-42B5-9583-29967385BCE2}" type="presOf" srcId="{A1359430-E5A8-488D-B319-4168FE69D2F8}" destId="{74B9DB2B-B2DE-45B8-ACDC-2D0846E7C07B}" srcOrd="0" destOrd="0" presId="urn:microsoft.com/office/officeart/2005/8/layout/cycle5"/>
    <dgm:cxn modelId="{338186A1-F304-4C1E-8255-8B840BA64508}" type="presOf" srcId="{983CBF96-DCC6-4EC1-81E4-706E37E85466}" destId="{C032B25A-E29C-4ED8-ADE7-1CD6F338DAC1}" srcOrd="0" destOrd="0" presId="urn:microsoft.com/office/officeart/2005/8/layout/cycle5"/>
    <dgm:cxn modelId="{05431EAD-634B-4687-A786-F27F40E30F58}" type="presOf" srcId="{A4C23CFB-2BF9-4CC9-BE54-D1CB08E51B90}" destId="{71240E60-EE12-4B11-8E48-C5E5814E3A4C}" srcOrd="0" destOrd="0" presId="urn:microsoft.com/office/officeart/2005/8/layout/cycle5"/>
    <dgm:cxn modelId="{F91175AD-95C0-45F6-9AD0-6BED757F0DA3}" type="presOf" srcId="{DA04FB49-D3FD-4DB5-BE92-87C0330070E4}" destId="{A56609BF-889E-455D-AA47-EA2CBC7324C8}" srcOrd="0" destOrd="0" presId="urn:microsoft.com/office/officeart/2005/8/layout/cycle5"/>
    <dgm:cxn modelId="{AB6403CE-A88F-4D5A-9FB1-F77112CD88E5}" srcId="{3DEFB4D6-A94B-4D00-B80C-FFFBB8755CA2}" destId="{CD440070-A243-44B2-9947-DC25D351A986}" srcOrd="0" destOrd="0" parTransId="{25C73729-E4E8-4E05-8584-3232AE85D068}" sibTransId="{B765B0C7-AA79-4A3E-9DD5-54A4C1AE54A6}"/>
    <dgm:cxn modelId="{12B982CE-9AFB-42F2-A2EF-834E602363DF}" type="presOf" srcId="{FA02F478-FDC4-4C1D-AC9F-BC0F5EE00E65}" destId="{16B9887F-B250-48ED-974B-11ED94D17D81}" srcOrd="0" destOrd="0" presId="urn:microsoft.com/office/officeart/2005/8/layout/cycle5"/>
    <dgm:cxn modelId="{D2C4C9D0-B484-4578-9CA1-FEF117B7B9EA}" type="presOf" srcId="{FEA4E1B1-908A-4A65-AE75-0CCB88810EF9}" destId="{BC9AA8DC-CE8C-406D-A706-223F93AD357C}" srcOrd="0" destOrd="0" presId="urn:microsoft.com/office/officeart/2005/8/layout/cycle5"/>
    <dgm:cxn modelId="{E62DA6D5-C365-4A10-A067-8B9FEF533D5B}" type="presOf" srcId="{B765B0C7-AA79-4A3E-9DD5-54A4C1AE54A6}" destId="{57BB4698-DBDE-40AB-BA33-A1BA57BFD883}" srcOrd="0" destOrd="0" presId="urn:microsoft.com/office/officeart/2005/8/layout/cycle5"/>
    <dgm:cxn modelId="{2589BFE9-75BA-475E-8B27-D75357B4E639}" srcId="{3DEFB4D6-A94B-4D00-B80C-FFFBB8755CA2}" destId="{983CBF96-DCC6-4EC1-81E4-706E37E85466}" srcOrd="5" destOrd="0" parTransId="{F48E9CF5-96A6-4375-B9BB-F7885C7E5447}" sibTransId="{A1359430-E5A8-488D-B319-4168FE69D2F8}"/>
    <dgm:cxn modelId="{A0AEE4EF-E094-4000-84CB-05975F52BC65}" srcId="{3DEFB4D6-A94B-4D00-B80C-FFFBB8755CA2}" destId="{FA02F478-FDC4-4C1D-AC9F-BC0F5EE00E65}" srcOrd="4" destOrd="0" parTransId="{CFA16E8D-3536-4F3A-B419-E5AEF1A2B296}" sibTransId="{FEA4E1B1-908A-4A65-AE75-0CCB88810EF9}"/>
    <dgm:cxn modelId="{476010F5-C794-439B-8D9F-645965D683F4}" srcId="{3DEFB4D6-A94B-4D00-B80C-FFFBB8755CA2}" destId="{DA04FB49-D3FD-4DB5-BE92-87C0330070E4}" srcOrd="3" destOrd="0" parTransId="{5A038DE0-54BD-42D8-B899-1EEDFBE3AD65}" sibTransId="{3E8CD969-28A9-4038-B752-F050E8A8EAAD}"/>
    <dgm:cxn modelId="{8E5A94F7-2873-44E7-B443-EAA9FFA38A85}" type="presOf" srcId="{CD440070-A243-44B2-9947-DC25D351A986}" destId="{D8504359-BDE5-48AF-9E97-5E5DB2B065CE}" srcOrd="0" destOrd="0" presId="urn:microsoft.com/office/officeart/2005/8/layout/cycle5"/>
    <dgm:cxn modelId="{1AE38AFC-4845-49DD-9742-8815CD524AE5}" srcId="{3DEFB4D6-A94B-4D00-B80C-FFFBB8755CA2}" destId="{691E246B-A7F4-4279-919D-5936DDB87F69}" srcOrd="2" destOrd="0" parTransId="{0530954F-DC01-40F4-95FC-672947A0E4E7}" sibTransId="{742672AE-0198-4AFB-992B-B68CCDA37C93}"/>
    <dgm:cxn modelId="{2381AAAC-6355-4416-8289-B0CC5E6FD308}" type="presParOf" srcId="{DF89E888-A6A9-49B9-B8E5-7F602C0D2FEB}" destId="{D8504359-BDE5-48AF-9E97-5E5DB2B065CE}" srcOrd="0" destOrd="0" presId="urn:microsoft.com/office/officeart/2005/8/layout/cycle5"/>
    <dgm:cxn modelId="{87B84208-139F-42FD-AC38-EBC0345FEF6E}" type="presParOf" srcId="{DF89E888-A6A9-49B9-B8E5-7F602C0D2FEB}" destId="{1A6478C4-A123-4489-9631-10CBBFA5DDE0}" srcOrd="1" destOrd="0" presId="urn:microsoft.com/office/officeart/2005/8/layout/cycle5"/>
    <dgm:cxn modelId="{5CF05CE6-90C8-4D07-B301-94752F998D9A}" type="presParOf" srcId="{DF89E888-A6A9-49B9-B8E5-7F602C0D2FEB}" destId="{57BB4698-DBDE-40AB-BA33-A1BA57BFD883}" srcOrd="2" destOrd="0" presId="urn:microsoft.com/office/officeart/2005/8/layout/cycle5"/>
    <dgm:cxn modelId="{1AE91020-4862-43BF-8D67-8FC7D257C1BF}" type="presParOf" srcId="{DF89E888-A6A9-49B9-B8E5-7F602C0D2FEB}" destId="{3B2DFA83-AE51-487C-B8CC-7BB3ACC1735D}" srcOrd="3" destOrd="0" presId="urn:microsoft.com/office/officeart/2005/8/layout/cycle5"/>
    <dgm:cxn modelId="{37BB2EFF-79B2-4609-90A3-C4F2BCAD7836}" type="presParOf" srcId="{DF89E888-A6A9-49B9-B8E5-7F602C0D2FEB}" destId="{01A87A14-FB48-4C85-92C2-5625CA92D519}" srcOrd="4" destOrd="0" presId="urn:microsoft.com/office/officeart/2005/8/layout/cycle5"/>
    <dgm:cxn modelId="{F92C5D9B-E03A-4F0D-B36B-26C2A008718E}" type="presParOf" srcId="{DF89E888-A6A9-49B9-B8E5-7F602C0D2FEB}" destId="{71240E60-EE12-4B11-8E48-C5E5814E3A4C}" srcOrd="5" destOrd="0" presId="urn:microsoft.com/office/officeart/2005/8/layout/cycle5"/>
    <dgm:cxn modelId="{50AF3A40-8167-4B40-9BD7-80138E6817BD}" type="presParOf" srcId="{DF89E888-A6A9-49B9-B8E5-7F602C0D2FEB}" destId="{F249B487-5A00-4C19-814E-ABF54DB3A273}" srcOrd="6" destOrd="0" presId="urn:microsoft.com/office/officeart/2005/8/layout/cycle5"/>
    <dgm:cxn modelId="{AADE6F53-5128-484A-9B14-85E3522BF462}" type="presParOf" srcId="{DF89E888-A6A9-49B9-B8E5-7F602C0D2FEB}" destId="{A32DD84C-C351-4164-B6A5-F9E567F2C95B}" srcOrd="7" destOrd="0" presId="urn:microsoft.com/office/officeart/2005/8/layout/cycle5"/>
    <dgm:cxn modelId="{1E0734E9-2765-44ED-A024-B10262DC5AF2}" type="presParOf" srcId="{DF89E888-A6A9-49B9-B8E5-7F602C0D2FEB}" destId="{D6C76F40-6769-4F15-8FBE-52A2D85A88AC}" srcOrd="8" destOrd="0" presId="urn:microsoft.com/office/officeart/2005/8/layout/cycle5"/>
    <dgm:cxn modelId="{72275609-72CD-4068-B315-6CF5C2A492B8}" type="presParOf" srcId="{DF89E888-A6A9-49B9-B8E5-7F602C0D2FEB}" destId="{A56609BF-889E-455D-AA47-EA2CBC7324C8}" srcOrd="9" destOrd="0" presId="urn:microsoft.com/office/officeart/2005/8/layout/cycle5"/>
    <dgm:cxn modelId="{0D5574E9-9C2B-447C-852E-FA74A64AB6FA}" type="presParOf" srcId="{DF89E888-A6A9-49B9-B8E5-7F602C0D2FEB}" destId="{F416B0DD-B0AD-41EC-BF3C-D9F471504E84}" srcOrd="10" destOrd="0" presId="urn:microsoft.com/office/officeart/2005/8/layout/cycle5"/>
    <dgm:cxn modelId="{58269B63-E71E-4CCD-A161-9F7984D20F11}" type="presParOf" srcId="{DF89E888-A6A9-49B9-B8E5-7F602C0D2FEB}" destId="{757F2EA0-F541-4E5C-8BBE-C327E0AD51DA}" srcOrd="11" destOrd="0" presId="urn:microsoft.com/office/officeart/2005/8/layout/cycle5"/>
    <dgm:cxn modelId="{AD01FCFD-8BCD-43F6-88A7-87B466C13628}" type="presParOf" srcId="{DF89E888-A6A9-49B9-B8E5-7F602C0D2FEB}" destId="{16B9887F-B250-48ED-974B-11ED94D17D81}" srcOrd="12" destOrd="0" presId="urn:microsoft.com/office/officeart/2005/8/layout/cycle5"/>
    <dgm:cxn modelId="{AA4F3924-69DE-460C-B3C2-EC770DBBE2ED}" type="presParOf" srcId="{DF89E888-A6A9-49B9-B8E5-7F602C0D2FEB}" destId="{86A61A7D-1486-4291-9898-0266B4341AA6}" srcOrd="13" destOrd="0" presId="urn:microsoft.com/office/officeart/2005/8/layout/cycle5"/>
    <dgm:cxn modelId="{651234C1-1265-4519-9959-ACBFFD5A32E7}" type="presParOf" srcId="{DF89E888-A6A9-49B9-B8E5-7F602C0D2FEB}" destId="{BC9AA8DC-CE8C-406D-A706-223F93AD357C}" srcOrd="14" destOrd="0" presId="urn:microsoft.com/office/officeart/2005/8/layout/cycle5"/>
    <dgm:cxn modelId="{6E4623F3-60C6-4C92-BA76-17039BA9D9A9}" type="presParOf" srcId="{DF89E888-A6A9-49B9-B8E5-7F602C0D2FEB}" destId="{C032B25A-E29C-4ED8-ADE7-1CD6F338DAC1}" srcOrd="15" destOrd="0" presId="urn:microsoft.com/office/officeart/2005/8/layout/cycle5"/>
    <dgm:cxn modelId="{E8E386E9-C50A-4838-89C3-ACFDCE11AA6F}" type="presParOf" srcId="{DF89E888-A6A9-49B9-B8E5-7F602C0D2FEB}" destId="{9AD7BFE3-A4F2-40A8-B5D5-4C58809EAD05}" srcOrd="16" destOrd="0" presId="urn:microsoft.com/office/officeart/2005/8/layout/cycle5"/>
    <dgm:cxn modelId="{B5B6CF10-421F-4927-9187-4A911078DB96}" type="presParOf" srcId="{DF89E888-A6A9-49B9-B8E5-7F602C0D2FEB}" destId="{74B9DB2B-B2DE-45B8-ACDC-2D0846E7C07B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17BD3A-6A6B-4DAE-8ABD-55D9051745F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BBD377F-E008-4676-BE39-66D7257C99D3}">
      <dgm:prSet phldrT="[Text]" custT="1"/>
      <dgm:spPr>
        <a:solidFill>
          <a:srgbClr val="8E9B8A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500" b="0" dirty="0"/>
            <a:t>Business Understanding</a:t>
          </a:r>
          <a:endParaRPr lang="en-GB" sz="1500" b="0" dirty="0"/>
        </a:p>
      </dgm:t>
    </dgm:pt>
    <dgm:pt modelId="{65154366-854D-4262-98EF-42164EF045BD}" type="parTrans" cxnId="{44B1ACD5-133E-4040-83A0-03AB4F1F623F}">
      <dgm:prSet/>
      <dgm:spPr/>
      <dgm:t>
        <a:bodyPr/>
        <a:lstStyle/>
        <a:p>
          <a:endParaRPr lang="en-GB"/>
        </a:p>
      </dgm:t>
    </dgm:pt>
    <dgm:pt modelId="{EAAE7986-E269-4877-B079-55ACD11980A7}" type="sibTrans" cxnId="{44B1ACD5-133E-4040-83A0-03AB4F1F623F}">
      <dgm:prSet/>
      <dgm:spPr/>
      <dgm:t>
        <a:bodyPr/>
        <a:lstStyle/>
        <a:p>
          <a:endParaRPr lang="en-GB"/>
        </a:p>
      </dgm:t>
    </dgm:pt>
    <dgm:pt modelId="{6F778CBF-7DBF-46EB-8CE5-5777F4607840}">
      <dgm:prSet phldrT="[Text]" custT="1"/>
      <dgm:spPr>
        <a:solidFill>
          <a:srgbClr val="C57E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500" b="0" dirty="0"/>
            <a:t>Data Understanding</a:t>
          </a:r>
          <a:endParaRPr lang="en-GB" sz="1500" b="0" dirty="0"/>
        </a:p>
      </dgm:t>
    </dgm:pt>
    <dgm:pt modelId="{CE6AD69F-DFC0-4443-8970-305E3B1A853F}" type="parTrans" cxnId="{8D677520-4F86-4DC4-B106-63FFA8E58BA2}">
      <dgm:prSet/>
      <dgm:spPr/>
      <dgm:t>
        <a:bodyPr/>
        <a:lstStyle/>
        <a:p>
          <a:endParaRPr lang="en-GB"/>
        </a:p>
      </dgm:t>
    </dgm:pt>
    <dgm:pt modelId="{AB9214E3-7033-4884-9A85-C0BDA47A95BE}" type="sibTrans" cxnId="{8D677520-4F86-4DC4-B106-63FFA8E58BA2}">
      <dgm:prSet/>
      <dgm:spPr/>
      <dgm:t>
        <a:bodyPr/>
        <a:lstStyle/>
        <a:p>
          <a:endParaRPr lang="en-GB"/>
        </a:p>
      </dgm:t>
    </dgm:pt>
    <dgm:pt modelId="{767B5DC7-D36E-4843-98CE-1F4D5477D65D}">
      <dgm:prSet phldrT="[Text]" custT="1"/>
      <dgm:spPr>
        <a:solidFill>
          <a:srgbClr val="777B6D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500" b="0" dirty="0"/>
            <a:t>Data Preparation</a:t>
          </a:r>
          <a:endParaRPr lang="en-GB" sz="1500" b="0" dirty="0"/>
        </a:p>
      </dgm:t>
    </dgm:pt>
    <dgm:pt modelId="{408EA4EB-398C-4F7E-A094-4C7569479B40}" type="parTrans" cxnId="{5AAF82C7-6D5C-40D3-8D9D-A69708477F18}">
      <dgm:prSet/>
      <dgm:spPr/>
      <dgm:t>
        <a:bodyPr/>
        <a:lstStyle/>
        <a:p>
          <a:endParaRPr lang="en-GB"/>
        </a:p>
      </dgm:t>
    </dgm:pt>
    <dgm:pt modelId="{2AD818A6-0BE9-479D-8F38-0700817D49E8}" type="sibTrans" cxnId="{5AAF82C7-6D5C-40D3-8D9D-A69708477F18}">
      <dgm:prSet/>
      <dgm:spPr/>
      <dgm:t>
        <a:bodyPr/>
        <a:lstStyle/>
        <a:p>
          <a:endParaRPr lang="en-GB"/>
        </a:p>
      </dgm:t>
    </dgm:pt>
    <dgm:pt modelId="{F1605736-39F9-4220-96F0-9F01AC70EF8F}">
      <dgm:prSet phldrT="[Text]" custT="1"/>
      <dgm:spPr>
        <a:solidFill>
          <a:srgbClr val="82939E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500" b="0" dirty="0"/>
            <a:t>Data Modeling</a:t>
          </a:r>
          <a:endParaRPr lang="en-GB" sz="1500" b="0" dirty="0"/>
        </a:p>
      </dgm:t>
    </dgm:pt>
    <dgm:pt modelId="{5C7DBB00-2880-48B3-B840-A51407C0B17C}" type="parTrans" cxnId="{DFCEE84F-F958-43B0-9DB1-7D3246D0341B}">
      <dgm:prSet/>
      <dgm:spPr/>
      <dgm:t>
        <a:bodyPr/>
        <a:lstStyle/>
        <a:p>
          <a:endParaRPr lang="en-GB"/>
        </a:p>
      </dgm:t>
    </dgm:pt>
    <dgm:pt modelId="{244B14BB-7BC1-4942-88D6-AFA1D5AF3110}" type="sibTrans" cxnId="{DFCEE84F-F958-43B0-9DB1-7D3246D0341B}">
      <dgm:prSet/>
      <dgm:spPr/>
      <dgm:t>
        <a:bodyPr/>
        <a:lstStyle/>
        <a:p>
          <a:endParaRPr lang="en-GB"/>
        </a:p>
      </dgm:t>
    </dgm:pt>
    <dgm:pt modelId="{D47E6D4F-0C8E-4CB0-B390-3E9302365865}">
      <dgm:prSet phldrT="[Text]" custT="1"/>
      <dgm:spPr>
        <a:solidFill>
          <a:srgbClr val="626E7C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500" b="0" dirty="0"/>
            <a:t>Model Evaluation</a:t>
          </a:r>
          <a:endParaRPr lang="en-GB" sz="1500" b="0" dirty="0"/>
        </a:p>
      </dgm:t>
    </dgm:pt>
    <dgm:pt modelId="{E4DCF53C-D542-4F83-B3C6-47CAF5194BDD}" type="parTrans" cxnId="{0678DD45-EF9B-41B6-AAC6-3332D3A9E5C0}">
      <dgm:prSet/>
      <dgm:spPr/>
      <dgm:t>
        <a:bodyPr/>
        <a:lstStyle/>
        <a:p>
          <a:endParaRPr lang="en-GB"/>
        </a:p>
      </dgm:t>
    </dgm:pt>
    <dgm:pt modelId="{35EF62A3-E46B-4A3F-ABF2-9E33F7411CBB}" type="sibTrans" cxnId="{0678DD45-EF9B-41B6-AAC6-3332D3A9E5C0}">
      <dgm:prSet/>
      <dgm:spPr/>
      <dgm:t>
        <a:bodyPr/>
        <a:lstStyle/>
        <a:p>
          <a:endParaRPr lang="en-GB"/>
        </a:p>
      </dgm:t>
    </dgm:pt>
    <dgm:pt modelId="{3C6B463B-5DDF-4D24-B47F-DC4444361B9D}">
      <dgm:prSet phldrT="[Text]" custT="1"/>
      <dgm:spPr>
        <a:solidFill>
          <a:srgbClr val="404A65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500" b="0" dirty="0"/>
            <a:t>Model Deployment</a:t>
          </a:r>
          <a:endParaRPr lang="en-GB" sz="1500" b="0" dirty="0"/>
        </a:p>
      </dgm:t>
    </dgm:pt>
    <dgm:pt modelId="{19612161-95A8-4082-9EA7-00EAD14A3728}" type="parTrans" cxnId="{36215E9B-2F0E-44E3-81D9-EBD941218A44}">
      <dgm:prSet/>
      <dgm:spPr/>
      <dgm:t>
        <a:bodyPr/>
        <a:lstStyle/>
        <a:p>
          <a:endParaRPr lang="en-GB"/>
        </a:p>
      </dgm:t>
    </dgm:pt>
    <dgm:pt modelId="{1FC9DFCC-183A-4B44-B490-A4EE6DBB4490}" type="sibTrans" cxnId="{36215E9B-2F0E-44E3-81D9-EBD941218A44}">
      <dgm:prSet/>
      <dgm:spPr/>
      <dgm:t>
        <a:bodyPr/>
        <a:lstStyle/>
        <a:p>
          <a:endParaRPr lang="en-GB"/>
        </a:p>
      </dgm:t>
    </dgm:pt>
    <dgm:pt modelId="{B3462C57-4A1E-46BC-A573-8A2B6F5024A5}">
      <dgm:prSet phldrT="[Text]" custT="1"/>
      <dgm:spPr>
        <a:solidFill>
          <a:srgbClr val="9DA8A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500" b="0" dirty="0"/>
            <a:t>Results Interpretation &amp; Communication</a:t>
          </a:r>
          <a:endParaRPr lang="en-GB" sz="1500" b="0" dirty="0"/>
        </a:p>
      </dgm:t>
    </dgm:pt>
    <dgm:pt modelId="{BB0E7859-FB0E-4B14-9CE8-4D0A290A0AE8}" type="parTrans" cxnId="{6200E775-2C95-431A-B650-22D389C1D95A}">
      <dgm:prSet/>
      <dgm:spPr/>
      <dgm:t>
        <a:bodyPr/>
        <a:lstStyle/>
        <a:p>
          <a:endParaRPr lang="en-GB"/>
        </a:p>
      </dgm:t>
    </dgm:pt>
    <dgm:pt modelId="{A2B077F2-B0A3-423A-BDB2-8B082CB832D5}" type="sibTrans" cxnId="{6200E775-2C95-431A-B650-22D389C1D95A}">
      <dgm:prSet/>
      <dgm:spPr/>
      <dgm:t>
        <a:bodyPr/>
        <a:lstStyle/>
        <a:p>
          <a:endParaRPr lang="en-GB"/>
        </a:p>
      </dgm:t>
    </dgm:pt>
    <dgm:pt modelId="{A32CDDFA-DD81-47F0-B539-35DE9434F129}">
      <dgm:prSet phldrT="[Text]"/>
      <dgm:spPr>
        <a:noFill/>
        <a:ln>
          <a:noFill/>
        </a:ln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Data Analytics Lifecycle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1FAEF5-AC05-40FC-B6B5-32B861C99533}" type="sibTrans" cxnId="{F5E42E1C-7C4B-43AD-8D65-7603778824E5}">
      <dgm:prSet/>
      <dgm:spPr/>
      <dgm:t>
        <a:bodyPr/>
        <a:lstStyle/>
        <a:p>
          <a:endParaRPr lang="en-GB"/>
        </a:p>
      </dgm:t>
    </dgm:pt>
    <dgm:pt modelId="{C23144B2-C441-4E73-B5A0-6B2CC9882012}" type="parTrans" cxnId="{F5E42E1C-7C4B-43AD-8D65-7603778824E5}">
      <dgm:prSet/>
      <dgm:spPr/>
      <dgm:t>
        <a:bodyPr/>
        <a:lstStyle/>
        <a:p>
          <a:endParaRPr lang="en-GB"/>
        </a:p>
      </dgm:t>
    </dgm:pt>
    <dgm:pt modelId="{E5B672CF-9471-4929-AAFE-EC7972CAE586}" type="pres">
      <dgm:prSet presAssocID="{0B17BD3A-6A6B-4DAE-8ABD-55D9051745F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2684CD-F7FE-4223-9C21-CE3ED550E7B0}" type="pres">
      <dgm:prSet presAssocID="{A32CDDFA-DD81-47F0-B539-35DE9434F129}" presName="centerShape" presStyleLbl="node0" presStyleIdx="0" presStyleCnt="1" custScaleX="146883"/>
      <dgm:spPr/>
    </dgm:pt>
    <dgm:pt modelId="{F9F01337-F88F-4CD6-A252-58CEC8891548}" type="pres">
      <dgm:prSet presAssocID="{7BBD377F-E008-4676-BE39-66D7257C99D3}" presName="node" presStyleLbl="node1" presStyleIdx="0" presStyleCnt="7" custScaleX="148925" custScaleY="148925">
        <dgm:presLayoutVars>
          <dgm:bulletEnabled val="1"/>
        </dgm:presLayoutVars>
      </dgm:prSet>
      <dgm:spPr/>
    </dgm:pt>
    <dgm:pt modelId="{B400521B-A9C6-491D-BEFA-36E9BCF18F73}" type="pres">
      <dgm:prSet presAssocID="{7BBD377F-E008-4676-BE39-66D7257C99D3}" presName="dummy" presStyleCnt="0"/>
      <dgm:spPr/>
    </dgm:pt>
    <dgm:pt modelId="{5A35F159-E531-4772-A346-0621D6BF8087}" type="pres">
      <dgm:prSet presAssocID="{EAAE7986-E269-4877-B079-55ACD11980A7}" presName="sibTrans" presStyleLbl="sibTrans2D1" presStyleIdx="0" presStyleCnt="7"/>
      <dgm:spPr/>
    </dgm:pt>
    <dgm:pt modelId="{7223178F-621C-4DB5-8688-5E7E704E48D8}" type="pres">
      <dgm:prSet presAssocID="{6F778CBF-7DBF-46EB-8CE5-5777F4607840}" presName="node" presStyleLbl="node1" presStyleIdx="1" presStyleCnt="7" custScaleX="148925" custScaleY="148925">
        <dgm:presLayoutVars>
          <dgm:bulletEnabled val="1"/>
        </dgm:presLayoutVars>
      </dgm:prSet>
      <dgm:spPr/>
    </dgm:pt>
    <dgm:pt modelId="{3DCA30FF-FB24-4D91-A834-A1D2B5FA846C}" type="pres">
      <dgm:prSet presAssocID="{6F778CBF-7DBF-46EB-8CE5-5777F4607840}" presName="dummy" presStyleCnt="0"/>
      <dgm:spPr/>
    </dgm:pt>
    <dgm:pt modelId="{998E7326-76DF-4CF7-91EA-3C41106B3BB0}" type="pres">
      <dgm:prSet presAssocID="{AB9214E3-7033-4884-9A85-C0BDA47A95BE}" presName="sibTrans" presStyleLbl="sibTrans2D1" presStyleIdx="1" presStyleCnt="7"/>
      <dgm:spPr/>
    </dgm:pt>
    <dgm:pt modelId="{441B73A5-F1CB-452C-AF89-413B6286FDA9}" type="pres">
      <dgm:prSet presAssocID="{767B5DC7-D36E-4843-98CE-1F4D5477D65D}" presName="node" presStyleLbl="node1" presStyleIdx="2" presStyleCnt="7" custScaleX="148925" custScaleY="148925">
        <dgm:presLayoutVars>
          <dgm:bulletEnabled val="1"/>
        </dgm:presLayoutVars>
      </dgm:prSet>
      <dgm:spPr/>
    </dgm:pt>
    <dgm:pt modelId="{39BEFA20-B579-465B-8BBD-3DCFA4A56AC6}" type="pres">
      <dgm:prSet presAssocID="{767B5DC7-D36E-4843-98CE-1F4D5477D65D}" presName="dummy" presStyleCnt="0"/>
      <dgm:spPr/>
    </dgm:pt>
    <dgm:pt modelId="{4786B830-089A-4B79-A3D1-C046D69728C0}" type="pres">
      <dgm:prSet presAssocID="{2AD818A6-0BE9-479D-8F38-0700817D49E8}" presName="sibTrans" presStyleLbl="sibTrans2D1" presStyleIdx="2" presStyleCnt="7"/>
      <dgm:spPr/>
    </dgm:pt>
    <dgm:pt modelId="{9833F5B6-FBD4-41FD-B178-B99691CC4915}" type="pres">
      <dgm:prSet presAssocID="{F1605736-39F9-4220-96F0-9F01AC70EF8F}" presName="node" presStyleLbl="node1" presStyleIdx="3" presStyleCnt="7" custScaleX="148925" custScaleY="148925">
        <dgm:presLayoutVars>
          <dgm:bulletEnabled val="1"/>
        </dgm:presLayoutVars>
      </dgm:prSet>
      <dgm:spPr/>
    </dgm:pt>
    <dgm:pt modelId="{0EC9F88C-3DAB-4052-A1BE-46A3DC5370A4}" type="pres">
      <dgm:prSet presAssocID="{F1605736-39F9-4220-96F0-9F01AC70EF8F}" presName="dummy" presStyleCnt="0"/>
      <dgm:spPr/>
    </dgm:pt>
    <dgm:pt modelId="{AB666039-71BC-405D-929B-0DDA8FDF8B3C}" type="pres">
      <dgm:prSet presAssocID="{244B14BB-7BC1-4942-88D6-AFA1D5AF3110}" presName="sibTrans" presStyleLbl="sibTrans2D1" presStyleIdx="3" presStyleCnt="7"/>
      <dgm:spPr/>
    </dgm:pt>
    <dgm:pt modelId="{5E26409E-198E-4C49-AA01-47E6D76ABC21}" type="pres">
      <dgm:prSet presAssocID="{D47E6D4F-0C8E-4CB0-B390-3E9302365865}" presName="node" presStyleLbl="node1" presStyleIdx="4" presStyleCnt="7" custScaleX="148925" custScaleY="148925">
        <dgm:presLayoutVars>
          <dgm:bulletEnabled val="1"/>
        </dgm:presLayoutVars>
      </dgm:prSet>
      <dgm:spPr/>
    </dgm:pt>
    <dgm:pt modelId="{E7146544-1BCB-4061-8628-3E56EC8AAA54}" type="pres">
      <dgm:prSet presAssocID="{D47E6D4F-0C8E-4CB0-B390-3E9302365865}" presName="dummy" presStyleCnt="0"/>
      <dgm:spPr/>
    </dgm:pt>
    <dgm:pt modelId="{957C8F5D-1D7E-40AD-BD8D-FA410C23E67A}" type="pres">
      <dgm:prSet presAssocID="{35EF62A3-E46B-4A3F-ABF2-9E33F7411CBB}" presName="sibTrans" presStyleLbl="sibTrans2D1" presStyleIdx="4" presStyleCnt="7"/>
      <dgm:spPr/>
    </dgm:pt>
    <dgm:pt modelId="{1879AD0F-5307-458C-9741-9958A7693954}" type="pres">
      <dgm:prSet presAssocID="{3C6B463B-5DDF-4D24-B47F-DC4444361B9D}" presName="node" presStyleLbl="node1" presStyleIdx="5" presStyleCnt="7" custScaleX="148925" custScaleY="148925">
        <dgm:presLayoutVars>
          <dgm:bulletEnabled val="1"/>
        </dgm:presLayoutVars>
      </dgm:prSet>
      <dgm:spPr/>
    </dgm:pt>
    <dgm:pt modelId="{8076F914-804F-4218-AB44-5CFC247EEA11}" type="pres">
      <dgm:prSet presAssocID="{3C6B463B-5DDF-4D24-B47F-DC4444361B9D}" presName="dummy" presStyleCnt="0"/>
      <dgm:spPr/>
    </dgm:pt>
    <dgm:pt modelId="{4B68EA04-1EDE-4000-A750-0AF01BE5E461}" type="pres">
      <dgm:prSet presAssocID="{1FC9DFCC-183A-4B44-B490-A4EE6DBB4490}" presName="sibTrans" presStyleLbl="sibTrans2D1" presStyleIdx="5" presStyleCnt="7"/>
      <dgm:spPr/>
    </dgm:pt>
    <dgm:pt modelId="{F5289698-7FEA-4843-AE6A-DBAED332C568}" type="pres">
      <dgm:prSet presAssocID="{B3462C57-4A1E-46BC-A573-8A2B6F5024A5}" presName="node" presStyleLbl="node1" presStyleIdx="6" presStyleCnt="7" custScaleX="148925" custScaleY="148925">
        <dgm:presLayoutVars>
          <dgm:bulletEnabled val="1"/>
        </dgm:presLayoutVars>
      </dgm:prSet>
      <dgm:spPr/>
    </dgm:pt>
    <dgm:pt modelId="{5F1AC81E-8F76-4D2D-8B88-9230EDD094E5}" type="pres">
      <dgm:prSet presAssocID="{B3462C57-4A1E-46BC-A573-8A2B6F5024A5}" presName="dummy" presStyleCnt="0"/>
      <dgm:spPr/>
    </dgm:pt>
    <dgm:pt modelId="{47CCADE7-7571-4E37-BE04-A38A9A516EF3}" type="pres">
      <dgm:prSet presAssocID="{A2B077F2-B0A3-423A-BDB2-8B082CB832D5}" presName="sibTrans" presStyleLbl="sibTrans2D1" presStyleIdx="6" presStyleCnt="7"/>
      <dgm:spPr/>
    </dgm:pt>
  </dgm:ptLst>
  <dgm:cxnLst>
    <dgm:cxn modelId="{D9195803-94A2-4E2B-A6DB-1B43F8B35A44}" type="presOf" srcId="{0B17BD3A-6A6B-4DAE-8ABD-55D9051745F3}" destId="{E5B672CF-9471-4929-AAFE-EC7972CAE586}" srcOrd="0" destOrd="0" presId="urn:microsoft.com/office/officeart/2005/8/layout/radial6"/>
    <dgm:cxn modelId="{C01DCA09-1ECF-443C-A674-3651526EA120}" type="presOf" srcId="{767B5DC7-D36E-4843-98CE-1F4D5477D65D}" destId="{441B73A5-F1CB-452C-AF89-413B6286FDA9}" srcOrd="0" destOrd="0" presId="urn:microsoft.com/office/officeart/2005/8/layout/radial6"/>
    <dgm:cxn modelId="{AC0A790C-3C69-4BA3-BD0C-68FCD061157F}" type="presOf" srcId="{244B14BB-7BC1-4942-88D6-AFA1D5AF3110}" destId="{AB666039-71BC-405D-929B-0DDA8FDF8B3C}" srcOrd="0" destOrd="0" presId="urn:microsoft.com/office/officeart/2005/8/layout/radial6"/>
    <dgm:cxn modelId="{E0A2D917-61EA-46FC-BD05-008B17164A3E}" type="presOf" srcId="{7BBD377F-E008-4676-BE39-66D7257C99D3}" destId="{F9F01337-F88F-4CD6-A252-58CEC8891548}" srcOrd="0" destOrd="0" presId="urn:microsoft.com/office/officeart/2005/8/layout/radial6"/>
    <dgm:cxn modelId="{D4126B18-A547-48AF-95B5-902C6596394D}" type="presOf" srcId="{1FC9DFCC-183A-4B44-B490-A4EE6DBB4490}" destId="{4B68EA04-1EDE-4000-A750-0AF01BE5E461}" srcOrd="0" destOrd="0" presId="urn:microsoft.com/office/officeart/2005/8/layout/radial6"/>
    <dgm:cxn modelId="{F5E42E1C-7C4B-43AD-8D65-7603778824E5}" srcId="{0B17BD3A-6A6B-4DAE-8ABD-55D9051745F3}" destId="{A32CDDFA-DD81-47F0-B539-35DE9434F129}" srcOrd="0" destOrd="0" parTransId="{C23144B2-C441-4E73-B5A0-6B2CC9882012}" sibTransId="{8B1FAEF5-AC05-40FC-B6B5-32B861C99533}"/>
    <dgm:cxn modelId="{8D677520-4F86-4DC4-B106-63FFA8E58BA2}" srcId="{A32CDDFA-DD81-47F0-B539-35DE9434F129}" destId="{6F778CBF-7DBF-46EB-8CE5-5777F4607840}" srcOrd="1" destOrd="0" parTransId="{CE6AD69F-DFC0-4443-8970-305E3B1A853F}" sibTransId="{AB9214E3-7033-4884-9A85-C0BDA47A95BE}"/>
    <dgm:cxn modelId="{353F4523-BB9A-4752-BC03-371598ED10D8}" type="presOf" srcId="{AB9214E3-7033-4884-9A85-C0BDA47A95BE}" destId="{998E7326-76DF-4CF7-91EA-3C41106B3BB0}" srcOrd="0" destOrd="0" presId="urn:microsoft.com/office/officeart/2005/8/layout/radial6"/>
    <dgm:cxn modelId="{87F1B828-A326-45F1-9627-37FD43782110}" type="presOf" srcId="{F1605736-39F9-4220-96F0-9F01AC70EF8F}" destId="{9833F5B6-FBD4-41FD-B178-B99691CC4915}" srcOrd="0" destOrd="0" presId="urn:microsoft.com/office/officeart/2005/8/layout/radial6"/>
    <dgm:cxn modelId="{0678DD45-EF9B-41B6-AAC6-3332D3A9E5C0}" srcId="{A32CDDFA-DD81-47F0-B539-35DE9434F129}" destId="{D47E6D4F-0C8E-4CB0-B390-3E9302365865}" srcOrd="4" destOrd="0" parTransId="{E4DCF53C-D542-4F83-B3C6-47CAF5194BDD}" sibTransId="{35EF62A3-E46B-4A3F-ABF2-9E33F7411CBB}"/>
    <dgm:cxn modelId="{5D2A4D4C-86FA-42D9-8906-4F21141B4865}" type="presOf" srcId="{3C6B463B-5DDF-4D24-B47F-DC4444361B9D}" destId="{1879AD0F-5307-458C-9741-9958A7693954}" srcOrd="0" destOrd="0" presId="urn:microsoft.com/office/officeart/2005/8/layout/radial6"/>
    <dgm:cxn modelId="{09D3A46F-987C-41C5-931A-1E9BB4E5ECBA}" type="presOf" srcId="{2AD818A6-0BE9-479D-8F38-0700817D49E8}" destId="{4786B830-089A-4B79-A3D1-C046D69728C0}" srcOrd="0" destOrd="0" presId="urn:microsoft.com/office/officeart/2005/8/layout/radial6"/>
    <dgm:cxn modelId="{DFCEE84F-F958-43B0-9DB1-7D3246D0341B}" srcId="{A32CDDFA-DD81-47F0-B539-35DE9434F129}" destId="{F1605736-39F9-4220-96F0-9F01AC70EF8F}" srcOrd="3" destOrd="0" parTransId="{5C7DBB00-2880-48B3-B840-A51407C0B17C}" sibTransId="{244B14BB-7BC1-4942-88D6-AFA1D5AF3110}"/>
    <dgm:cxn modelId="{6200E775-2C95-431A-B650-22D389C1D95A}" srcId="{A32CDDFA-DD81-47F0-B539-35DE9434F129}" destId="{B3462C57-4A1E-46BC-A573-8A2B6F5024A5}" srcOrd="6" destOrd="0" parTransId="{BB0E7859-FB0E-4B14-9CE8-4D0A290A0AE8}" sibTransId="{A2B077F2-B0A3-423A-BDB2-8B082CB832D5}"/>
    <dgm:cxn modelId="{249CE291-6087-48E1-AB74-E74F7004F399}" type="presOf" srcId="{A2B077F2-B0A3-423A-BDB2-8B082CB832D5}" destId="{47CCADE7-7571-4E37-BE04-A38A9A516EF3}" srcOrd="0" destOrd="0" presId="urn:microsoft.com/office/officeart/2005/8/layout/radial6"/>
    <dgm:cxn modelId="{24E05495-1D9D-477C-B82F-3B474BB0595B}" type="presOf" srcId="{A32CDDFA-DD81-47F0-B539-35DE9434F129}" destId="{E52684CD-F7FE-4223-9C21-CE3ED550E7B0}" srcOrd="0" destOrd="0" presId="urn:microsoft.com/office/officeart/2005/8/layout/radial6"/>
    <dgm:cxn modelId="{36215E9B-2F0E-44E3-81D9-EBD941218A44}" srcId="{A32CDDFA-DD81-47F0-B539-35DE9434F129}" destId="{3C6B463B-5DDF-4D24-B47F-DC4444361B9D}" srcOrd="5" destOrd="0" parTransId="{19612161-95A8-4082-9EA7-00EAD14A3728}" sibTransId="{1FC9DFCC-183A-4B44-B490-A4EE6DBB4490}"/>
    <dgm:cxn modelId="{C406CBA0-43DE-4DB3-865D-61D51DA072EF}" type="presOf" srcId="{6F778CBF-7DBF-46EB-8CE5-5777F4607840}" destId="{7223178F-621C-4DB5-8688-5E7E704E48D8}" srcOrd="0" destOrd="0" presId="urn:microsoft.com/office/officeart/2005/8/layout/radial6"/>
    <dgm:cxn modelId="{5AAF82C7-6D5C-40D3-8D9D-A69708477F18}" srcId="{A32CDDFA-DD81-47F0-B539-35DE9434F129}" destId="{767B5DC7-D36E-4843-98CE-1F4D5477D65D}" srcOrd="2" destOrd="0" parTransId="{408EA4EB-398C-4F7E-A094-4C7569479B40}" sibTransId="{2AD818A6-0BE9-479D-8F38-0700817D49E8}"/>
    <dgm:cxn modelId="{44B1ACD5-133E-4040-83A0-03AB4F1F623F}" srcId="{A32CDDFA-DD81-47F0-B539-35DE9434F129}" destId="{7BBD377F-E008-4676-BE39-66D7257C99D3}" srcOrd="0" destOrd="0" parTransId="{65154366-854D-4262-98EF-42164EF045BD}" sibTransId="{EAAE7986-E269-4877-B079-55ACD11980A7}"/>
    <dgm:cxn modelId="{E2F283DD-01C2-4B01-9419-129C34BEB42B}" type="presOf" srcId="{B3462C57-4A1E-46BC-A573-8A2B6F5024A5}" destId="{F5289698-7FEA-4843-AE6A-DBAED332C568}" srcOrd="0" destOrd="0" presId="urn:microsoft.com/office/officeart/2005/8/layout/radial6"/>
    <dgm:cxn modelId="{744CBEE6-192C-457F-9FA9-F2CA7B38E451}" type="presOf" srcId="{EAAE7986-E269-4877-B079-55ACD11980A7}" destId="{5A35F159-E531-4772-A346-0621D6BF8087}" srcOrd="0" destOrd="0" presId="urn:microsoft.com/office/officeart/2005/8/layout/radial6"/>
    <dgm:cxn modelId="{15C5B9ED-EE94-491E-A2FD-928E2ECC2D6F}" type="presOf" srcId="{D47E6D4F-0C8E-4CB0-B390-3E9302365865}" destId="{5E26409E-198E-4C49-AA01-47E6D76ABC21}" srcOrd="0" destOrd="0" presId="urn:microsoft.com/office/officeart/2005/8/layout/radial6"/>
    <dgm:cxn modelId="{28BA70FE-4535-4F59-9354-D85E256A673D}" type="presOf" srcId="{35EF62A3-E46B-4A3F-ABF2-9E33F7411CBB}" destId="{957C8F5D-1D7E-40AD-BD8D-FA410C23E67A}" srcOrd="0" destOrd="0" presId="urn:microsoft.com/office/officeart/2005/8/layout/radial6"/>
    <dgm:cxn modelId="{34F38FDE-0019-4E2F-BDBC-17338615B26D}" type="presParOf" srcId="{E5B672CF-9471-4929-AAFE-EC7972CAE586}" destId="{E52684CD-F7FE-4223-9C21-CE3ED550E7B0}" srcOrd="0" destOrd="0" presId="urn:microsoft.com/office/officeart/2005/8/layout/radial6"/>
    <dgm:cxn modelId="{87DB8C9F-3599-48E1-8923-9D2C52D4C685}" type="presParOf" srcId="{E5B672CF-9471-4929-AAFE-EC7972CAE586}" destId="{F9F01337-F88F-4CD6-A252-58CEC8891548}" srcOrd="1" destOrd="0" presId="urn:microsoft.com/office/officeart/2005/8/layout/radial6"/>
    <dgm:cxn modelId="{4A41B6B5-05DF-4115-83B9-D0E545F4842E}" type="presParOf" srcId="{E5B672CF-9471-4929-AAFE-EC7972CAE586}" destId="{B400521B-A9C6-491D-BEFA-36E9BCF18F73}" srcOrd="2" destOrd="0" presId="urn:microsoft.com/office/officeart/2005/8/layout/radial6"/>
    <dgm:cxn modelId="{7F0BA29D-4A22-48A0-AB93-DA8B84A87184}" type="presParOf" srcId="{E5B672CF-9471-4929-AAFE-EC7972CAE586}" destId="{5A35F159-E531-4772-A346-0621D6BF8087}" srcOrd="3" destOrd="0" presId="urn:microsoft.com/office/officeart/2005/8/layout/radial6"/>
    <dgm:cxn modelId="{0133290C-F0F9-4508-A61D-DA6905EED996}" type="presParOf" srcId="{E5B672CF-9471-4929-AAFE-EC7972CAE586}" destId="{7223178F-621C-4DB5-8688-5E7E704E48D8}" srcOrd="4" destOrd="0" presId="urn:microsoft.com/office/officeart/2005/8/layout/radial6"/>
    <dgm:cxn modelId="{1C6AB4AC-EE4F-47D2-9BDF-35891D40FCDB}" type="presParOf" srcId="{E5B672CF-9471-4929-AAFE-EC7972CAE586}" destId="{3DCA30FF-FB24-4D91-A834-A1D2B5FA846C}" srcOrd="5" destOrd="0" presId="urn:microsoft.com/office/officeart/2005/8/layout/radial6"/>
    <dgm:cxn modelId="{3CC9DD9B-791B-41AF-AA24-6C65234C232E}" type="presParOf" srcId="{E5B672CF-9471-4929-AAFE-EC7972CAE586}" destId="{998E7326-76DF-4CF7-91EA-3C41106B3BB0}" srcOrd="6" destOrd="0" presId="urn:microsoft.com/office/officeart/2005/8/layout/radial6"/>
    <dgm:cxn modelId="{CD7AED12-9D7A-45B5-96B6-5C725DACCD0E}" type="presParOf" srcId="{E5B672CF-9471-4929-AAFE-EC7972CAE586}" destId="{441B73A5-F1CB-452C-AF89-413B6286FDA9}" srcOrd="7" destOrd="0" presId="urn:microsoft.com/office/officeart/2005/8/layout/radial6"/>
    <dgm:cxn modelId="{08171135-E378-409A-AB3F-A991C50C9927}" type="presParOf" srcId="{E5B672CF-9471-4929-AAFE-EC7972CAE586}" destId="{39BEFA20-B579-465B-8BBD-3DCFA4A56AC6}" srcOrd="8" destOrd="0" presId="urn:microsoft.com/office/officeart/2005/8/layout/radial6"/>
    <dgm:cxn modelId="{CA09362B-2733-462D-B783-5BED9D45938A}" type="presParOf" srcId="{E5B672CF-9471-4929-AAFE-EC7972CAE586}" destId="{4786B830-089A-4B79-A3D1-C046D69728C0}" srcOrd="9" destOrd="0" presId="urn:microsoft.com/office/officeart/2005/8/layout/radial6"/>
    <dgm:cxn modelId="{D37863AB-62AC-4291-8153-E4A110E54685}" type="presParOf" srcId="{E5B672CF-9471-4929-AAFE-EC7972CAE586}" destId="{9833F5B6-FBD4-41FD-B178-B99691CC4915}" srcOrd="10" destOrd="0" presId="urn:microsoft.com/office/officeart/2005/8/layout/radial6"/>
    <dgm:cxn modelId="{F179206E-1753-44B0-8680-6F5D790BFFE4}" type="presParOf" srcId="{E5B672CF-9471-4929-AAFE-EC7972CAE586}" destId="{0EC9F88C-3DAB-4052-A1BE-46A3DC5370A4}" srcOrd="11" destOrd="0" presId="urn:microsoft.com/office/officeart/2005/8/layout/radial6"/>
    <dgm:cxn modelId="{0295831D-424C-4FFF-BD30-2F29A2A36A16}" type="presParOf" srcId="{E5B672CF-9471-4929-AAFE-EC7972CAE586}" destId="{AB666039-71BC-405D-929B-0DDA8FDF8B3C}" srcOrd="12" destOrd="0" presId="urn:microsoft.com/office/officeart/2005/8/layout/radial6"/>
    <dgm:cxn modelId="{01AA0545-CFF1-4BCB-A610-643C265C6065}" type="presParOf" srcId="{E5B672CF-9471-4929-AAFE-EC7972CAE586}" destId="{5E26409E-198E-4C49-AA01-47E6D76ABC21}" srcOrd="13" destOrd="0" presId="urn:microsoft.com/office/officeart/2005/8/layout/radial6"/>
    <dgm:cxn modelId="{297FB169-2367-48C8-A5DE-45873BFCCC22}" type="presParOf" srcId="{E5B672CF-9471-4929-AAFE-EC7972CAE586}" destId="{E7146544-1BCB-4061-8628-3E56EC8AAA54}" srcOrd="14" destOrd="0" presId="urn:microsoft.com/office/officeart/2005/8/layout/radial6"/>
    <dgm:cxn modelId="{308A787E-A55C-47A3-93AF-6602B517AC84}" type="presParOf" srcId="{E5B672CF-9471-4929-AAFE-EC7972CAE586}" destId="{957C8F5D-1D7E-40AD-BD8D-FA410C23E67A}" srcOrd="15" destOrd="0" presId="urn:microsoft.com/office/officeart/2005/8/layout/radial6"/>
    <dgm:cxn modelId="{89869238-4317-4E76-8773-0A31729DE17A}" type="presParOf" srcId="{E5B672CF-9471-4929-AAFE-EC7972CAE586}" destId="{1879AD0F-5307-458C-9741-9958A7693954}" srcOrd="16" destOrd="0" presId="urn:microsoft.com/office/officeart/2005/8/layout/radial6"/>
    <dgm:cxn modelId="{9727C278-B9F9-4DE9-97BE-0557E2272EF2}" type="presParOf" srcId="{E5B672CF-9471-4929-AAFE-EC7972CAE586}" destId="{8076F914-804F-4218-AB44-5CFC247EEA11}" srcOrd="17" destOrd="0" presId="urn:microsoft.com/office/officeart/2005/8/layout/radial6"/>
    <dgm:cxn modelId="{A4889D68-3437-4DDF-8D0F-CC8113AFAED4}" type="presParOf" srcId="{E5B672CF-9471-4929-AAFE-EC7972CAE586}" destId="{4B68EA04-1EDE-4000-A750-0AF01BE5E461}" srcOrd="18" destOrd="0" presId="urn:microsoft.com/office/officeart/2005/8/layout/radial6"/>
    <dgm:cxn modelId="{DA15275B-BA96-42A1-B5A7-F6D7EF1DEAFE}" type="presParOf" srcId="{E5B672CF-9471-4929-AAFE-EC7972CAE586}" destId="{F5289698-7FEA-4843-AE6A-DBAED332C568}" srcOrd="19" destOrd="0" presId="urn:microsoft.com/office/officeart/2005/8/layout/radial6"/>
    <dgm:cxn modelId="{58B4E424-05D8-4A64-8E3E-5C479C9621C6}" type="presParOf" srcId="{E5B672CF-9471-4929-AAFE-EC7972CAE586}" destId="{5F1AC81E-8F76-4D2D-8B88-9230EDD094E5}" srcOrd="20" destOrd="0" presId="urn:microsoft.com/office/officeart/2005/8/layout/radial6"/>
    <dgm:cxn modelId="{8796E4B9-FED4-4871-BC66-939F27D5B728}" type="presParOf" srcId="{E5B672CF-9471-4929-AAFE-EC7972CAE586}" destId="{47CCADE7-7571-4E37-BE04-A38A9A516EF3}" srcOrd="21" destOrd="0" presId="urn:microsoft.com/office/officeart/2005/8/layout/radial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E6BC7E-FB9D-4235-8E38-FFBD2683C6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19AA15-5926-4638-8B69-9C2B5A2540C8}">
      <dgm:prSet phldrT="[Text]"/>
      <dgm:spPr>
        <a:solidFill>
          <a:srgbClr val="C57E50"/>
        </a:solidFill>
      </dgm:spPr>
      <dgm:t>
        <a:bodyPr/>
        <a:lstStyle/>
        <a:p>
          <a:r>
            <a:rPr lang="en-GB" dirty="0"/>
            <a:t>Understanding the attributes</a:t>
          </a:r>
        </a:p>
      </dgm:t>
    </dgm:pt>
    <dgm:pt modelId="{5F15D2BF-8081-4CAA-8EF2-043A0CBCEC7F}" type="parTrans" cxnId="{E9CF6117-29C4-4C8D-8A50-DA45AF03F872}">
      <dgm:prSet/>
      <dgm:spPr/>
      <dgm:t>
        <a:bodyPr/>
        <a:lstStyle/>
        <a:p>
          <a:endParaRPr lang="en-GB"/>
        </a:p>
      </dgm:t>
    </dgm:pt>
    <dgm:pt modelId="{CD10C1B2-5588-427C-9CFA-D365D59D5E4E}" type="sibTrans" cxnId="{E9CF6117-29C4-4C8D-8A50-DA45AF03F872}">
      <dgm:prSet/>
      <dgm:spPr/>
      <dgm:t>
        <a:bodyPr/>
        <a:lstStyle/>
        <a:p>
          <a:endParaRPr lang="en-GB"/>
        </a:p>
      </dgm:t>
    </dgm:pt>
    <dgm:pt modelId="{C33FDE43-0F6C-46AB-9D0F-4FA189818B8E}">
      <dgm:prSet phldrT="[Text]"/>
      <dgm:spPr>
        <a:solidFill>
          <a:srgbClr val="C57E50"/>
        </a:solidFill>
      </dgm:spPr>
      <dgm:t>
        <a:bodyPr/>
        <a:lstStyle/>
        <a:p>
          <a:r>
            <a:rPr lang="en-GB" dirty="0"/>
            <a:t>Univariate Analysis</a:t>
          </a:r>
        </a:p>
        <a:p>
          <a:r>
            <a:rPr lang="en-GB" dirty="0"/>
            <a:t>- Exploring each variable separately</a:t>
          </a:r>
        </a:p>
      </dgm:t>
    </dgm:pt>
    <dgm:pt modelId="{B83AF67C-512C-4895-B067-8E0CF2F1B374}" type="parTrans" cxnId="{29041EBA-D9C3-40C0-B1A9-6BFE92C2D5A8}">
      <dgm:prSet/>
      <dgm:spPr/>
      <dgm:t>
        <a:bodyPr/>
        <a:lstStyle/>
        <a:p>
          <a:endParaRPr lang="en-GB"/>
        </a:p>
      </dgm:t>
    </dgm:pt>
    <dgm:pt modelId="{8E6304CE-99CE-44AC-9772-3937218E20D1}" type="sibTrans" cxnId="{29041EBA-D9C3-40C0-B1A9-6BFE92C2D5A8}">
      <dgm:prSet/>
      <dgm:spPr/>
      <dgm:t>
        <a:bodyPr/>
        <a:lstStyle/>
        <a:p>
          <a:endParaRPr lang="en-GB"/>
        </a:p>
      </dgm:t>
    </dgm:pt>
    <dgm:pt modelId="{5B690AA4-5B2B-437E-B4CF-ADDD7F3C018E}">
      <dgm:prSet phldrT="[Text]"/>
      <dgm:spPr>
        <a:solidFill>
          <a:srgbClr val="C57E50"/>
        </a:solidFill>
      </dgm:spPr>
      <dgm:t>
        <a:bodyPr/>
        <a:lstStyle/>
        <a:p>
          <a:r>
            <a:rPr lang="en-GB" dirty="0"/>
            <a:t>Bivariate Analysis</a:t>
          </a:r>
        </a:p>
        <a:p>
          <a:r>
            <a:rPr lang="en-GB" dirty="0"/>
            <a:t>- Exploring the relationships between the data</a:t>
          </a:r>
        </a:p>
      </dgm:t>
    </dgm:pt>
    <dgm:pt modelId="{6F99E3EC-ADE3-4CBA-8504-C3C968C85CB7}" type="parTrans" cxnId="{B3B800AA-59C2-4942-8AC6-9B6B874F68C7}">
      <dgm:prSet/>
      <dgm:spPr/>
      <dgm:t>
        <a:bodyPr/>
        <a:lstStyle/>
        <a:p>
          <a:endParaRPr lang="en-GB"/>
        </a:p>
      </dgm:t>
    </dgm:pt>
    <dgm:pt modelId="{54DED469-71C7-4C96-9F30-E12174C887B6}" type="sibTrans" cxnId="{B3B800AA-59C2-4942-8AC6-9B6B874F68C7}">
      <dgm:prSet/>
      <dgm:spPr/>
      <dgm:t>
        <a:bodyPr/>
        <a:lstStyle/>
        <a:p>
          <a:endParaRPr lang="en-GB"/>
        </a:p>
      </dgm:t>
    </dgm:pt>
    <dgm:pt modelId="{B09A2E62-09DB-4804-A772-D2B04E92B334}">
      <dgm:prSet phldrT="[Text]"/>
      <dgm:spPr>
        <a:solidFill>
          <a:srgbClr val="C57E50"/>
        </a:solidFill>
      </dgm:spPr>
      <dgm:t>
        <a:bodyPr/>
        <a:lstStyle/>
        <a:p>
          <a:r>
            <a:rPr lang="en-GB" dirty="0"/>
            <a:t>Detect Aberrant and Missing values</a:t>
          </a:r>
        </a:p>
      </dgm:t>
    </dgm:pt>
    <dgm:pt modelId="{2B2682E5-22D7-4184-A2A4-871FCFC6B632}" type="parTrans" cxnId="{9E29BF92-3DB4-4C62-ABAE-E15A8E50B246}">
      <dgm:prSet/>
      <dgm:spPr/>
      <dgm:t>
        <a:bodyPr/>
        <a:lstStyle/>
        <a:p>
          <a:endParaRPr lang="en-GB"/>
        </a:p>
      </dgm:t>
    </dgm:pt>
    <dgm:pt modelId="{154ED82C-C395-48D4-90FA-7462702AF40B}" type="sibTrans" cxnId="{9E29BF92-3DB4-4C62-ABAE-E15A8E50B246}">
      <dgm:prSet/>
      <dgm:spPr/>
      <dgm:t>
        <a:bodyPr/>
        <a:lstStyle/>
        <a:p>
          <a:endParaRPr lang="en-GB"/>
        </a:p>
      </dgm:t>
    </dgm:pt>
    <dgm:pt modelId="{495A2736-7E9A-4FEC-B03E-8F89EF275650}">
      <dgm:prSet phldrT="[Text]"/>
      <dgm:spPr>
        <a:solidFill>
          <a:srgbClr val="C57E50"/>
        </a:solidFill>
      </dgm:spPr>
      <dgm:t>
        <a:bodyPr/>
        <a:lstStyle/>
        <a:p>
          <a:r>
            <a:rPr lang="en-GB" dirty="0"/>
            <a:t>Detect Outliers</a:t>
          </a:r>
        </a:p>
      </dgm:t>
    </dgm:pt>
    <dgm:pt modelId="{BB8D5597-F2BC-4C0D-BE9B-7165557A2BEC}" type="parTrans" cxnId="{49ED05CE-0058-49C5-B066-4B156E5BE46F}">
      <dgm:prSet/>
      <dgm:spPr/>
      <dgm:t>
        <a:bodyPr/>
        <a:lstStyle/>
        <a:p>
          <a:endParaRPr lang="en-GB"/>
        </a:p>
      </dgm:t>
    </dgm:pt>
    <dgm:pt modelId="{7DDE8413-D2AF-4B2F-9AB0-B355B42AD19C}" type="sibTrans" cxnId="{49ED05CE-0058-49C5-B066-4B156E5BE46F}">
      <dgm:prSet/>
      <dgm:spPr/>
      <dgm:t>
        <a:bodyPr/>
        <a:lstStyle/>
        <a:p>
          <a:endParaRPr lang="en-GB"/>
        </a:p>
      </dgm:t>
    </dgm:pt>
    <dgm:pt modelId="{27C30E54-017D-4507-9D6E-2622BF51DA6B}">
      <dgm:prSet phldrT="[Text]"/>
      <dgm:spPr>
        <a:solidFill>
          <a:srgbClr val="C57E50"/>
        </a:solidFill>
      </dgm:spPr>
      <dgm:t>
        <a:bodyPr/>
        <a:lstStyle/>
        <a:p>
          <a:r>
            <a:rPr lang="en-GB" dirty="0"/>
            <a:t>Feature Engineering</a:t>
          </a:r>
        </a:p>
        <a:p>
          <a:endParaRPr lang="en-GB" dirty="0"/>
        </a:p>
        <a:p>
          <a:r>
            <a:rPr lang="en-GB" dirty="0"/>
            <a:t>Using the most relevant variables</a:t>
          </a:r>
        </a:p>
      </dgm:t>
    </dgm:pt>
    <dgm:pt modelId="{025B9A06-279B-47E2-919B-47C3B82A78C0}" type="parTrans" cxnId="{6049BB4A-0880-4A44-B789-912222FD9D6E}">
      <dgm:prSet/>
      <dgm:spPr/>
      <dgm:t>
        <a:bodyPr/>
        <a:lstStyle/>
        <a:p>
          <a:endParaRPr lang="en-GB"/>
        </a:p>
      </dgm:t>
    </dgm:pt>
    <dgm:pt modelId="{EE4BA9C5-92D7-460F-A9B3-A987D0A29B70}" type="sibTrans" cxnId="{6049BB4A-0880-4A44-B789-912222FD9D6E}">
      <dgm:prSet/>
      <dgm:spPr/>
      <dgm:t>
        <a:bodyPr/>
        <a:lstStyle/>
        <a:p>
          <a:endParaRPr lang="en-GB"/>
        </a:p>
      </dgm:t>
    </dgm:pt>
    <dgm:pt modelId="{BD0F44FD-B049-4BDB-9046-9D407C9508A3}" type="pres">
      <dgm:prSet presAssocID="{C6E6BC7E-FB9D-4235-8E38-FFBD2683C646}" presName="Name0" presStyleCnt="0">
        <dgm:presLayoutVars>
          <dgm:dir/>
          <dgm:resizeHandles val="exact"/>
        </dgm:presLayoutVars>
      </dgm:prSet>
      <dgm:spPr/>
    </dgm:pt>
    <dgm:pt modelId="{B15F59FA-2892-4F1F-9E7E-D2B286FD522D}" type="pres">
      <dgm:prSet presAssocID="{BB19AA15-5926-4638-8B69-9C2B5A2540C8}" presName="node" presStyleLbl="node1" presStyleIdx="0" presStyleCnt="6">
        <dgm:presLayoutVars>
          <dgm:bulletEnabled val="1"/>
        </dgm:presLayoutVars>
      </dgm:prSet>
      <dgm:spPr/>
    </dgm:pt>
    <dgm:pt modelId="{7E5EEA36-DC66-4EEF-9B40-03B002690B63}" type="pres">
      <dgm:prSet presAssocID="{CD10C1B2-5588-427C-9CFA-D365D59D5E4E}" presName="sibTrans" presStyleLbl="sibTrans2D1" presStyleIdx="0" presStyleCnt="5"/>
      <dgm:spPr/>
    </dgm:pt>
    <dgm:pt modelId="{FBE7ED3E-41DA-4F52-BEA1-469D3092A61E}" type="pres">
      <dgm:prSet presAssocID="{CD10C1B2-5588-427C-9CFA-D365D59D5E4E}" presName="connectorText" presStyleLbl="sibTrans2D1" presStyleIdx="0" presStyleCnt="5"/>
      <dgm:spPr/>
    </dgm:pt>
    <dgm:pt modelId="{317EC42A-F12C-4328-B3D2-A5AC104EA5AD}" type="pres">
      <dgm:prSet presAssocID="{C33FDE43-0F6C-46AB-9D0F-4FA189818B8E}" presName="node" presStyleLbl="node1" presStyleIdx="1" presStyleCnt="6">
        <dgm:presLayoutVars>
          <dgm:bulletEnabled val="1"/>
        </dgm:presLayoutVars>
      </dgm:prSet>
      <dgm:spPr/>
    </dgm:pt>
    <dgm:pt modelId="{E8735701-6514-41DA-9434-7397CFF40282}" type="pres">
      <dgm:prSet presAssocID="{8E6304CE-99CE-44AC-9772-3937218E20D1}" presName="sibTrans" presStyleLbl="sibTrans2D1" presStyleIdx="1" presStyleCnt="5"/>
      <dgm:spPr/>
    </dgm:pt>
    <dgm:pt modelId="{7AA8E2C2-8476-4FBE-ACE4-9CE296BF8866}" type="pres">
      <dgm:prSet presAssocID="{8E6304CE-99CE-44AC-9772-3937218E20D1}" presName="connectorText" presStyleLbl="sibTrans2D1" presStyleIdx="1" presStyleCnt="5"/>
      <dgm:spPr/>
    </dgm:pt>
    <dgm:pt modelId="{94416593-85B1-47A6-9602-4BE0E015770B}" type="pres">
      <dgm:prSet presAssocID="{5B690AA4-5B2B-437E-B4CF-ADDD7F3C018E}" presName="node" presStyleLbl="node1" presStyleIdx="2" presStyleCnt="6">
        <dgm:presLayoutVars>
          <dgm:bulletEnabled val="1"/>
        </dgm:presLayoutVars>
      </dgm:prSet>
      <dgm:spPr/>
    </dgm:pt>
    <dgm:pt modelId="{845A3336-CBA3-4188-9CB4-B76135D32901}" type="pres">
      <dgm:prSet presAssocID="{54DED469-71C7-4C96-9F30-E12174C887B6}" presName="sibTrans" presStyleLbl="sibTrans2D1" presStyleIdx="2" presStyleCnt="5"/>
      <dgm:spPr/>
    </dgm:pt>
    <dgm:pt modelId="{5D9A5E7B-98E2-4FBC-A13F-BD142E99335E}" type="pres">
      <dgm:prSet presAssocID="{54DED469-71C7-4C96-9F30-E12174C887B6}" presName="connectorText" presStyleLbl="sibTrans2D1" presStyleIdx="2" presStyleCnt="5"/>
      <dgm:spPr/>
    </dgm:pt>
    <dgm:pt modelId="{C0971663-61A7-4E9D-801E-C05A8A2C128A}" type="pres">
      <dgm:prSet presAssocID="{B09A2E62-09DB-4804-A772-D2B04E92B334}" presName="node" presStyleLbl="node1" presStyleIdx="3" presStyleCnt="6">
        <dgm:presLayoutVars>
          <dgm:bulletEnabled val="1"/>
        </dgm:presLayoutVars>
      </dgm:prSet>
      <dgm:spPr/>
    </dgm:pt>
    <dgm:pt modelId="{2211224C-FD9E-4804-BC8B-5AB3277F8BAB}" type="pres">
      <dgm:prSet presAssocID="{154ED82C-C395-48D4-90FA-7462702AF40B}" presName="sibTrans" presStyleLbl="sibTrans2D1" presStyleIdx="3" presStyleCnt="5"/>
      <dgm:spPr/>
    </dgm:pt>
    <dgm:pt modelId="{E5E7C812-B8C5-4856-813B-F5A4A625441F}" type="pres">
      <dgm:prSet presAssocID="{154ED82C-C395-48D4-90FA-7462702AF40B}" presName="connectorText" presStyleLbl="sibTrans2D1" presStyleIdx="3" presStyleCnt="5"/>
      <dgm:spPr/>
    </dgm:pt>
    <dgm:pt modelId="{46F50ECC-FE80-46D0-B9CD-E786CCECFA4A}" type="pres">
      <dgm:prSet presAssocID="{495A2736-7E9A-4FEC-B03E-8F89EF275650}" presName="node" presStyleLbl="node1" presStyleIdx="4" presStyleCnt="6">
        <dgm:presLayoutVars>
          <dgm:bulletEnabled val="1"/>
        </dgm:presLayoutVars>
      </dgm:prSet>
      <dgm:spPr/>
    </dgm:pt>
    <dgm:pt modelId="{0C139FA5-D070-47E8-A666-497E95478DD4}" type="pres">
      <dgm:prSet presAssocID="{7DDE8413-D2AF-4B2F-9AB0-B355B42AD19C}" presName="sibTrans" presStyleLbl="sibTrans2D1" presStyleIdx="4" presStyleCnt="5"/>
      <dgm:spPr/>
    </dgm:pt>
    <dgm:pt modelId="{66D58C55-714E-44A1-9405-11AC7D52E539}" type="pres">
      <dgm:prSet presAssocID="{7DDE8413-D2AF-4B2F-9AB0-B355B42AD19C}" presName="connectorText" presStyleLbl="sibTrans2D1" presStyleIdx="4" presStyleCnt="5"/>
      <dgm:spPr/>
    </dgm:pt>
    <dgm:pt modelId="{81CBB676-11C0-490C-B249-0A7D1BBAED5A}" type="pres">
      <dgm:prSet presAssocID="{27C30E54-017D-4507-9D6E-2622BF51DA6B}" presName="node" presStyleLbl="node1" presStyleIdx="5" presStyleCnt="6">
        <dgm:presLayoutVars>
          <dgm:bulletEnabled val="1"/>
        </dgm:presLayoutVars>
      </dgm:prSet>
      <dgm:spPr/>
    </dgm:pt>
  </dgm:ptLst>
  <dgm:cxnLst>
    <dgm:cxn modelId="{16577F08-563D-4042-B856-4F543FC06C03}" type="presOf" srcId="{495A2736-7E9A-4FEC-B03E-8F89EF275650}" destId="{46F50ECC-FE80-46D0-B9CD-E786CCECFA4A}" srcOrd="0" destOrd="0" presId="urn:microsoft.com/office/officeart/2005/8/layout/process1"/>
    <dgm:cxn modelId="{FC0E9F12-C76D-41E5-AFEE-BEDE0089E860}" type="presOf" srcId="{8E6304CE-99CE-44AC-9772-3937218E20D1}" destId="{E8735701-6514-41DA-9434-7397CFF40282}" srcOrd="0" destOrd="0" presId="urn:microsoft.com/office/officeart/2005/8/layout/process1"/>
    <dgm:cxn modelId="{D54AE316-B8C0-49CB-9A74-DC261E120F43}" type="presOf" srcId="{154ED82C-C395-48D4-90FA-7462702AF40B}" destId="{2211224C-FD9E-4804-BC8B-5AB3277F8BAB}" srcOrd="0" destOrd="0" presId="urn:microsoft.com/office/officeart/2005/8/layout/process1"/>
    <dgm:cxn modelId="{E9CF6117-29C4-4C8D-8A50-DA45AF03F872}" srcId="{C6E6BC7E-FB9D-4235-8E38-FFBD2683C646}" destId="{BB19AA15-5926-4638-8B69-9C2B5A2540C8}" srcOrd="0" destOrd="0" parTransId="{5F15D2BF-8081-4CAA-8EF2-043A0CBCEC7F}" sibTransId="{CD10C1B2-5588-427C-9CFA-D365D59D5E4E}"/>
    <dgm:cxn modelId="{50A01C1F-B607-4ECE-912F-6D5161118026}" type="presOf" srcId="{BB19AA15-5926-4638-8B69-9C2B5A2540C8}" destId="{B15F59FA-2892-4F1F-9E7E-D2B286FD522D}" srcOrd="0" destOrd="0" presId="urn:microsoft.com/office/officeart/2005/8/layout/process1"/>
    <dgm:cxn modelId="{D4E22931-395F-4928-A65A-A1C36E783D63}" type="presOf" srcId="{5B690AA4-5B2B-437E-B4CF-ADDD7F3C018E}" destId="{94416593-85B1-47A6-9602-4BE0E015770B}" srcOrd="0" destOrd="0" presId="urn:microsoft.com/office/officeart/2005/8/layout/process1"/>
    <dgm:cxn modelId="{D260B25C-E4EF-46A1-BE3C-6D1F56324E58}" type="presOf" srcId="{8E6304CE-99CE-44AC-9772-3937218E20D1}" destId="{7AA8E2C2-8476-4FBE-ACE4-9CE296BF8866}" srcOrd="1" destOrd="0" presId="urn:microsoft.com/office/officeart/2005/8/layout/process1"/>
    <dgm:cxn modelId="{EBA7D049-1EC4-4D30-ACE6-1E96B34A3479}" type="presOf" srcId="{154ED82C-C395-48D4-90FA-7462702AF40B}" destId="{E5E7C812-B8C5-4856-813B-F5A4A625441F}" srcOrd="1" destOrd="0" presId="urn:microsoft.com/office/officeart/2005/8/layout/process1"/>
    <dgm:cxn modelId="{4F43FE69-244B-4333-907B-A16D889DD2AC}" type="presOf" srcId="{27C30E54-017D-4507-9D6E-2622BF51DA6B}" destId="{81CBB676-11C0-490C-B249-0A7D1BBAED5A}" srcOrd="0" destOrd="0" presId="urn:microsoft.com/office/officeart/2005/8/layout/process1"/>
    <dgm:cxn modelId="{6049BB4A-0880-4A44-B789-912222FD9D6E}" srcId="{C6E6BC7E-FB9D-4235-8E38-FFBD2683C646}" destId="{27C30E54-017D-4507-9D6E-2622BF51DA6B}" srcOrd="5" destOrd="0" parTransId="{025B9A06-279B-47E2-919B-47C3B82A78C0}" sibTransId="{EE4BA9C5-92D7-460F-A9B3-A987D0A29B70}"/>
    <dgm:cxn modelId="{6208594F-03DA-4578-9E39-C2BE4E05D400}" type="presOf" srcId="{C33FDE43-0F6C-46AB-9D0F-4FA189818B8E}" destId="{317EC42A-F12C-4328-B3D2-A5AC104EA5AD}" srcOrd="0" destOrd="0" presId="urn:microsoft.com/office/officeart/2005/8/layout/process1"/>
    <dgm:cxn modelId="{420B3C70-EAF3-4F1A-AD70-327C3EDEA393}" type="presOf" srcId="{B09A2E62-09DB-4804-A772-D2B04E92B334}" destId="{C0971663-61A7-4E9D-801E-C05A8A2C128A}" srcOrd="0" destOrd="0" presId="urn:microsoft.com/office/officeart/2005/8/layout/process1"/>
    <dgm:cxn modelId="{CDF40C57-C65A-48E2-A09F-C65BA8B85F23}" type="presOf" srcId="{7DDE8413-D2AF-4B2F-9AB0-B355B42AD19C}" destId="{0C139FA5-D070-47E8-A666-497E95478DD4}" srcOrd="0" destOrd="0" presId="urn:microsoft.com/office/officeart/2005/8/layout/process1"/>
    <dgm:cxn modelId="{2EFB008B-DFBE-47D7-9EFE-4E1A6F15D65A}" type="presOf" srcId="{7DDE8413-D2AF-4B2F-9AB0-B355B42AD19C}" destId="{66D58C55-714E-44A1-9405-11AC7D52E539}" srcOrd="1" destOrd="0" presId="urn:microsoft.com/office/officeart/2005/8/layout/process1"/>
    <dgm:cxn modelId="{9E29BF92-3DB4-4C62-ABAE-E15A8E50B246}" srcId="{C6E6BC7E-FB9D-4235-8E38-FFBD2683C646}" destId="{B09A2E62-09DB-4804-A772-D2B04E92B334}" srcOrd="3" destOrd="0" parTransId="{2B2682E5-22D7-4184-A2A4-871FCFC6B632}" sibTransId="{154ED82C-C395-48D4-90FA-7462702AF40B}"/>
    <dgm:cxn modelId="{416A35A4-9426-43A6-BF51-EB368C49A084}" type="presOf" srcId="{C6E6BC7E-FB9D-4235-8E38-FFBD2683C646}" destId="{BD0F44FD-B049-4BDB-9046-9D407C9508A3}" srcOrd="0" destOrd="0" presId="urn:microsoft.com/office/officeart/2005/8/layout/process1"/>
    <dgm:cxn modelId="{C80ECAA7-E6EA-42BD-8983-009E8A9BA8EB}" type="presOf" srcId="{54DED469-71C7-4C96-9F30-E12174C887B6}" destId="{5D9A5E7B-98E2-4FBC-A13F-BD142E99335E}" srcOrd="1" destOrd="0" presId="urn:microsoft.com/office/officeart/2005/8/layout/process1"/>
    <dgm:cxn modelId="{B3B800AA-59C2-4942-8AC6-9B6B874F68C7}" srcId="{C6E6BC7E-FB9D-4235-8E38-FFBD2683C646}" destId="{5B690AA4-5B2B-437E-B4CF-ADDD7F3C018E}" srcOrd="2" destOrd="0" parTransId="{6F99E3EC-ADE3-4CBA-8504-C3C968C85CB7}" sibTransId="{54DED469-71C7-4C96-9F30-E12174C887B6}"/>
    <dgm:cxn modelId="{29041EBA-D9C3-40C0-B1A9-6BFE92C2D5A8}" srcId="{C6E6BC7E-FB9D-4235-8E38-FFBD2683C646}" destId="{C33FDE43-0F6C-46AB-9D0F-4FA189818B8E}" srcOrd="1" destOrd="0" parTransId="{B83AF67C-512C-4895-B067-8E0CF2F1B374}" sibTransId="{8E6304CE-99CE-44AC-9772-3937218E20D1}"/>
    <dgm:cxn modelId="{52CBBEC3-1700-4BB1-8507-69A7F2E66697}" type="presOf" srcId="{CD10C1B2-5588-427C-9CFA-D365D59D5E4E}" destId="{FBE7ED3E-41DA-4F52-BEA1-469D3092A61E}" srcOrd="1" destOrd="0" presId="urn:microsoft.com/office/officeart/2005/8/layout/process1"/>
    <dgm:cxn modelId="{49ED05CE-0058-49C5-B066-4B156E5BE46F}" srcId="{C6E6BC7E-FB9D-4235-8E38-FFBD2683C646}" destId="{495A2736-7E9A-4FEC-B03E-8F89EF275650}" srcOrd="4" destOrd="0" parTransId="{BB8D5597-F2BC-4C0D-BE9B-7165557A2BEC}" sibTransId="{7DDE8413-D2AF-4B2F-9AB0-B355B42AD19C}"/>
    <dgm:cxn modelId="{B7724BF0-0CA0-4461-B9CE-B8C06B8A1495}" type="presOf" srcId="{CD10C1B2-5588-427C-9CFA-D365D59D5E4E}" destId="{7E5EEA36-DC66-4EEF-9B40-03B002690B63}" srcOrd="0" destOrd="0" presId="urn:microsoft.com/office/officeart/2005/8/layout/process1"/>
    <dgm:cxn modelId="{E019C4F9-6359-4FC8-8551-31CD6A88840B}" type="presOf" srcId="{54DED469-71C7-4C96-9F30-E12174C887B6}" destId="{845A3336-CBA3-4188-9CB4-B76135D32901}" srcOrd="0" destOrd="0" presId="urn:microsoft.com/office/officeart/2005/8/layout/process1"/>
    <dgm:cxn modelId="{D29D6C29-91F9-44F4-8BEF-F30EDEA379C2}" type="presParOf" srcId="{BD0F44FD-B049-4BDB-9046-9D407C9508A3}" destId="{B15F59FA-2892-4F1F-9E7E-D2B286FD522D}" srcOrd="0" destOrd="0" presId="urn:microsoft.com/office/officeart/2005/8/layout/process1"/>
    <dgm:cxn modelId="{F312A9DC-0873-4608-BFDC-D2973B52B9FB}" type="presParOf" srcId="{BD0F44FD-B049-4BDB-9046-9D407C9508A3}" destId="{7E5EEA36-DC66-4EEF-9B40-03B002690B63}" srcOrd="1" destOrd="0" presId="urn:microsoft.com/office/officeart/2005/8/layout/process1"/>
    <dgm:cxn modelId="{40FC0855-D235-45B9-A300-38F91605B9DD}" type="presParOf" srcId="{7E5EEA36-DC66-4EEF-9B40-03B002690B63}" destId="{FBE7ED3E-41DA-4F52-BEA1-469D3092A61E}" srcOrd="0" destOrd="0" presId="urn:microsoft.com/office/officeart/2005/8/layout/process1"/>
    <dgm:cxn modelId="{1AC59577-9BEB-4449-8609-4E027AB83373}" type="presParOf" srcId="{BD0F44FD-B049-4BDB-9046-9D407C9508A3}" destId="{317EC42A-F12C-4328-B3D2-A5AC104EA5AD}" srcOrd="2" destOrd="0" presId="urn:microsoft.com/office/officeart/2005/8/layout/process1"/>
    <dgm:cxn modelId="{9DCBB888-3708-4A72-ACD4-17DCFC6AA7BA}" type="presParOf" srcId="{BD0F44FD-B049-4BDB-9046-9D407C9508A3}" destId="{E8735701-6514-41DA-9434-7397CFF40282}" srcOrd="3" destOrd="0" presId="urn:microsoft.com/office/officeart/2005/8/layout/process1"/>
    <dgm:cxn modelId="{FB66E764-408A-47BB-8E62-4B9C05B52CBF}" type="presParOf" srcId="{E8735701-6514-41DA-9434-7397CFF40282}" destId="{7AA8E2C2-8476-4FBE-ACE4-9CE296BF8866}" srcOrd="0" destOrd="0" presId="urn:microsoft.com/office/officeart/2005/8/layout/process1"/>
    <dgm:cxn modelId="{A1EE2533-B8CD-494E-ACF6-F8C607107C02}" type="presParOf" srcId="{BD0F44FD-B049-4BDB-9046-9D407C9508A3}" destId="{94416593-85B1-47A6-9602-4BE0E015770B}" srcOrd="4" destOrd="0" presId="urn:microsoft.com/office/officeart/2005/8/layout/process1"/>
    <dgm:cxn modelId="{848CEE9E-2BED-47FE-9B11-EA3C3234CF60}" type="presParOf" srcId="{BD0F44FD-B049-4BDB-9046-9D407C9508A3}" destId="{845A3336-CBA3-4188-9CB4-B76135D32901}" srcOrd="5" destOrd="0" presId="urn:microsoft.com/office/officeart/2005/8/layout/process1"/>
    <dgm:cxn modelId="{79298471-70F8-4512-8298-3D2A9ADE849B}" type="presParOf" srcId="{845A3336-CBA3-4188-9CB4-B76135D32901}" destId="{5D9A5E7B-98E2-4FBC-A13F-BD142E99335E}" srcOrd="0" destOrd="0" presId="urn:microsoft.com/office/officeart/2005/8/layout/process1"/>
    <dgm:cxn modelId="{1712C635-9569-4728-BDBE-DC80DDA3EB58}" type="presParOf" srcId="{BD0F44FD-B049-4BDB-9046-9D407C9508A3}" destId="{C0971663-61A7-4E9D-801E-C05A8A2C128A}" srcOrd="6" destOrd="0" presId="urn:microsoft.com/office/officeart/2005/8/layout/process1"/>
    <dgm:cxn modelId="{C52C61A6-788E-4984-A8CC-1200093CC5DF}" type="presParOf" srcId="{BD0F44FD-B049-4BDB-9046-9D407C9508A3}" destId="{2211224C-FD9E-4804-BC8B-5AB3277F8BAB}" srcOrd="7" destOrd="0" presId="urn:microsoft.com/office/officeart/2005/8/layout/process1"/>
    <dgm:cxn modelId="{F0C83126-8B46-4743-B019-DCCBDC11FCF5}" type="presParOf" srcId="{2211224C-FD9E-4804-BC8B-5AB3277F8BAB}" destId="{E5E7C812-B8C5-4856-813B-F5A4A625441F}" srcOrd="0" destOrd="0" presId="urn:microsoft.com/office/officeart/2005/8/layout/process1"/>
    <dgm:cxn modelId="{CE8528CB-111F-4D2E-8D08-9233542AB667}" type="presParOf" srcId="{BD0F44FD-B049-4BDB-9046-9D407C9508A3}" destId="{46F50ECC-FE80-46D0-B9CD-E786CCECFA4A}" srcOrd="8" destOrd="0" presId="urn:microsoft.com/office/officeart/2005/8/layout/process1"/>
    <dgm:cxn modelId="{A437607D-DBDE-475F-BE94-7A025EB9A395}" type="presParOf" srcId="{BD0F44FD-B049-4BDB-9046-9D407C9508A3}" destId="{0C139FA5-D070-47E8-A666-497E95478DD4}" srcOrd="9" destOrd="0" presId="urn:microsoft.com/office/officeart/2005/8/layout/process1"/>
    <dgm:cxn modelId="{7C6978F8-C729-4D51-A74A-A0BB7844A931}" type="presParOf" srcId="{0C139FA5-D070-47E8-A666-497E95478DD4}" destId="{66D58C55-714E-44A1-9405-11AC7D52E539}" srcOrd="0" destOrd="0" presId="urn:microsoft.com/office/officeart/2005/8/layout/process1"/>
    <dgm:cxn modelId="{03D8E832-CD25-4DA9-AF63-AC7DC73BBFDC}" type="presParOf" srcId="{BD0F44FD-B049-4BDB-9046-9D407C9508A3}" destId="{81CBB676-11C0-490C-B249-0A7D1BBAED5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888EE3-A798-4E41-AC21-B80BCB71009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194F7AB-365D-4BAE-B032-625365B4BFE0}">
      <dgm:prSet phldrT="[Text]"/>
      <dgm:spPr>
        <a:solidFill>
          <a:srgbClr val="404A65"/>
        </a:solidFill>
      </dgm:spPr>
      <dgm:t>
        <a:bodyPr/>
        <a:lstStyle/>
        <a:p>
          <a:r>
            <a:rPr lang="en-GB" dirty="0"/>
            <a:t>Data </a:t>
          </a:r>
        </a:p>
      </dgm:t>
    </dgm:pt>
    <dgm:pt modelId="{2091DE8D-9304-451F-9D70-EE7A08737793}" type="parTrans" cxnId="{0C6F6232-3A59-43C1-A922-338921F6E5F3}">
      <dgm:prSet/>
      <dgm:spPr/>
      <dgm:t>
        <a:bodyPr/>
        <a:lstStyle/>
        <a:p>
          <a:endParaRPr lang="en-GB"/>
        </a:p>
      </dgm:t>
    </dgm:pt>
    <dgm:pt modelId="{020CB6A2-C5F0-4B24-9E1B-DB172122081A}" type="sibTrans" cxnId="{0C6F6232-3A59-43C1-A922-338921F6E5F3}">
      <dgm:prSet/>
      <dgm:spPr/>
      <dgm:t>
        <a:bodyPr/>
        <a:lstStyle/>
        <a:p>
          <a:endParaRPr lang="en-GB"/>
        </a:p>
      </dgm:t>
    </dgm:pt>
    <dgm:pt modelId="{9B709C65-200C-477B-BCE2-030F4F6A46CC}">
      <dgm:prSet phldrT="[Text]"/>
      <dgm:spPr>
        <a:solidFill>
          <a:srgbClr val="777B6D"/>
        </a:solidFill>
      </dgm:spPr>
      <dgm:t>
        <a:bodyPr/>
        <a:lstStyle/>
        <a:p>
          <a:r>
            <a:rPr lang="en-GB" dirty="0"/>
            <a:t>Categorical (qualitative)</a:t>
          </a:r>
        </a:p>
      </dgm:t>
    </dgm:pt>
    <dgm:pt modelId="{6D3E0F5C-7E7F-40C5-8C73-CF5118791859}" type="parTrans" cxnId="{93A863F3-94C6-4545-8777-806EAB82079E}">
      <dgm:prSet/>
      <dgm:spPr>
        <a:ln w="19050">
          <a:solidFill>
            <a:srgbClr val="404A65"/>
          </a:solidFill>
        </a:ln>
      </dgm:spPr>
      <dgm:t>
        <a:bodyPr/>
        <a:lstStyle/>
        <a:p>
          <a:endParaRPr lang="en-GB"/>
        </a:p>
      </dgm:t>
    </dgm:pt>
    <dgm:pt modelId="{B96DDFA7-61C4-4515-B97E-3ED9853BACE7}" type="sibTrans" cxnId="{93A863F3-94C6-4545-8777-806EAB82079E}">
      <dgm:prSet/>
      <dgm:spPr/>
      <dgm:t>
        <a:bodyPr/>
        <a:lstStyle/>
        <a:p>
          <a:endParaRPr lang="en-GB"/>
        </a:p>
      </dgm:t>
    </dgm:pt>
    <dgm:pt modelId="{BBC30A06-7B42-4627-BE36-8B1EF146969B}">
      <dgm:prSet phldrT="[Text]"/>
      <dgm:spPr>
        <a:solidFill>
          <a:srgbClr val="929776"/>
        </a:solidFill>
      </dgm:spPr>
      <dgm:t>
        <a:bodyPr/>
        <a:lstStyle/>
        <a:p>
          <a:r>
            <a:rPr lang="en-GB" dirty="0"/>
            <a:t>Nominal</a:t>
          </a:r>
        </a:p>
        <a:p>
          <a:r>
            <a:rPr lang="en-GB" dirty="0"/>
            <a:t>(unordered, mutually exclusive)</a:t>
          </a:r>
        </a:p>
      </dgm:t>
    </dgm:pt>
    <dgm:pt modelId="{4922A95D-CFCE-49DF-A986-F82EAF59B169}" type="parTrans" cxnId="{295E6540-4C19-4BB1-BAB3-A636CD27CB3D}">
      <dgm:prSet/>
      <dgm:spPr>
        <a:ln w="19050">
          <a:solidFill>
            <a:srgbClr val="404A65"/>
          </a:solidFill>
        </a:ln>
      </dgm:spPr>
      <dgm:t>
        <a:bodyPr/>
        <a:lstStyle/>
        <a:p>
          <a:endParaRPr lang="en-GB"/>
        </a:p>
      </dgm:t>
    </dgm:pt>
    <dgm:pt modelId="{A88CCF5F-EED2-41AE-8D16-473219AD4C9E}" type="sibTrans" cxnId="{295E6540-4C19-4BB1-BAB3-A636CD27CB3D}">
      <dgm:prSet/>
      <dgm:spPr/>
      <dgm:t>
        <a:bodyPr/>
        <a:lstStyle/>
        <a:p>
          <a:endParaRPr lang="en-GB"/>
        </a:p>
      </dgm:t>
    </dgm:pt>
    <dgm:pt modelId="{9E08089F-ABCE-4043-BD10-401D2D8C0689}">
      <dgm:prSet phldrT="[Text]"/>
      <dgm:spPr>
        <a:solidFill>
          <a:srgbClr val="929776"/>
        </a:solidFill>
      </dgm:spPr>
      <dgm:t>
        <a:bodyPr/>
        <a:lstStyle/>
        <a:p>
          <a:r>
            <a:rPr lang="en-GB" dirty="0"/>
            <a:t>Ordinal</a:t>
          </a:r>
        </a:p>
        <a:p>
          <a:r>
            <a:rPr lang="en-GB" dirty="0"/>
            <a:t>(ordered, mutually exclusive)</a:t>
          </a:r>
        </a:p>
      </dgm:t>
    </dgm:pt>
    <dgm:pt modelId="{F79FE61D-18A6-48FF-A8E9-471B9BE8A141}" type="parTrans" cxnId="{6FAB04CB-9CDA-4B78-A2DA-CB62C816324C}">
      <dgm:prSet/>
      <dgm:spPr>
        <a:ln w="19050">
          <a:solidFill>
            <a:srgbClr val="404A65"/>
          </a:solidFill>
        </a:ln>
      </dgm:spPr>
      <dgm:t>
        <a:bodyPr/>
        <a:lstStyle/>
        <a:p>
          <a:endParaRPr lang="en-GB"/>
        </a:p>
      </dgm:t>
    </dgm:pt>
    <dgm:pt modelId="{D3A85260-B429-4850-9293-BBF3DA1E1A24}" type="sibTrans" cxnId="{6FAB04CB-9CDA-4B78-A2DA-CB62C816324C}">
      <dgm:prSet/>
      <dgm:spPr/>
      <dgm:t>
        <a:bodyPr/>
        <a:lstStyle/>
        <a:p>
          <a:endParaRPr lang="en-GB"/>
        </a:p>
      </dgm:t>
    </dgm:pt>
    <dgm:pt modelId="{7BDDA04B-0469-4539-9BE7-6346A8AF081A}">
      <dgm:prSet phldrT="[Text]"/>
      <dgm:spPr>
        <a:solidFill>
          <a:srgbClr val="C57E50"/>
        </a:solidFill>
      </dgm:spPr>
      <dgm:t>
        <a:bodyPr/>
        <a:lstStyle/>
        <a:p>
          <a:r>
            <a:rPr lang="en-GB" dirty="0"/>
            <a:t>Numerical (quantitative)</a:t>
          </a:r>
        </a:p>
      </dgm:t>
    </dgm:pt>
    <dgm:pt modelId="{691F03B7-347C-4D96-9AB4-84099AC4AC17}" type="parTrans" cxnId="{40E4FBF9-74D6-48A4-8989-EE1425664D56}">
      <dgm:prSet/>
      <dgm:spPr>
        <a:ln w="19050">
          <a:solidFill>
            <a:srgbClr val="404A65"/>
          </a:solidFill>
        </a:ln>
      </dgm:spPr>
      <dgm:t>
        <a:bodyPr/>
        <a:lstStyle/>
        <a:p>
          <a:endParaRPr lang="en-GB"/>
        </a:p>
      </dgm:t>
    </dgm:pt>
    <dgm:pt modelId="{280170C4-7C3E-401F-8924-6235AE561C11}" type="sibTrans" cxnId="{40E4FBF9-74D6-48A4-8989-EE1425664D56}">
      <dgm:prSet/>
      <dgm:spPr/>
      <dgm:t>
        <a:bodyPr/>
        <a:lstStyle/>
        <a:p>
          <a:endParaRPr lang="en-GB"/>
        </a:p>
      </dgm:t>
    </dgm:pt>
    <dgm:pt modelId="{A1CB43CF-E406-4310-B3AB-3E567434A19F}">
      <dgm:prSet phldrT="[Text]"/>
      <dgm:spPr>
        <a:solidFill>
          <a:srgbClr val="BF9E8F"/>
        </a:solidFill>
      </dgm:spPr>
      <dgm:t>
        <a:bodyPr/>
        <a:lstStyle/>
        <a:p>
          <a:r>
            <a:rPr lang="en-GB" dirty="0"/>
            <a:t>Discrete</a:t>
          </a:r>
        </a:p>
        <a:p>
          <a:r>
            <a:rPr lang="en-GB" dirty="0"/>
            <a:t>(whole numerical value, typically counts)</a:t>
          </a:r>
        </a:p>
      </dgm:t>
    </dgm:pt>
    <dgm:pt modelId="{AB0297DA-CB01-4D61-9055-238D3F591960}" type="parTrans" cxnId="{409D130E-E183-4D7E-A11F-CB0E651FBF5B}">
      <dgm:prSet/>
      <dgm:spPr>
        <a:ln w="19050">
          <a:solidFill>
            <a:srgbClr val="404A65"/>
          </a:solidFill>
        </a:ln>
      </dgm:spPr>
      <dgm:t>
        <a:bodyPr/>
        <a:lstStyle/>
        <a:p>
          <a:endParaRPr lang="en-GB"/>
        </a:p>
      </dgm:t>
    </dgm:pt>
    <dgm:pt modelId="{0B0409EA-D5C0-4CAE-9571-1BD8A193CDEB}" type="sibTrans" cxnId="{409D130E-E183-4D7E-A11F-CB0E651FBF5B}">
      <dgm:prSet/>
      <dgm:spPr/>
      <dgm:t>
        <a:bodyPr/>
        <a:lstStyle/>
        <a:p>
          <a:endParaRPr lang="en-GB"/>
        </a:p>
      </dgm:t>
    </dgm:pt>
    <dgm:pt modelId="{BE5F5A5C-2459-4FE3-BD3A-FCA0431446A7}">
      <dgm:prSet phldrT="[Text]"/>
      <dgm:spPr>
        <a:solidFill>
          <a:srgbClr val="BF9E8F"/>
        </a:solidFill>
      </dgm:spPr>
      <dgm:t>
        <a:bodyPr/>
        <a:lstStyle/>
        <a:p>
          <a:r>
            <a:rPr lang="en-GB" dirty="0"/>
            <a:t>Continuous</a:t>
          </a:r>
        </a:p>
        <a:p>
          <a:r>
            <a:rPr lang="en-GB" dirty="0"/>
            <a:t> (can take any value within a range)</a:t>
          </a:r>
        </a:p>
      </dgm:t>
    </dgm:pt>
    <dgm:pt modelId="{C560ABCA-26F4-4C84-9A74-94DBC3D5BF0E}" type="parTrans" cxnId="{C55E97C4-2672-4406-8C8F-E6A4325A42E8}">
      <dgm:prSet/>
      <dgm:spPr>
        <a:ln w="19050">
          <a:solidFill>
            <a:srgbClr val="404A65"/>
          </a:solidFill>
        </a:ln>
      </dgm:spPr>
      <dgm:t>
        <a:bodyPr/>
        <a:lstStyle/>
        <a:p>
          <a:endParaRPr lang="en-GB"/>
        </a:p>
      </dgm:t>
    </dgm:pt>
    <dgm:pt modelId="{518B478E-B5DD-44D7-876A-D3C170ABC0AB}" type="sibTrans" cxnId="{C55E97C4-2672-4406-8C8F-E6A4325A42E8}">
      <dgm:prSet/>
      <dgm:spPr/>
      <dgm:t>
        <a:bodyPr/>
        <a:lstStyle/>
        <a:p>
          <a:endParaRPr lang="en-GB"/>
        </a:p>
      </dgm:t>
    </dgm:pt>
    <dgm:pt modelId="{D833D55F-13C5-452C-9B8C-955B872875D7}" type="pres">
      <dgm:prSet presAssocID="{CD888EE3-A798-4E41-AC21-B80BCB71009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E6D641-BF6B-4D1F-8C89-70589499359D}" type="pres">
      <dgm:prSet presAssocID="{A194F7AB-365D-4BAE-B032-625365B4BFE0}" presName="root1" presStyleCnt="0"/>
      <dgm:spPr/>
    </dgm:pt>
    <dgm:pt modelId="{E0734593-1F0D-4AD2-925B-540D6CD5854F}" type="pres">
      <dgm:prSet presAssocID="{A194F7AB-365D-4BAE-B032-625365B4BFE0}" presName="LevelOneTextNode" presStyleLbl="node0" presStyleIdx="0" presStyleCnt="1">
        <dgm:presLayoutVars>
          <dgm:chPref val="3"/>
        </dgm:presLayoutVars>
      </dgm:prSet>
      <dgm:spPr/>
    </dgm:pt>
    <dgm:pt modelId="{CE47E80E-5A10-48B3-AF25-30AC1DEA33E8}" type="pres">
      <dgm:prSet presAssocID="{A194F7AB-365D-4BAE-B032-625365B4BFE0}" presName="level2hierChild" presStyleCnt="0"/>
      <dgm:spPr/>
    </dgm:pt>
    <dgm:pt modelId="{1B23FDA8-EF78-4EA3-9D8F-6D0AEABBC96C}" type="pres">
      <dgm:prSet presAssocID="{6D3E0F5C-7E7F-40C5-8C73-CF5118791859}" presName="conn2-1" presStyleLbl="parChTrans1D2" presStyleIdx="0" presStyleCnt="2"/>
      <dgm:spPr/>
    </dgm:pt>
    <dgm:pt modelId="{94FC6DB6-0D93-4FED-9816-577D45BF4CC5}" type="pres">
      <dgm:prSet presAssocID="{6D3E0F5C-7E7F-40C5-8C73-CF5118791859}" presName="connTx" presStyleLbl="parChTrans1D2" presStyleIdx="0" presStyleCnt="2"/>
      <dgm:spPr/>
    </dgm:pt>
    <dgm:pt modelId="{FE23532B-12CE-4D01-8043-2AB5E2AFB701}" type="pres">
      <dgm:prSet presAssocID="{9B709C65-200C-477B-BCE2-030F4F6A46CC}" presName="root2" presStyleCnt="0"/>
      <dgm:spPr/>
    </dgm:pt>
    <dgm:pt modelId="{B5F2F76E-A237-4595-9927-0F0076C54A38}" type="pres">
      <dgm:prSet presAssocID="{9B709C65-200C-477B-BCE2-030F4F6A46CC}" presName="LevelTwoTextNode" presStyleLbl="node2" presStyleIdx="0" presStyleCnt="2">
        <dgm:presLayoutVars>
          <dgm:chPref val="3"/>
        </dgm:presLayoutVars>
      </dgm:prSet>
      <dgm:spPr/>
    </dgm:pt>
    <dgm:pt modelId="{817D2955-2762-44A0-82EC-BC1DC8872A8F}" type="pres">
      <dgm:prSet presAssocID="{9B709C65-200C-477B-BCE2-030F4F6A46CC}" presName="level3hierChild" presStyleCnt="0"/>
      <dgm:spPr/>
    </dgm:pt>
    <dgm:pt modelId="{3F6FB46A-8E57-44E0-A0C7-0EA454EE283A}" type="pres">
      <dgm:prSet presAssocID="{4922A95D-CFCE-49DF-A986-F82EAF59B169}" presName="conn2-1" presStyleLbl="parChTrans1D3" presStyleIdx="0" presStyleCnt="4"/>
      <dgm:spPr/>
    </dgm:pt>
    <dgm:pt modelId="{DBBD06C4-C01E-4437-9E32-C585C296D8F1}" type="pres">
      <dgm:prSet presAssocID="{4922A95D-CFCE-49DF-A986-F82EAF59B169}" presName="connTx" presStyleLbl="parChTrans1D3" presStyleIdx="0" presStyleCnt="4"/>
      <dgm:spPr/>
    </dgm:pt>
    <dgm:pt modelId="{38A9EFDD-F435-4171-B0F9-2D38A8040B6F}" type="pres">
      <dgm:prSet presAssocID="{BBC30A06-7B42-4627-BE36-8B1EF146969B}" presName="root2" presStyleCnt="0"/>
      <dgm:spPr/>
    </dgm:pt>
    <dgm:pt modelId="{EA478D49-6E5D-49EB-853C-E75185818403}" type="pres">
      <dgm:prSet presAssocID="{BBC30A06-7B42-4627-BE36-8B1EF146969B}" presName="LevelTwoTextNode" presStyleLbl="node3" presStyleIdx="0" presStyleCnt="4" custScaleX="177156">
        <dgm:presLayoutVars>
          <dgm:chPref val="3"/>
        </dgm:presLayoutVars>
      </dgm:prSet>
      <dgm:spPr/>
    </dgm:pt>
    <dgm:pt modelId="{6C9F454B-8EFB-4D91-BD4D-5B24BB3A537F}" type="pres">
      <dgm:prSet presAssocID="{BBC30A06-7B42-4627-BE36-8B1EF146969B}" presName="level3hierChild" presStyleCnt="0"/>
      <dgm:spPr/>
    </dgm:pt>
    <dgm:pt modelId="{D3A9DAE4-BA4B-4B31-A5BA-C11491309735}" type="pres">
      <dgm:prSet presAssocID="{F79FE61D-18A6-48FF-A8E9-471B9BE8A141}" presName="conn2-1" presStyleLbl="parChTrans1D3" presStyleIdx="1" presStyleCnt="4"/>
      <dgm:spPr/>
    </dgm:pt>
    <dgm:pt modelId="{4B740C26-B6C4-44B6-9AA8-F7473B885EA6}" type="pres">
      <dgm:prSet presAssocID="{F79FE61D-18A6-48FF-A8E9-471B9BE8A141}" presName="connTx" presStyleLbl="parChTrans1D3" presStyleIdx="1" presStyleCnt="4"/>
      <dgm:spPr/>
    </dgm:pt>
    <dgm:pt modelId="{066EC8E7-5629-4126-87F2-5CA22B3D6FD2}" type="pres">
      <dgm:prSet presAssocID="{9E08089F-ABCE-4043-BD10-401D2D8C0689}" presName="root2" presStyleCnt="0"/>
      <dgm:spPr/>
    </dgm:pt>
    <dgm:pt modelId="{A0DAD021-5C8E-4AA7-B0E4-B461A6EC1DFB}" type="pres">
      <dgm:prSet presAssocID="{9E08089F-ABCE-4043-BD10-401D2D8C0689}" presName="LevelTwoTextNode" presStyleLbl="node3" presStyleIdx="1" presStyleCnt="4" custScaleX="177227">
        <dgm:presLayoutVars>
          <dgm:chPref val="3"/>
        </dgm:presLayoutVars>
      </dgm:prSet>
      <dgm:spPr/>
    </dgm:pt>
    <dgm:pt modelId="{FFAEC178-3FE9-4A5E-8661-339599B2EFF4}" type="pres">
      <dgm:prSet presAssocID="{9E08089F-ABCE-4043-BD10-401D2D8C0689}" presName="level3hierChild" presStyleCnt="0"/>
      <dgm:spPr/>
    </dgm:pt>
    <dgm:pt modelId="{0264CF10-D817-4D65-AABD-8E7B632E1D81}" type="pres">
      <dgm:prSet presAssocID="{691F03B7-347C-4D96-9AB4-84099AC4AC17}" presName="conn2-1" presStyleLbl="parChTrans1D2" presStyleIdx="1" presStyleCnt="2"/>
      <dgm:spPr/>
    </dgm:pt>
    <dgm:pt modelId="{0F66A005-B467-42DA-A127-22B0FD4319A9}" type="pres">
      <dgm:prSet presAssocID="{691F03B7-347C-4D96-9AB4-84099AC4AC17}" presName="connTx" presStyleLbl="parChTrans1D2" presStyleIdx="1" presStyleCnt="2"/>
      <dgm:spPr/>
    </dgm:pt>
    <dgm:pt modelId="{B6E6E935-F18D-4BE5-B1B6-DECC6B6FF069}" type="pres">
      <dgm:prSet presAssocID="{7BDDA04B-0469-4539-9BE7-6346A8AF081A}" presName="root2" presStyleCnt="0"/>
      <dgm:spPr/>
    </dgm:pt>
    <dgm:pt modelId="{EB9EE2E2-52E3-413D-BF70-C0C58E3A1500}" type="pres">
      <dgm:prSet presAssocID="{7BDDA04B-0469-4539-9BE7-6346A8AF081A}" presName="LevelTwoTextNode" presStyleLbl="node2" presStyleIdx="1" presStyleCnt="2">
        <dgm:presLayoutVars>
          <dgm:chPref val="3"/>
        </dgm:presLayoutVars>
      </dgm:prSet>
      <dgm:spPr/>
    </dgm:pt>
    <dgm:pt modelId="{48080E79-69C6-4A3D-8B90-B1F98DD0D7B3}" type="pres">
      <dgm:prSet presAssocID="{7BDDA04B-0469-4539-9BE7-6346A8AF081A}" presName="level3hierChild" presStyleCnt="0"/>
      <dgm:spPr/>
    </dgm:pt>
    <dgm:pt modelId="{79D0E112-BF39-4E37-8803-BBAB38B56AC5}" type="pres">
      <dgm:prSet presAssocID="{AB0297DA-CB01-4D61-9055-238D3F591960}" presName="conn2-1" presStyleLbl="parChTrans1D3" presStyleIdx="2" presStyleCnt="4"/>
      <dgm:spPr/>
    </dgm:pt>
    <dgm:pt modelId="{972659F9-740A-4079-85FA-03DF9D731CB3}" type="pres">
      <dgm:prSet presAssocID="{AB0297DA-CB01-4D61-9055-238D3F591960}" presName="connTx" presStyleLbl="parChTrans1D3" presStyleIdx="2" presStyleCnt="4"/>
      <dgm:spPr/>
    </dgm:pt>
    <dgm:pt modelId="{38D74523-49D1-4FD4-9141-8F6D161F40A1}" type="pres">
      <dgm:prSet presAssocID="{A1CB43CF-E406-4310-B3AB-3E567434A19F}" presName="root2" presStyleCnt="0"/>
      <dgm:spPr/>
    </dgm:pt>
    <dgm:pt modelId="{3D8B2AB4-9083-4E57-B6E4-0DD0189C6C15}" type="pres">
      <dgm:prSet presAssocID="{A1CB43CF-E406-4310-B3AB-3E567434A19F}" presName="LevelTwoTextNode" presStyleLbl="node3" presStyleIdx="2" presStyleCnt="4" custScaleX="176415">
        <dgm:presLayoutVars>
          <dgm:chPref val="3"/>
        </dgm:presLayoutVars>
      </dgm:prSet>
      <dgm:spPr/>
    </dgm:pt>
    <dgm:pt modelId="{250DC5F0-2890-4F75-940B-ECC23A290885}" type="pres">
      <dgm:prSet presAssocID="{A1CB43CF-E406-4310-B3AB-3E567434A19F}" presName="level3hierChild" presStyleCnt="0"/>
      <dgm:spPr/>
    </dgm:pt>
    <dgm:pt modelId="{D9AD2BDB-A931-4EE9-9665-45F33FDA979B}" type="pres">
      <dgm:prSet presAssocID="{C560ABCA-26F4-4C84-9A74-94DBC3D5BF0E}" presName="conn2-1" presStyleLbl="parChTrans1D3" presStyleIdx="3" presStyleCnt="4"/>
      <dgm:spPr/>
    </dgm:pt>
    <dgm:pt modelId="{E7AA619C-12A8-4F09-913B-D55D2E023CB1}" type="pres">
      <dgm:prSet presAssocID="{C560ABCA-26F4-4C84-9A74-94DBC3D5BF0E}" presName="connTx" presStyleLbl="parChTrans1D3" presStyleIdx="3" presStyleCnt="4"/>
      <dgm:spPr/>
    </dgm:pt>
    <dgm:pt modelId="{DBEDCF1B-B106-47CD-AF43-49FCA04FAD0D}" type="pres">
      <dgm:prSet presAssocID="{BE5F5A5C-2459-4FE3-BD3A-FCA0431446A7}" presName="root2" presStyleCnt="0"/>
      <dgm:spPr/>
    </dgm:pt>
    <dgm:pt modelId="{FD60D1FB-0C12-4D61-B31C-0B56FD92AD13}" type="pres">
      <dgm:prSet presAssocID="{BE5F5A5C-2459-4FE3-BD3A-FCA0431446A7}" presName="LevelTwoTextNode" presStyleLbl="node3" presStyleIdx="3" presStyleCnt="4" custScaleX="176415">
        <dgm:presLayoutVars>
          <dgm:chPref val="3"/>
        </dgm:presLayoutVars>
      </dgm:prSet>
      <dgm:spPr/>
    </dgm:pt>
    <dgm:pt modelId="{9A7E725E-0755-486D-A5CD-E9B78DCEE10D}" type="pres">
      <dgm:prSet presAssocID="{BE5F5A5C-2459-4FE3-BD3A-FCA0431446A7}" presName="level3hierChild" presStyleCnt="0"/>
      <dgm:spPr/>
    </dgm:pt>
  </dgm:ptLst>
  <dgm:cxnLst>
    <dgm:cxn modelId="{63FECA00-F184-4CFD-83B2-F64EED59670C}" type="presOf" srcId="{4922A95D-CFCE-49DF-A986-F82EAF59B169}" destId="{DBBD06C4-C01E-4437-9E32-C585C296D8F1}" srcOrd="1" destOrd="0" presId="urn:microsoft.com/office/officeart/2005/8/layout/hierarchy2"/>
    <dgm:cxn modelId="{409D130E-E183-4D7E-A11F-CB0E651FBF5B}" srcId="{7BDDA04B-0469-4539-9BE7-6346A8AF081A}" destId="{A1CB43CF-E406-4310-B3AB-3E567434A19F}" srcOrd="0" destOrd="0" parTransId="{AB0297DA-CB01-4D61-9055-238D3F591960}" sibTransId="{0B0409EA-D5C0-4CAE-9571-1BD8A193CDEB}"/>
    <dgm:cxn modelId="{0C6F6232-3A59-43C1-A922-338921F6E5F3}" srcId="{CD888EE3-A798-4E41-AC21-B80BCB710092}" destId="{A194F7AB-365D-4BAE-B032-625365B4BFE0}" srcOrd="0" destOrd="0" parTransId="{2091DE8D-9304-451F-9D70-EE7A08737793}" sibTransId="{020CB6A2-C5F0-4B24-9E1B-DB172122081A}"/>
    <dgm:cxn modelId="{EA04C333-DB5A-4901-A13B-2189118C592F}" type="presOf" srcId="{AB0297DA-CB01-4D61-9055-238D3F591960}" destId="{972659F9-740A-4079-85FA-03DF9D731CB3}" srcOrd="1" destOrd="0" presId="urn:microsoft.com/office/officeart/2005/8/layout/hierarchy2"/>
    <dgm:cxn modelId="{295E6540-4C19-4BB1-BAB3-A636CD27CB3D}" srcId="{9B709C65-200C-477B-BCE2-030F4F6A46CC}" destId="{BBC30A06-7B42-4627-BE36-8B1EF146969B}" srcOrd="0" destOrd="0" parTransId="{4922A95D-CFCE-49DF-A986-F82EAF59B169}" sibTransId="{A88CCF5F-EED2-41AE-8D16-473219AD4C9E}"/>
    <dgm:cxn modelId="{E965485F-A347-4D91-861C-9B3A43F0248D}" type="presOf" srcId="{4922A95D-CFCE-49DF-A986-F82EAF59B169}" destId="{3F6FB46A-8E57-44E0-A0C7-0EA454EE283A}" srcOrd="0" destOrd="0" presId="urn:microsoft.com/office/officeart/2005/8/layout/hierarchy2"/>
    <dgm:cxn modelId="{FACA1442-047B-4855-B908-05A9BE5F8AE9}" type="presOf" srcId="{A1CB43CF-E406-4310-B3AB-3E567434A19F}" destId="{3D8B2AB4-9083-4E57-B6E4-0DD0189C6C15}" srcOrd="0" destOrd="0" presId="urn:microsoft.com/office/officeart/2005/8/layout/hierarchy2"/>
    <dgm:cxn modelId="{8CE86A67-858E-47D8-B0A9-E5A12A312C97}" type="presOf" srcId="{AB0297DA-CB01-4D61-9055-238D3F591960}" destId="{79D0E112-BF39-4E37-8803-BBAB38B56AC5}" srcOrd="0" destOrd="0" presId="urn:microsoft.com/office/officeart/2005/8/layout/hierarchy2"/>
    <dgm:cxn modelId="{C7619B6D-3E66-4E94-979D-C288E6DD4DD1}" type="presOf" srcId="{A194F7AB-365D-4BAE-B032-625365B4BFE0}" destId="{E0734593-1F0D-4AD2-925B-540D6CD5854F}" srcOrd="0" destOrd="0" presId="urn:microsoft.com/office/officeart/2005/8/layout/hierarchy2"/>
    <dgm:cxn modelId="{80F3804F-DD2B-4771-AC3F-5FEB177AF26D}" type="presOf" srcId="{7BDDA04B-0469-4539-9BE7-6346A8AF081A}" destId="{EB9EE2E2-52E3-413D-BF70-C0C58E3A1500}" srcOrd="0" destOrd="0" presId="urn:microsoft.com/office/officeart/2005/8/layout/hierarchy2"/>
    <dgm:cxn modelId="{CB378D50-A9B0-49A3-B6D6-E04546BB0732}" type="presOf" srcId="{6D3E0F5C-7E7F-40C5-8C73-CF5118791859}" destId="{1B23FDA8-EF78-4EA3-9D8F-6D0AEABBC96C}" srcOrd="0" destOrd="0" presId="urn:microsoft.com/office/officeart/2005/8/layout/hierarchy2"/>
    <dgm:cxn modelId="{50F8C553-682F-48EC-9D1C-30370269975E}" type="presOf" srcId="{BE5F5A5C-2459-4FE3-BD3A-FCA0431446A7}" destId="{FD60D1FB-0C12-4D61-B31C-0B56FD92AD13}" srcOrd="0" destOrd="0" presId="urn:microsoft.com/office/officeart/2005/8/layout/hierarchy2"/>
    <dgm:cxn modelId="{47F72D75-74B6-4463-A759-DF7C4F30036D}" type="presOf" srcId="{9E08089F-ABCE-4043-BD10-401D2D8C0689}" destId="{A0DAD021-5C8E-4AA7-B0E4-B461A6EC1DFB}" srcOrd="0" destOrd="0" presId="urn:microsoft.com/office/officeart/2005/8/layout/hierarchy2"/>
    <dgm:cxn modelId="{B518027E-5241-4DFF-9EEA-864076A92F5E}" type="presOf" srcId="{C560ABCA-26F4-4C84-9A74-94DBC3D5BF0E}" destId="{D9AD2BDB-A931-4EE9-9665-45F33FDA979B}" srcOrd="0" destOrd="0" presId="urn:microsoft.com/office/officeart/2005/8/layout/hierarchy2"/>
    <dgm:cxn modelId="{8F15B18A-F0A2-4CE0-92CC-FCD95D0E4BC9}" type="presOf" srcId="{C560ABCA-26F4-4C84-9A74-94DBC3D5BF0E}" destId="{E7AA619C-12A8-4F09-913B-D55D2E023CB1}" srcOrd="1" destOrd="0" presId="urn:microsoft.com/office/officeart/2005/8/layout/hierarchy2"/>
    <dgm:cxn modelId="{E84CEC96-F7CE-4F39-8D09-9CE8B7472488}" type="presOf" srcId="{BBC30A06-7B42-4627-BE36-8B1EF146969B}" destId="{EA478D49-6E5D-49EB-853C-E75185818403}" srcOrd="0" destOrd="0" presId="urn:microsoft.com/office/officeart/2005/8/layout/hierarchy2"/>
    <dgm:cxn modelId="{C2ABFA9D-9BD5-4F60-B083-A46B2963EA57}" type="presOf" srcId="{9B709C65-200C-477B-BCE2-030F4F6A46CC}" destId="{B5F2F76E-A237-4595-9927-0F0076C54A38}" srcOrd="0" destOrd="0" presId="urn:microsoft.com/office/officeart/2005/8/layout/hierarchy2"/>
    <dgm:cxn modelId="{C92DA1A7-95DD-404E-831E-C8DE378C0E22}" type="presOf" srcId="{691F03B7-347C-4D96-9AB4-84099AC4AC17}" destId="{0264CF10-D817-4D65-AABD-8E7B632E1D81}" srcOrd="0" destOrd="0" presId="urn:microsoft.com/office/officeart/2005/8/layout/hierarchy2"/>
    <dgm:cxn modelId="{ED6E73B4-2F01-4AF2-8558-15002A37F472}" type="presOf" srcId="{F79FE61D-18A6-48FF-A8E9-471B9BE8A141}" destId="{D3A9DAE4-BA4B-4B31-A5BA-C11491309735}" srcOrd="0" destOrd="0" presId="urn:microsoft.com/office/officeart/2005/8/layout/hierarchy2"/>
    <dgm:cxn modelId="{2FD817C3-2044-43A4-8D88-13D696266BBD}" type="presOf" srcId="{CD888EE3-A798-4E41-AC21-B80BCB710092}" destId="{D833D55F-13C5-452C-9B8C-955B872875D7}" srcOrd="0" destOrd="0" presId="urn:microsoft.com/office/officeart/2005/8/layout/hierarchy2"/>
    <dgm:cxn modelId="{C55E97C4-2672-4406-8C8F-E6A4325A42E8}" srcId="{7BDDA04B-0469-4539-9BE7-6346A8AF081A}" destId="{BE5F5A5C-2459-4FE3-BD3A-FCA0431446A7}" srcOrd="1" destOrd="0" parTransId="{C560ABCA-26F4-4C84-9A74-94DBC3D5BF0E}" sibTransId="{518B478E-B5DD-44D7-876A-D3C170ABC0AB}"/>
    <dgm:cxn modelId="{6FAB04CB-9CDA-4B78-A2DA-CB62C816324C}" srcId="{9B709C65-200C-477B-BCE2-030F4F6A46CC}" destId="{9E08089F-ABCE-4043-BD10-401D2D8C0689}" srcOrd="1" destOrd="0" parTransId="{F79FE61D-18A6-48FF-A8E9-471B9BE8A141}" sibTransId="{D3A85260-B429-4850-9293-BBF3DA1E1A24}"/>
    <dgm:cxn modelId="{51559FD0-DB28-4EB2-B85E-22BF6907BB01}" type="presOf" srcId="{F79FE61D-18A6-48FF-A8E9-471B9BE8A141}" destId="{4B740C26-B6C4-44B6-9AA8-F7473B885EA6}" srcOrd="1" destOrd="0" presId="urn:microsoft.com/office/officeart/2005/8/layout/hierarchy2"/>
    <dgm:cxn modelId="{963EEDE6-5050-4685-8355-1D8D7049750E}" type="presOf" srcId="{6D3E0F5C-7E7F-40C5-8C73-CF5118791859}" destId="{94FC6DB6-0D93-4FED-9816-577D45BF4CC5}" srcOrd="1" destOrd="0" presId="urn:microsoft.com/office/officeart/2005/8/layout/hierarchy2"/>
    <dgm:cxn modelId="{AA752EEC-C0F0-41F5-A5D5-72890EEEECEF}" type="presOf" srcId="{691F03B7-347C-4D96-9AB4-84099AC4AC17}" destId="{0F66A005-B467-42DA-A127-22B0FD4319A9}" srcOrd="1" destOrd="0" presId="urn:microsoft.com/office/officeart/2005/8/layout/hierarchy2"/>
    <dgm:cxn modelId="{93A863F3-94C6-4545-8777-806EAB82079E}" srcId="{A194F7AB-365D-4BAE-B032-625365B4BFE0}" destId="{9B709C65-200C-477B-BCE2-030F4F6A46CC}" srcOrd="0" destOrd="0" parTransId="{6D3E0F5C-7E7F-40C5-8C73-CF5118791859}" sibTransId="{B96DDFA7-61C4-4515-B97E-3ED9853BACE7}"/>
    <dgm:cxn modelId="{40E4FBF9-74D6-48A4-8989-EE1425664D56}" srcId="{A194F7AB-365D-4BAE-B032-625365B4BFE0}" destId="{7BDDA04B-0469-4539-9BE7-6346A8AF081A}" srcOrd="1" destOrd="0" parTransId="{691F03B7-347C-4D96-9AB4-84099AC4AC17}" sibTransId="{280170C4-7C3E-401F-8924-6235AE561C11}"/>
    <dgm:cxn modelId="{64F09010-3DC5-4514-8F0B-E042F15ED4F7}" type="presParOf" srcId="{D833D55F-13C5-452C-9B8C-955B872875D7}" destId="{C3E6D641-BF6B-4D1F-8C89-70589499359D}" srcOrd="0" destOrd="0" presId="urn:microsoft.com/office/officeart/2005/8/layout/hierarchy2"/>
    <dgm:cxn modelId="{77692259-E9F6-47C8-A83D-D50EEC8CA75F}" type="presParOf" srcId="{C3E6D641-BF6B-4D1F-8C89-70589499359D}" destId="{E0734593-1F0D-4AD2-925B-540D6CD5854F}" srcOrd="0" destOrd="0" presId="urn:microsoft.com/office/officeart/2005/8/layout/hierarchy2"/>
    <dgm:cxn modelId="{2F6BC0F1-6A7A-4F0D-8ED0-E816D42BF5BC}" type="presParOf" srcId="{C3E6D641-BF6B-4D1F-8C89-70589499359D}" destId="{CE47E80E-5A10-48B3-AF25-30AC1DEA33E8}" srcOrd="1" destOrd="0" presId="urn:microsoft.com/office/officeart/2005/8/layout/hierarchy2"/>
    <dgm:cxn modelId="{B049BDAE-7B36-4633-A311-D6856A42D47C}" type="presParOf" srcId="{CE47E80E-5A10-48B3-AF25-30AC1DEA33E8}" destId="{1B23FDA8-EF78-4EA3-9D8F-6D0AEABBC96C}" srcOrd="0" destOrd="0" presId="urn:microsoft.com/office/officeart/2005/8/layout/hierarchy2"/>
    <dgm:cxn modelId="{EFAA0C18-849A-4D5A-8C61-A762141AEE0B}" type="presParOf" srcId="{1B23FDA8-EF78-4EA3-9D8F-6D0AEABBC96C}" destId="{94FC6DB6-0D93-4FED-9816-577D45BF4CC5}" srcOrd="0" destOrd="0" presId="urn:microsoft.com/office/officeart/2005/8/layout/hierarchy2"/>
    <dgm:cxn modelId="{9E38AC81-E5B5-47C3-9CBC-1CADC7A2F2E4}" type="presParOf" srcId="{CE47E80E-5A10-48B3-AF25-30AC1DEA33E8}" destId="{FE23532B-12CE-4D01-8043-2AB5E2AFB701}" srcOrd="1" destOrd="0" presId="urn:microsoft.com/office/officeart/2005/8/layout/hierarchy2"/>
    <dgm:cxn modelId="{9093DCCD-03CA-40AC-92A8-D4EEA86F8B1A}" type="presParOf" srcId="{FE23532B-12CE-4D01-8043-2AB5E2AFB701}" destId="{B5F2F76E-A237-4595-9927-0F0076C54A38}" srcOrd="0" destOrd="0" presId="urn:microsoft.com/office/officeart/2005/8/layout/hierarchy2"/>
    <dgm:cxn modelId="{C046FD01-878E-499A-806A-644BEC9394D8}" type="presParOf" srcId="{FE23532B-12CE-4D01-8043-2AB5E2AFB701}" destId="{817D2955-2762-44A0-82EC-BC1DC8872A8F}" srcOrd="1" destOrd="0" presId="urn:microsoft.com/office/officeart/2005/8/layout/hierarchy2"/>
    <dgm:cxn modelId="{BCBDE1E4-A0B2-49AB-8DD4-5945A19F8E96}" type="presParOf" srcId="{817D2955-2762-44A0-82EC-BC1DC8872A8F}" destId="{3F6FB46A-8E57-44E0-A0C7-0EA454EE283A}" srcOrd="0" destOrd="0" presId="urn:microsoft.com/office/officeart/2005/8/layout/hierarchy2"/>
    <dgm:cxn modelId="{35EE48CE-0CF3-4545-8F50-387E911A7FD0}" type="presParOf" srcId="{3F6FB46A-8E57-44E0-A0C7-0EA454EE283A}" destId="{DBBD06C4-C01E-4437-9E32-C585C296D8F1}" srcOrd="0" destOrd="0" presId="urn:microsoft.com/office/officeart/2005/8/layout/hierarchy2"/>
    <dgm:cxn modelId="{E50FF617-391D-4476-8924-06932BE4D0D0}" type="presParOf" srcId="{817D2955-2762-44A0-82EC-BC1DC8872A8F}" destId="{38A9EFDD-F435-4171-B0F9-2D38A8040B6F}" srcOrd="1" destOrd="0" presId="urn:microsoft.com/office/officeart/2005/8/layout/hierarchy2"/>
    <dgm:cxn modelId="{3DEC585C-289A-4237-859C-BFE449BC6E7B}" type="presParOf" srcId="{38A9EFDD-F435-4171-B0F9-2D38A8040B6F}" destId="{EA478D49-6E5D-49EB-853C-E75185818403}" srcOrd="0" destOrd="0" presId="urn:microsoft.com/office/officeart/2005/8/layout/hierarchy2"/>
    <dgm:cxn modelId="{2006ED45-9B21-4275-885C-2A5A0BD48FD9}" type="presParOf" srcId="{38A9EFDD-F435-4171-B0F9-2D38A8040B6F}" destId="{6C9F454B-8EFB-4D91-BD4D-5B24BB3A537F}" srcOrd="1" destOrd="0" presId="urn:microsoft.com/office/officeart/2005/8/layout/hierarchy2"/>
    <dgm:cxn modelId="{892FDC7A-82B4-4141-9A6D-A56133F89B48}" type="presParOf" srcId="{817D2955-2762-44A0-82EC-BC1DC8872A8F}" destId="{D3A9DAE4-BA4B-4B31-A5BA-C11491309735}" srcOrd="2" destOrd="0" presId="urn:microsoft.com/office/officeart/2005/8/layout/hierarchy2"/>
    <dgm:cxn modelId="{B68C7492-29E2-4522-8FA4-D43966DE1038}" type="presParOf" srcId="{D3A9DAE4-BA4B-4B31-A5BA-C11491309735}" destId="{4B740C26-B6C4-44B6-9AA8-F7473B885EA6}" srcOrd="0" destOrd="0" presId="urn:microsoft.com/office/officeart/2005/8/layout/hierarchy2"/>
    <dgm:cxn modelId="{FB12A88C-C207-4E8E-9EB1-D56AB381C7AC}" type="presParOf" srcId="{817D2955-2762-44A0-82EC-BC1DC8872A8F}" destId="{066EC8E7-5629-4126-87F2-5CA22B3D6FD2}" srcOrd="3" destOrd="0" presId="urn:microsoft.com/office/officeart/2005/8/layout/hierarchy2"/>
    <dgm:cxn modelId="{56706E21-D199-4BE0-B92A-1799A1079A91}" type="presParOf" srcId="{066EC8E7-5629-4126-87F2-5CA22B3D6FD2}" destId="{A0DAD021-5C8E-4AA7-B0E4-B461A6EC1DFB}" srcOrd="0" destOrd="0" presId="urn:microsoft.com/office/officeart/2005/8/layout/hierarchy2"/>
    <dgm:cxn modelId="{ECEECDD6-D547-4F52-8F32-5AB5AA6623AA}" type="presParOf" srcId="{066EC8E7-5629-4126-87F2-5CA22B3D6FD2}" destId="{FFAEC178-3FE9-4A5E-8661-339599B2EFF4}" srcOrd="1" destOrd="0" presId="urn:microsoft.com/office/officeart/2005/8/layout/hierarchy2"/>
    <dgm:cxn modelId="{A8A5D4B6-2310-432E-9E23-A04A5804B560}" type="presParOf" srcId="{CE47E80E-5A10-48B3-AF25-30AC1DEA33E8}" destId="{0264CF10-D817-4D65-AABD-8E7B632E1D81}" srcOrd="2" destOrd="0" presId="urn:microsoft.com/office/officeart/2005/8/layout/hierarchy2"/>
    <dgm:cxn modelId="{5509CCC1-711C-492E-A09A-4F05308B10CE}" type="presParOf" srcId="{0264CF10-D817-4D65-AABD-8E7B632E1D81}" destId="{0F66A005-B467-42DA-A127-22B0FD4319A9}" srcOrd="0" destOrd="0" presId="urn:microsoft.com/office/officeart/2005/8/layout/hierarchy2"/>
    <dgm:cxn modelId="{1016B44B-D54C-4CE8-8DE5-071A39208582}" type="presParOf" srcId="{CE47E80E-5A10-48B3-AF25-30AC1DEA33E8}" destId="{B6E6E935-F18D-4BE5-B1B6-DECC6B6FF069}" srcOrd="3" destOrd="0" presId="urn:microsoft.com/office/officeart/2005/8/layout/hierarchy2"/>
    <dgm:cxn modelId="{A07DC959-49BF-48BD-BA98-0A94C0E30B4D}" type="presParOf" srcId="{B6E6E935-F18D-4BE5-B1B6-DECC6B6FF069}" destId="{EB9EE2E2-52E3-413D-BF70-C0C58E3A1500}" srcOrd="0" destOrd="0" presId="urn:microsoft.com/office/officeart/2005/8/layout/hierarchy2"/>
    <dgm:cxn modelId="{446065CE-DE0B-4730-B49E-71282EE15286}" type="presParOf" srcId="{B6E6E935-F18D-4BE5-B1B6-DECC6B6FF069}" destId="{48080E79-69C6-4A3D-8B90-B1F98DD0D7B3}" srcOrd="1" destOrd="0" presId="urn:microsoft.com/office/officeart/2005/8/layout/hierarchy2"/>
    <dgm:cxn modelId="{99CE0ED3-D2A2-4B11-ADF8-CBF9C6F10E20}" type="presParOf" srcId="{48080E79-69C6-4A3D-8B90-B1F98DD0D7B3}" destId="{79D0E112-BF39-4E37-8803-BBAB38B56AC5}" srcOrd="0" destOrd="0" presId="urn:microsoft.com/office/officeart/2005/8/layout/hierarchy2"/>
    <dgm:cxn modelId="{03E8BC23-8EB9-434B-8AE0-6E8B765E18BB}" type="presParOf" srcId="{79D0E112-BF39-4E37-8803-BBAB38B56AC5}" destId="{972659F9-740A-4079-85FA-03DF9D731CB3}" srcOrd="0" destOrd="0" presId="urn:microsoft.com/office/officeart/2005/8/layout/hierarchy2"/>
    <dgm:cxn modelId="{839916C9-56C3-4C8E-90D0-FABB4ECB08C0}" type="presParOf" srcId="{48080E79-69C6-4A3D-8B90-B1F98DD0D7B3}" destId="{38D74523-49D1-4FD4-9141-8F6D161F40A1}" srcOrd="1" destOrd="0" presId="urn:microsoft.com/office/officeart/2005/8/layout/hierarchy2"/>
    <dgm:cxn modelId="{8E5760DC-D991-4D11-8D79-7D909EFB5A96}" type="presParOf" srcId="{38D74523-49D1-4FD4-9141-8F6D161F40A1}" destId="{3D8B2AB4-9083-4E57-B6E4-0DD0189C6C15}" srcOrd="0" destOrd="0" presId="urn:microsoft.com/office/officeart/2005/8/layout/hierarchy2"/>
    <dgm:cxn modelId="{975EEC90-DBEB-43D1-97F8-BDC9B1DAD89C}" type="presParOf" srcId="{38D74523-49D1-4FD4-9141-8F6D161F40A1}" destId="{250DC5F0-2890-4F75-940B-ECC23A290885}" srcOrd="1" destOrd="0" presId="urn:microsoft.com/office/officeart/2005/8/layout/hierarchy2"/>
    <dgm:cxn modelId="{678469F4-F83C-431A-8925-9ECCE5660264}" type="presParOf" srcId="{48080E79-69C6-4A3D-8B90-B1F98DD0D7B3}" destId="{D9AD2BDB-A931-4EE9-9665-45F33FDA979B}" srcOrd="2" destOrd="0" presId="urn:microsoft.com/office/officeart/2005/8/layout/hierarchy2"/>
    <dgm:cxn modelId="{3DACE7D0-7EA2-47D6-862A-B7C44564C2B0}" type="presParOf" srcId="{D9AD2BDB-A931-4EE9-9665-45F33FDA979B}" destId="{E7AA619C-12A8-4F09-913B-D55D2E023CB1}" srcOrd="0" destOrd="0" presId="urn:microsoft.com/office/officeart/2005/8/layout/hierarchy2"/>
    <dgm:cxn modelId="{FC95BC56-0B44-4F38-8A54-C467DF349233}" type="presParOf" srcId="{48080E79-69C6-4A3D-8B90-B1F98DD0D7B3}" destId="{DBEDCF1B-B106-47CD-AF43-49FCA04FAD0D}" srcOrd="3" destOrd="0" presId="urn:microsoft.com/office/officeart/2005/8/layout/hierarchy2"/>
    <dgm:cxn modelId="{FA0704AF-9500-48E4-B6E7-7728DC31399E}" type="presParOf" srcId="{DBEDCF1B-B106-47CD-AF43-49FCA04FAD0D}" destId="{FD60D1FB-0C12-4D61-B31C-0B56FD92AD13}" srcOrd="0" destOrd="0" presId="urn:microsoft.com/office/officeart/2005/8/layout/hierarchy2"/>
    <dgm:cxn modelId="{20104C4F-96A5-4990-8A8D-324CB71D8E6F}" type="presParOf" srcId="{DBEDCF1B-B106-47CD-AF43-49FCA04FAD0D}" destId="{9A7E725E-0755-486D-A5CD-E9B78DCEE10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C624A-768D-4911-AF37-D109F5EFB1B7}">
      <dsp:nvSpPr>
        <dsp:cNvPr id="0" name=""/>
        <dsp:cNvSpPr/>
      </dsp:nvSpPr>
      <dsp:spPr>
        <a:xfrm rot="5400000">
          <a:off x="-153178" y="573781"/>
          <a:ext cx="885675" cy="10743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B658A-8AD1-4A64-9288-2E23FD169244}">
      <dsp:nvSpPr>
        <dsp:cNvPr id="0" name=""/>
        <dsp:cNvSpPr/>
      </dsp:nvSpPr>
      <dsp:spPr>
        <a:xfrm>
          <a:off x="46094" y="1936"/>
          <a:ext cx="1193744" cy="7162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Install and import libraries</a:t>
          </a:r>
          <a:endParaRPr lang="en-GB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072" y="22914"/>
        <a:ext cx="1151788" cy="674290"/>
      </dsp:txXfrm>
    </dsp:sp>
    <dsp:sp modelId="{B6F82D9C-579C-4DDF-8934-610F6CF94303}">
      <dsp:nvSpPr>
        <dsp:cNvPr id="0" name=""/>
        <dsp:cNvSpPr/>
      </dsp:nvSpPr>
      <dsp:spPr>
        <a:xfrm rot="5400000">
          <a:off x="-153178" y="1469089"/>
          <a:ext cx="885675" cy="10743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8E731-689C-47F3-AD00-820BA46D579A}">
      <dsp:nvSpPr>
        <dsp:cNvPr id="0" name=""/>
        <dsp:cNvSpPr/>
      </dsp:nvSpPr>
      <dsp:spPr>
        <a:xfrm>
          <a:off x="46094" y="897244"/>
          <a:ext cx="1193744" cy="7162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Load and prepare data</a:t>
          </a:r>
          <a:endParaRPr lang="en-GB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072" y="918222"/>
        <a:ext cx="1151788" cy="674290"/>
      </dsp:txXfrm>
    </dsp:sp>
    <dsp:sp modelId="{EDF0DD02-866A-4E53-8710-28ED57DBFBD1}">
      <dsp:nvSpPr>
        <dsp:cNvPr id="0" name=""/>
        <dsp:cNvSpPr/>
      </dsp:nvSpPr>
      <dsp:spPr>
        <a:xfrm>
          <a:off x="294475" y="1916743"/>
          <a:ext cx="1578047" cy="10743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D856D-56B6-4215-952C-03B3AB35EBDC}">
      <dsp:nvSpPr>
        <dsp:cNvPr id="0" name=""/>
        <dsp:cNvSpPr/>
      </dsp:nvSpPr>
      <dsp:spPr>
        <a:xfrm>
          <a:off x="46094" y="1792552"/>
          <a:ext cx="1193744" cy="7162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Plot data</a:t>
          </a:r>
          <a:endParaRPr lang="en-GB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072" y="1813530"/>
        <a:ext cx="1151788" cy="674290"/>
      </dsp:txXfrm>
    </dsp:sp>
    <dsp:sp modelId="{CED1972F-C079-4AE3-8D61-D6407B5C98E4}">
      <dsp:nvSpPr>
        <dsp:cNvPr id="0" name=""/>
        <dsp:cNvSpPr/>
      </dsp:nvSpPr>
      <dsp:spPr>
        <a:xfrm rot="16200000">
          <a:off x="1434501" y="1469089"/>
          <a:ext cx="885675" cy="10743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274D3-ADA6-4CE4-889D-73313A61F3CD}">
      <dsp:nvSpPr>
        <dsp:cNvPr id="0" name=""/>
        <dsp:cNvSpPr/>
      </dsp:nvSpPr>
      <dsp:spPr>
        <a:xfrm>
          <a:off x="1633774" y="1792552"/>
          <a:ext cx="1193744" cy="7162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Split data into train and test set</a:t>
          </a:r>
          <a:endParaRPr lang="en-GB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54752" y="1813530"/>
        <a:ext cx="1151788" cy="674290"/>
      </dsp:txXfrm>
    </dsp:sp>
    <dsp:sp modelId="{9E07DC7C-1DF6-4A2B-8DD8-7EEAE802F306}">
      <dsp:nvSpPr>
        <dsp:cNvPr id="0" name=""/>
        <dsp:cNvSpPr/>
      </dsp:nvSpPr>
      <dsp:spPr>
        <a:xfrm rot="16200000">
          <a:off x="1434501" y="573781"/>
          <a:ext cx="885675" cy="10743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76912-6207-408B-8E80-24CE38CF3B7C}">
      <dsp:nvSpPr>
        <dsp:cNvPr id="0" name=""/>
        <dsp:cNvSpPr/>
      </dsp:nvSpPr>
      <dsp:spPr>
        <a:xfrm>
          <a:off x="1633774" y="897244"/>
          <a:ext cx="1193744" cy="7162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Prepare the model</a:t>
          </a:r>
        </a:p>
      </dsp:txBody>
      <dsp:txXfrm>
        <a:off x="1654752" y="918222"/>
        <a:ext cx="1151788" cy="674290"/>
      </dsp:txXfrm>
    </dsp:sp>
    <dsp:sp modelId="{808051EF-B1AE-475F-8E3E-8CF4A3FD46FB}">
      <dsp:nvSpPr>
        <dsp:cNvPr id="0" name=""/>
        <dsp:cNvSpPr/>
      </dsp:nvSpPr>
      <dsp:spPr>
        <a:xfrm>
          <a:off x="1882155" y="126127"/>
          <a:ext cx="1578047" cy="10743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2C3F8-7E18-4E63-9357-DAD14A0396D5}">
      <dsp:nvSpPr>
        <dsp:cNvPr id="0" name=""/>
        <dsp:cNvSpPr/>
      </dsp:nvSpPr>
      <dsp:spPr>
        <a:xfrm>
          <a:off x="1633774" y="1936"/>
          <a:ext cx="1193744" cy="7162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Test stationarity</a:t>
          </a:r>
          <a:endParaRPr lang="en-GB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54752" y="22914"/>
        <a:ext cx="1151788" cy="674290"/>
      </dsp:txXfrm>
    </dsp:sp>
    <dsp:sp modelId="{EC79755A-7655-42E9-B4A9-4D64E31845D8}">
      <dsp:nvSpPr>
        <dsp:cNvPr id="0" name=""/>
        <dsp:cNvSpPr/>
      </dsp:nvSpPr>
      <dsp:spPr>
        <a:xfrm rot="5400000">
          <a:off x="3022181" y="573781"/>
          <a:ext cx="885675" cy="10743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B7AED-E39E-4350-971C-D2FD4B7C3A12}">
      <dsp:nvSpPr>
        <dsp:cNvPr id="0" name=""/>
        <dsp:cNvSpPr/>
      </dsp:nvSpPr>
      <dsp:spPr>
        <a:xfrm>
          <a:off x="3221454" y="1936"/>
          <a:ext cx="1193744" cy="7162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Linear Model</a:t>
          </a:r>
          <a:endParaRPr lang="en-GB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42432" y="22914"/>
        <a:ext cx="1151788" cy="674290"/>
      </dsp:txXfrm>
    </dsp:sp>
    <dsp:sp modelId="{7A97CA2B-8760-4997-9BE0-9C62303C5EC7}">
      <dsp:nvSpPr>
        <dsp:cNvPr id="0" name=""/>
        <dsp:cNvSpPr/>
      </dsp:nvSpPr>
      <dsp:spPr>
        <a:xfrm rot="5400000">
          <a:off x="3022181" y="1469089"/>
          <a:ext cx="885675" cy="10743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D4D7E-4935-472F-83A5-D2A1CA468D95}">
      <dsp:nvSpPr>
        <dsp:cNvPr id="0" name=""/>
        <dsp:cNvSpPr/>
      </dsp:nvSpPr>
      <dsp:spPr>
        <a:xfrm>
          <a:off x="3221454" y="897244"/>
          <a:ext cx="1193744" cy="7162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ARIMA – train model</a:t>
          </a:r>
        </a:p>
      </dsp:txBody>
      <dsp:txXfrm>
        <a:off x="3242432" y="918222"/>
        <a:ext cx="1151788" cy="674290"/>
      </dsp:txXfrm>
    </dsp:sp>
    <dsp:sp modelId="{5009C76B-635F-48D7-911D-825DDA6F6C18}">
      <dsp:nvSpPr>
        <dsp:cNvPr id="0" name=""/>
        <dsp:cNvSpPr/>
      </dsp:nvSpPr>
      <dsp:spPr>
        <a:xfrm>
          <a:off x="3221454" y="1792552"/>
          <a:ext cx="1193744" cy="7162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ARIMA – test model</a:t>
          </a:r>
          <a:endParaRPr lang="en-GB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42432" y="1813530"/>
        <a:ext cx="1151788" cy="674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C624A-768D-4911-AF37-D109F5EFB1B7}">
      <dsp:nvSpPr>
        <dsp:cNvPr id="0" name=""/>
        <dsp:cNvSpPr/>
      </dsp:nvSpPr>
      <dsp:spPr>
        <a:xfrm rot="5400000">
          <a:off x="114995" y="572786"/>
          <a:ext cx="887333" cy="107511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B658A-8AD1-4A64-9288-2E23FD169244}">
      <dsp:nvSpPr>
        <dsp:cNvPr id="0" name=""/>
        <dsp:cNvSpPr/>
      </dsp:nvSpPr>
      <dsp:spPr>
        <a:xfrm>
          <a:off x="315450" y="1067"/>
          <a:ext cx="1194572" cy="7167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Import libraries</a:t>
          </a:r>
          <a:endParaRPr lang="en-GB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6443" y="22060"/>
        <a:ext cx="1152586" cy="674757"/>
      </dsp:txXfrm>
    </dsp:sp>
    <dsp:sp modelId="{B6F82D9C-579C-4DDF-8934-610F6CF94303}">
      <dsp:nvSpPr>
        <dsp:cNvPr id="0" name=""/>
        <dsp:cNvSpPr/>
      </dsp:nvSpPr>
      <dsp:spPr>
        <a:xfrm rot="5400000">
          <a:off x="114995" y="1468716"/>
          <a:ext cx="887333" cy="107511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8E731-689C-47F3-AD00-820BA46D579A}">
      <dsp:nvSpPr>
        <dsp:cNvPr id="0" name=""/>
        <dsp:cNvSpPr/>
      </dsp:nvSpPr>
      <dsp:spPr>
        <a:xfrm>
          <a:off x="315450" y="896996"/>
          <a:ext cx="1194572" cy="7167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Load and prepare data</a:t>
          </a:r>
          <a:endParaRPr lang="en-GB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6443" y="917989"/>
        <a:ext cx="1152586" cy="674757"/>
      </dsp:txXfrm>
    </dsp:sp>
    <dsp:sp modelId="{EDF0DD02-866A-4E53-8710-28ED57DBFBD1}">
      <dsp:nvSpPr>
        <dsp:cNvPr id="0" name=""/>
        <dsp:cNvSpPr/>
      </dsp:nvSpPr>
      <dsp:spPr>
        <a:xfrm>
          <a:off x="562960" y="1916680"/>
          <a:ext cx="1580185" cy="107511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D856D-56B6-4215-952C-03B3AB35EBDC}">
      <dsp:nvSpPr>
        <dsp:cNvPr id="0" name=""/>
        <dsp:cNvSpPr/>
      </dsp:nvSpPr>
      <dsp:spPr>
        <a:xfrm>
          <a:off x="315450" y="1792925"/>
          <a:ext cx="1194572" cy="7167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Run k-means</a:t>
          </a:r>
          <a:endParaRPr lang="en-GB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6443" y="1813918"/>
        <a:ext cx="1152586" cy="674757"/>
      </dsp:txXfrm>
    </dsp:sp>
    <dsp:sp modelId="{07B29F05-B363-4F6A-8E77-92DE9980F864}">
      <dsp:nvSpPr>
        <dsp:cNvPr id="0" name=""/>
        <dsp:cNvSpPr/>
      </dsp:nvSpPr>
      <dsp:spPr>
        <a:xfrm rot="16200000">
          <a:off x="1703776" y="1468716"/>
          <a:ext cx="887333" cy="107511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565C1-1938-448D-898B-2868BDF032CE}">
      <dsp:nvSpPr>
        <dsp:cNvPr id="0" name=""/>
        <dsp:cNvSpPr/>
      </dsp:nvSpPr>
      <dsp:spPr>
        <a:xfrm>
          <a:off x="1904231" y="1792925"/>
          <a:ext cx="1194572" cy="7167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k-means: </a:t>
          </a:r>
          <a:b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Train the model</a:t>
          </a:r>
          <a:endParaRPr lang="en-GB" sz="1200" kern="1200" dirty="0"/>
        </a:p>
      </dsp:txBody>
      <dsp:txXfrm>
        <a:off x="1925224" y="1813918"/>
        <a:ext cx="1152586" cy="674757"/>
      </dsp:txXfrm>
    </dsp:sp>
    <dsp:sp modelId="{9E07DC7C-1DF6-4A2B-8DD8-7EEAE802F306}">
      <dsp:nvSpPr>
        <dsp:cNvPr id="0" name=""/>
        <dsp:cNvSpPr/>
      </dsp:nvSpPr>
      <dsp:spPr>
        <a:xfrm rot="16200000">
          <a:off x="1703776" y="572786"/>
          <a:ext cx="887333" cy="107511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76912-6207-408B-8E80-24CE38CF3B7C}">
      <dsp:nvSpPr>
        <dsp:cNvPr id="0" name=""/>
        <dsp:cNvSpPr/>
      </dsp:nvSpPr>
      <dsp:spPr>
        <a:xfrm>
          <a:off x="1904231" y="896996"/>
          <a:ext cx="1194572" cy="7167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k-means: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Visualise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the clusters</a:t>
          </a:r>
        </a:p>
      </dsp:txBody>
      <dsp:txXfrm>
        <a:off x="1925224" y="917989"/>
        <a:ext cx="1152586" cy="674757"/>
      </dsp:txXfrm>
    </dsp:sp>
    <dsp:sp modelId="{808051EF-B1AE-475F-8E3E-8CF4A3FD46FB}">
      <dsp:nvSpPr>
        <dsp:cNvPr id="0" name=""/>
        <dsp:cNvSpPr/>
      </dsp:nvSpPr>
      <dsp:spPr>
        <a:xfrm>
          <a:off x="2151741" y="124822"/>
          <a:ext cx="1580185" cy="107511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2C3F8-7E18-4E63-9357-DAD14A0396D5}">
      <dsp:nvSpPr>
        <dsp:cNvPr id="0" name=""/>
        <dsp:cNvSpPr/>
      </dsp:nvSpPr>
      <dsp:spPr>
        <a:xfrm>
          <a:off x="1904231" y="1067"/>
          <a:ext cx="1194572" cy="7167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Optimise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via silhouette scores</a:t>
          </a:r>
          <a:endParaRPr lang="en-GB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25224" y="22060"/>
        <a:ext cx="1152586" cy="674757"/>
      </dsp:txXfrm>
    </dsp:sp>
    <dsp:sp modelId="{EC79755A-7655-42E9-B4A9-4D64E31845D8}">
      <dsp:nvSpPr>
        <dsp:cNvPr id="0" name=""/>
        <dsp:cNvSpPr/>
      </dsp:nvSpPr>
      <dsp:spPr>
        <a:xfrm rot="5400000">
          <a:off x="3292558" y="572786"/>
          <a:ext cx="887333" cy="107511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B7AED-E39E-4350-971C-D2FD4B7C3A12}">
      <dsp:nvSpPr>
        <dsp:cNvPr id="0" name=""/>
        <dsp:cNvSpPr/>
      </dsp:nvSpPr>
      <dsp:spPr>
        <a:xfrm>
          <a:off x="3493012" y="1067"/>
          <a:ext cx="1194572" cy="7167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Plot of scores</a:t>
          </a:r>
          <a:endParaRPr lang="en-GB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14005" y="22060"/>
        <a:ext cx="1152586" cy="674757"/>
      </dsp:txXfrm>
    </dsp:sp>
    <dsp:sp modelId="{153D4D7E-4935-472F-83A5-D2A1CA468D95}">
      <dsp:nvSpPr>
        <dsp:cNvPr id="0" name=""/>
        <dsp:cNvSpPr/>
      </dsp:nvSpPr>
      <dsp:spPr>
        <a:xfrm>
          <a:off x="3493012" y="896996"/>
          <a:ext cx="1194572" cy="7167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Visualise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the best model</a:t>
          </a:r>
        </a:p>
      </dsp:txBody>
      <dsp:txXfrm>
        <a:off x="3514005" y="917989"/>
        <a:ext cx="1152586" cy="674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04359-BDE5-48AF-9E97-5E5DB2B065CE}">
      <dsp:nvSpPr>
        <dsp:cNvPr id="0" name=""/>
        <dsp:cNvSpPr/>
      </dsp:nvSpPr>
      <dsp:spPr>
        <a:xfrm>
          <a:off x="4672458" y="904"/>
          <a:ext cx="1170682" cy="76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Explore</a:t>
          </a:r>
          <a:endParaRPr lang="en-GB" sz="1300" kern="1200" dirty="0"/>
        </a:p>
      </dsp:txBody>
      <dsp:txXfrm>
        <a:off x="4709604" y="38050"/>
        <a:ext cx="1096390" cy="686651"/>
      </dsp:txXfrm>
    </dsp:sp>
    <dsp:sp modelId="{57BB4698-DBDE-40AB-BA33-A1BA57BFD883}">
      <dsp:nvSpPr>
        <dsp:cNvPr id="0" name=""/>
        <dsp:cNvSpPr/>
      </dsp:nvSpPr>
      <dsp:spPr>
        <a:xfrm>
          <a:off x="3463507" y="381376"/>
          <a:ext cx="3588585" cy="3588585"/>
        </a:xfrm>
        <a:custGeom>
          <a:avLst/>
          <a:gdLst/>
          <a:ahLst/>
          <a:cxnLst/>
          <a:rect l="0" t="0" r="0" b="0"/>
          <a:pathLst>
            <a:path>
              <a:moveTo>
                <a:pt x="2527219" y="156518"/>
              </a:moveTo>
              <a:arcTo wR="1794292" hR="1794292" stAng="17646552" swAng="9251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DFA83-AE51-487C-B8CC-7BB3ACC1735D}">
      <dsp:nvSpPr>
        <dsp:cNvPr id="0" name=""/>
        <dsp:cNvSpPr/>
      </dsp:nvSpPr>
      <dsp:spPr>
        <a:xfrm>
          <a:off x="6226362" y="898050"/>
          <a:ext cx="1170682" cy="76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Propose</a:t>
          </a:r>
          <a:endParaRPr lang="en-GB" sz="1300" kern="1200" dirty="0"/>
        </a:p>
      </dsp:txBody>
      <dsp:txXfrm>
        <a:off x="6263508" y="935196"/>
        <a:ext cx="1096390" cy="686651"/>
      </dsp:txXfrm>
    </dsp:sp>
    <dsp:sp modelId="{71240E60-EE12-4B11-8E48-C5E5814E3A4C}">
      <dsp:nvSpPr>
        <dsp:cNvPr id="0" name=""/>
        <dsp:cNvSpPr/>
      </dsp:nvSpPr>
      <dsp:spPr>
        <a:xfrm>
          <a:off x="3463507" y="381376"/>
          <a:ext cx="3588585" cy="3588585"/>
        </a:xfrm>
        <a:custGeom>
          <a:avLst/>
          <a:gdLst/>
          <a:ahLst/>
          <a:cxnLst/>
          <a:rect l="0" t="0" r="0" b="0"/>
          <a:pathLst>
            <a:path>
              <a:moveTo>
                <a:pt x="3560581" y="1478520"/>
              </a:moveTo>
              <a:arcTo wR="1794292" hR="1794292" stAng="20991834" swAng="121633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9B487-5A00-4C19-814E-ABF54DB3A273}">
      <dsp:nvSpPr>
        <dsp:cNvPr id="0" name=""/>
        <dsp:cNvSpPr/>
      </dsp:nvSpPr>
      <dsp:spPr>
        <a:xfrm>
          <a:off x="6226362" y="2692343"/>
          <a:ext cx="1170682" cy="76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Build</a:t>
          </a:r>
          <a:endParaRPr lang="en-GB" sz="1300" kern="1200" dirty="0"/>
        </a:p>
      </dsp:txBody>
      <dsp:txXfrm>
        <a:off x="6263508" y="2729489"/>
        <a:ext cx="1096390" cy="686651"/>
      </dsp:txXfrm>
    </dsp:sp>
    <dsp:sp modelId="{D6C76F40-6769-4F15-8FBE-52A2D85A88AC}">
      <dsp:nvSpPr>
        <dsp:cNvPr id="0" name=""/>
        <dsp:cNvSpPr/>
      </dsp:nvSpPr>
      <dsp:spPr>
        <a:xfrm>
          <a:off x="3463507" y="381376"/>
          <a:ext cx="3588585" cy="3588585"/>
        </a:xfrm>
        <a:custGeom>
          <a:avLst/>
          <a:gdLst/>
          <a:ahLst/>
          <a:cxnLst/>
          <a:rect l="0" t="0" r="0" b="0"/>
          <a:pathLst>
            <a:path>
              <a:moveTo>
                <a:pt x="2936302" y="3178236"/>
              </a:moveTo>
              <a:arcTo wR="1794292" hR="1794292" stAng="3028263" swAng="9251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609BF-889E-455D-AA47-EA2CBC7324C8}">
      <dsp:nvSpPr>
        <dsp:cNvPr id="0" name=""/>
        <dsp:cNvSpPr/>
      </dsp:nvSpPr>
      <dsp:spPr>
        <a:xfrm>
          <a:off x="4672458" y="3589490"/>
          <a:ext cx="1170682" cy="76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Interpret</a:t>
          </a:r>
          <a:endParaRPr lang="en-GB" sz="1300" kern="1200" dirty="0"/>
        </a:p>
      </dsp:txBody>
      <dsp:txXfrm>
        <a:off x="4709604" y="3626636"/>
        <a:ext cx="1096390" cy="686651"/>
      </dsp:txXfrm>
    </dsp:sp>
    <dsp:sp modelId="{757F2EA0-F541-4E5C-8BBE-C327E0AD51DA}">
      <dsp:nvSpPr>
        <dsp:cNvPr id="0" name=""/>
        <dsp:cNvSpPr/>
      </dsp:nvSpPr>
      <dsp:spPr>
        <a:xfrm>
          <a:off x="3463507" y="381376"/>
          <a:ext cx="3588585" cy="3588585"/>
        </a:xfrm>
        <a:custGeom>
          <a:avLst/>
          <a:gdLst/>
          <a:ahLst/>
          <a:cxnLst/>
          <a:rect l="0" t="0" r="0" b="0"/>
          <a:pathLst>
            <a:path>
              <a:moveTo>
                <a:pt x="1061365" y="3432066"/>
              </a:moveTo>
              <a:arcTo wR="1794292" hR="1794292" stAng="6846552" swAng="9251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9887F-B250-48ED-974B-11ED94D17D81}">
      <dsp:nvSpPr>
        <dsp:cNvPr id="0" name=""/>
        <dsp:cNvSpPr/>
      </dsp:nvSpPr>
      <dsp:spPr>
        <a:xfrm>
          <a:off x="3118555" y="2692343"/>
          <a:ext cx="1170682" cy="76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</a:t>
          </a:r>
          <a:endParaRPr lang="en-GB" sz="1300" kern="1200" dirty="0"/>
        </a:p>
      </dsp:txBody>
      <dsp:txXfrm>
        <a:off x="3155701" y="2729489"/>
        <a:ext cx="1096390" cy="686651"/>
      </dsp:txXfrm>
    </dsp:sp>
    <dsp:sp modelId="{BC9AA8DC-CE8C-406D-A706-223F93AD357C}">
      <dsp:nvSpPr>
        <dsp:cNvPr id="0" name=""/>
        <dsp:cNvSpPr/>
      </dsp:nvSpPr>
      <dsp:spPr>
        <a:xfrm>
          <a:off x="3463507" y="381376"/>
          <a:ext cx="3588585" cy="3588585"/>
        </a:xfrm>
        <a:custGeom>
          <a:avLst/>
          <a:gdLst/>
          <a:ahLst/>
          <a:cxnLst/>
          <a:rect l="0" t="0" r="0" b="0"/>
          <a:pathLst>
            <a:path>
              <a:moveTo>
                <a:pt x="28004" y="2110065"/>
              </a:moveTo>
              <a:arcTo wR="1794292" hR="1794292" stAng="10191834" swAng="121633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2B25A-E29C-4ED8-ADE7-1CD6F338DAC1}">
      <dsp:nvSpPr>
        <dsp:cNvPr id="0" name=""/>
        <dsp:cNvSpPr/>
      </dsp:nvSpPr>
      <dsp:spPr>
        <a:xfrm>
          <a:off x="3118555" y="898050"/>
          <a:ext cx="1170682" cy="76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Communicate</a:t>
          </a:r>
          <a:endParaRPr lang="en-GB" sz="1300" kern="1200" dirty="0"/>
        </a:p>
      </dsp:txBody>
      <dsp:txXfrm>
        <a:off x="3155701" y="935196"/>
        <a:ext cx="1096390" cy="686651"/>
      </dsp:txXfrm>
    </dsp:sp>
    <dsp:sp modelId="{74B9DB2B-B2DE-45B8-ACDC-2D0846E7C07B}">
      <dsp:nvSpPr>
        <dsp:cNvPr id="0" name=""/>
        <dsp:cNvSpPr/>
      </dsp:nvSpPr>
      <dsp:spPr>
        <a:xfrm>
          <a:off x="3463507" y="381376"/>
          <a:ext cx="3588585" cy="3588585"/>
        </a:xfrm>
        <a:custGeom>
          <a:avLst/>
          <a:gdLst/>
          <a:ahLst/>
          <a:cxnLst/>
          <a:rect l="0" t="0" r="0" b="0"/>
          <a:pathLst>
            <a:path>
              <a:moveTo>
                <a:pt x="652282" y="410349"/>
              </a:moveTo>
              <a:arcTo wR="1794292" hR="1794292" stAng="13828263" swAng="9251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CADE7-7571-4E37-BE04-A38A9A516EF3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3114286"/>
            <a:gd name="adj2" fmla="val 16200000"/>
            <a:gd name="adj3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8EA04-1EDE-4000-A750-0AF01BE5E461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0028571"/>
            <a:gd name="adj2" fmla="val 13114286"/>
            <a:gd name="adj3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C8F5D-1D7E-40AD-BD8D-FA410C23E67A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66039-71BC-405D-929B-0DDA8FDF8B3C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6B830-089A-4B79-A3D1-C046D69728C0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E7326-76DF-4CF7-91EA-3C41106B3BB0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5F159-E531-4772-A346-0621D6BF8087}">
      <dsp:nvSpPr>
        <dsp:cNvPr id="0" name=""/>
        <dsp:cNvSpPr/>
      </dsp:nvSpPr>
      <dsp:spPr>
        <a:xfrm>
          <a:off x="1812494" y="567138"/>
          <a:ext cx="4503011" cy="4503011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684CD-F7FE-4223-9C21-CE3ED550E7B0}">
      <dsp:nvSpPr>
        <dsp:cNvPr id="0" name=""/>
        <dsp:cNvSpPr/>
      </dsp:nvSpPr>
      <dsp:spPr>
        <a:xfrm>
          <a:off x="2784442" y="1947503"/>
          <a:ext cx="2559114" cy="17422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Data Analytics Lifecycle</a:t>
          </a:r>
          <a:endParaRPr lang="en-GB" sz="2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159216" y="2202654"/>
        <a:ext cx="1809566" cy="1231979"/>
      </dsp:txXfrm>
    </dsp:sp>
    <dsp:sp modelId="{F9F01337-F88F-4CD6-A252-58CEC8891548}">
      <dsp:nvSpPr>
        <dsp:cNvPr id="0" name=""/>
        <dsp:cNvSpPr/>
      </dsp:nvSpPr>
      <dsp:spPr>
        <a:xfrm>
          <a:off x="3155857" y="-297098"/>
          <a:ext cx="1816284" cy="1816284"/>
        </a:xfrm>
        <a:prstGeom prst="ellipse">
          <a:avLst/>
        </a:prstGeom>
        <a:solidFill>
          <a:srgbClr val="8E9B8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Business Understanding</a:t>
          </a:r>
          <a:endParaRPr lang="en-GB" sz="1500" b="0" kern="1200" dirty="0"/>
        </a:p>
      </dsp:txBody>
      <dsp:txXfrm>
        <a:off x="3421846" y="-31109"/>
        <a:ext cx="1284306" cy="1284306"/>
      </dsp:txXfrm>
    </dsp:sp>
    <dsp:sp modelId="{7223178F-621C-4DB5-8688-5E7E704E48D8}">
      <dsp:nvSpPr>
        <dsp:cNvPr id="0" name=""/>
        <dsp:cNvSpPr/>
      </dsp:nvSpPr>
      <dsp:spPr>
        <a:xfrm>
          <a:off x="4881828" y="534085"/>
          <a:ext cx="1816284" cy="1816284"/>
        </a:xfrm>
        <a:prstGeom prst="ellipse">
          <a:avLst/>
        </a:prstGeom>
        <a:solidFill>
          <a:srgbClr val="C57E5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Data Understanding</a:t>
          </a:r>
          <a:endParaRPr lang="en-GB" sz="1500" b="0" kern="1200" dirty="0"/>
        </a:p>
      </dsp:txBody>
      <dsp:txXfrm>
        <a:off x="5147817" y="800074"/>
        <a:ext cx="1284306" cy="1284306"/>
      </dsp:txXfrm>
    </dsp:sp>
    <dsp:sp modelId="{441B73A5-F1CB-452C-AF89-413B6286FDA9}">
      <dsp:nvSpPr>
        <dsp:cNvPr id="0" name=""/>
        <dsp:cNvSpPr/>
      </dsp:nvSpPr>
      <dsp:spPr>
        <a:xfrm>
          <a:off x="5308108" y="2401739"/>
          <a:ext cx="1816284" cy="1816284"/>
        </a:xfrm>
        <a:prstGeom prst="ellipse">
          <a:avLst/>
        </a:prstGeom>
        <a:solidFill>
          <a:srgbClr val="777B6D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Data Preparation</a:t>
          </a:r>
          <a:endParaRPr lang="en-GB" sz="1500" b="0" kern="1200" dirty="0"/>
        </a:p>
      </dsp:txBody>
      <dsp:txXfrm>
        <a:off x="5574097" y="2667728"/>
        <a:ext cx="1284306" cy="1284306"/>
      </dsp:txXfrm>
    </dsp:sp>
    <dsp:sp modelId="{9833F5B6-FBD4-41FD-B178-B99691CC4915}">
      <dsp:nvSpPr>
        <dsp:cNvPr id="0" name=""/>
        <dsp:cNvSpPr/>
      </dsp:nvSpPr>
      <dsp:spPr>
        <a:xfrm>
          <a:off x="4113699" y="3899480"/>
          <a:ext cx="1816284" cy="1816284"/>
        </a:xfrm>
        <a:prstGeom prst="ellipse">
          <a:avLst/>
        </a:prstGeom>
        <a:solidFill>
          <a:srgbClr val="82939E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Data Modeling</a:t>
          </a:r>
          <a:endParaRPr lang="en-GB" sz="1500" b="0" kern="1200" dirty="0"/>
        </a:p>
      </dsp:txBody>
      <dsp:txXfrm>
        <a:off x="4379688" y="4165469"/>
        <a:ext cx="1284306" cy="1284306"/>
      </dsp:txXfrm>
    </dsp:sp>
    <dsp:sp modelId="{5E26409E-198E-4C49-AA01-47E6D76ABC21}">
      <dsp:nvSpPr>
        <dsp:cNvPr id="0" name=""/>
        <dsp:cNvSpPr/>
      </dsp:nvSpPr>
      <dsp:spPr>
        <a:xfrm>
          <a:off x="2198015" y="3899480"/>
          <a:ext cx="1816284" cy="1816284"/>
        </a:xfrm>
        <a:prstGeom prst="ellipse">
          <a:avLst/>
        </a:prstGeom>
        <a:solidFill>
          <a:srgbClr val="626E7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Model Evaluation</a:t>
          </a:r>
          <a:endParaRPr lang="en-GB" sz="1500" b="0" kern="1200" dirty="0"/>
        </a:p>
      </dsp:txBody>
      <dsp:txXfrm>
        <a:off x="2464004" y="4165469"/>
        <a:ext cx="1284306" cy="1284306"/>
      </dsp:txXfrm>
    </dsp:sp>
    <dsp:sp modelId="{1879AD0F-5307-458C-9741-9958A7693954}">
      <dsp:nvSpPr>
        <dsp:cNvPr id="0" name=""/>
        <dsp:cNvSpPr/>
      </dsp:nvSpPr>
      <dsp:spPr>
        <a:xfrm>
          <a:off x="1003606" y="2401739"/>
          <a:ext cx="1816284" cy="1816284"/>
        </a:xfrm>
        <a:prstGeom prst="ellipse">
          <a:avLst/>
        </a:prstGeom>
        <a:solidFill>
          <a:srgbClr val="404A65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Model Deployment</a:t>
          </a:r>
          <a:endParaRPr lang="en-GB" sz="1500" b="0" kern="1200" dirty="0"/>
        </a:p>
      </dsp:txBody>
      <dsp:txXfrm>
        <a:off x="1269595" y="2667728"/>
        <a:ext cx="1284306" cy="1284306"/>
      </dsp:txXfrm>
    </dsp:sp>
    <dsp:sp modelId="{F5289698-7FEA-4843-AE6A-DBAED332C568}">
      <dsp:nvSpPr>
        <dsp:cNvPr id="0" name=""/>
        <dsp:cNvSpPr/>
      </dsp:nvSpPr>
      <dsp:spPr>
        <a:xfrm>
          <a:off x="1429886" y="534085"/>
          <a:ext cx="1816284" cy="1816284"/>
        </a:xfrm>
        <a:prstGeom prst="ellipse">
          <a:avLst/>
        </a:prstGeom>
        <a:solidFill>
          <a:srgbClr val="9DA8A3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Results Interpretation &amp; Communication</a:t>
          </a:r>
          <a:endParaRPr lang="en-GB" sz="1500" b="0" kern="1200" dirty="0"/>
        </a:p>
      </dsp:txBody>
      <dsp:txXfrm>
        <a:off x="1695875" y="800074"/>
        <a:ext cx="1284306" cy="1284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F59FA-2892-4F1F-9E7E-D2B286FD522D}">
      <dsp:nvSpPr>
        <dsp:cNvPr id="0" name=""/>
        <dsp:cNvSpPr/>
      </dsp:nvSpPr>
      <dsp:spPr>
        <a:xfrm>
          <a:off x="0" y="45262"/>
          <a:ext cx="1225689" cy="1301583"/>
        </a:xfrm>
        <a:prstGeom prst="roundRect">
          <a:avLst>
            <a:gd name="adj" fmla="val 10000"/>
          </a:avLst>
        </a:prstGeom>
        <a:solidFill>
          <a:srgbClr val="C57E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Understanding the attributes</a:t>
          </a:r>
        </a:p>
      </dsp:txBody>
      <dsp:txXfrm>
        <a:off x="35899" y="81161"/>
        <a:ext cx="1153891" cy="1229785"/>
      </dsp:txXfrm>
    </dsp:sp>
    <dsp:sp modelId="{7E5EEA36-DC66-4EEF-9B40-03B002690B63}">
      <dsp:nvSpPr>
        <dsp:cNvPr id="0" name=""/>
        <dsp:cNvSpPr/>
      </dsp:nvSpPr>
      <dsp:spPr>
        <a:xfrm>
          <a:off x="1348258" y="544068"/>
          <a:ext cx="259846" cy="303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348258" y="604862"/>
        <a:ext cx="181892" cy="182382"/>
      </dsp:txXfrm>
    </dsp:sp>
    <dsp:sp modelId="{317EC42A-F12C-4328-B3D2-A5AC104EA5AD}">
      <dsp:nvSpPr>
        <dsp:cNvPr id="0" name=""/>
        <dsp:cNvSpPr/>
      </dsp:nvSpPr>
      <dsp:spPr>
        <a:xfrm>
          <a:off x="1715964" y="45262"/>
          <a:ext cx="1225689" cy="1301583"/>
        </a:xfrm>
        <a:prstGeom prst="roundRect">
          <a:avLst>
            <a:gd name="adj" fmla="val 10000"/>
          </a:avLst>
        </a:prstGeom>
        <a:solidFill>
          <a:srgbClr val="C57E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Univariate Analysis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- Exploring each variable separately</a:t>
          </a:r>
        </a:p>
      </dsp:txBody>
      <dsp:txXfrm>
        <a:off x="1751863" y="81161"/>
        <a:ext cx="1153891" cy="1229785"/>
      </dsp:txXfrm>
    </dsp:sp>
    <dsp:sp modelId="{E8735701-6514-41DA-9434-7397CFF40282}">
      <dsp:nvSpPr>
        <dsp:cNvPr id="0" name=""/>
        <dsp:cNvSpPr/>
      </dsp:nvSpPr>
      <dsp:spPr>
        <a:xfrm>
          <a:off x="3064222" y="544068"/>
          <a:ext cx="259846" cy="303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064222" y="604862"/>
        <a:ext cx="181892" cy="182382"/>
      </dsp:txXfrm>
    </dsp:sp>
    <dsp:sp modelId="{94416593-85B1-47A6-9602-4BE0E015770B}">
      <dsp:nvSpPr>
        <dsp:cNvPr id="0" name=""/>
        <dsp:cNvSpPr/>
      </dsp:nvSpPr>
      <dsp:spPr>
        <a:xfrm>
          <a:off x="3431929" y="45262"/>
          <a:ext cx="1225689" cy="1301583"/>
        </a:xfrm>
        <a:prstGeom prst="roundRect">
          <a:avLst>
            <a:gd name="adj" fmla="val 10000"/>
          </a:avLst>
        </a:prstGeom>
        <a:solidFill>
          <a:srgbClr val="C57E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Bivariate Analysis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- Exploring the relationships between the data</a:t>
          </a:r>
        </a:p>
      </dsp:txBody>
      <dsp:txXfrm>
        <a:off x="3467828" y="81161"/>
        <a:ext cx="1153891" cy="1229785"/>
      </dsp:txXfrm>
    </dsp:sp>
    <dsp:sp modelId="{845A3336-CBA3-4188-9CB4-B76135D32901}">
      <dsp:nvSpPr>
        <dsp:cNvPr id="0" name=""/>
        <dsp:cNvSpPr/>
      </dsp:nvSpPr>
      <dsp:spPr>
        <a:xfrm>
          <a:off x="4780187" y="544068"/>
          <a:ext cx="259846" cy="303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4780187" y="604862"/>
        <a:ext cx="181892" cy="182382"/>
      </dsp:txXfrm>
    </dsp:sp>
    <dsp:sp modelId="{C0971663-61A7-4E9D-801E-C05A8A2C128A}">
      <dsp:nvSpPr>
        <dsp:cNvPr id="0" name=""/>
        <dsp:cNvSpPr/>
      </dsp:nvSpPr>
      <dsp:spPr>
        <a:xfrm>
          <a:off x="5147894" y="45262"/>
          <a:ext cx="1225689" cy="1301583"/>
        </a:xfrm>
        <a:prstGeom prst="roundRect">
          <a:avLst>
            <a:gd name="adj" fmla="val 10000"/>
          </a:avLst>
        </a:prstGeom>
        <a:solidFill>
          <a:srgbClr val="C57E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Detect Aberrant and Missing values</a:t>
          </a:r>
        </a:p>
      </dsp:txBody>
      <dsp:txXfrm>
        <a:off x="5183793" y="81161"/>
        <a:ext cx="1153891" cy="1229785"/>
      </dsp:txXfrm>
    </dsp:sp>
    <dsp:sp modelId="{2211224C-FD9E-4804-BC8B-5AB3277F8BAB}">
      <dsp:nvSpPr>
        <dsp:cNvPr id="0" name=""/>
        <dsp:cNvSpPr/>
      </dsp:nvSpPr>
      <dsp:spPr>
        <a:xfrm>
          <a:off x="6496152" y="544068"/>
          <a:ext cx="259846" cy="303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6496152" y="604862"/>
        <a:ext cx="181892" cy="182382"/>
      </dsp:txXfrm>
    </dsp:sp>
    <dsp:sp modelId="{46F50ECC-FE80-46D0-B9CD-E786CCECFA4A}">
      <dsp:nvSpPr>
        <dsp:cNvPr id="0" name=""/>
        <dsp:cNvSpPr/>
      </dsp:nvSpPr>
      <dsp:spPr>
        <a:xfrm>
          <a:off x="6863859" y="45262"/>
          <a:ext cx="1225689" cy="1301583"/>
        </a:xfrm>
        <a:prstGeom prst="roundRect">
          <a:avLst>
            <a:gd name="adj" fmla="val 10000"/>
          </a:avLst>
        </a:prstGeom>
        <a:solidFill>
          <a:srgbClr val="C57E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Detect Outliers</a:t>
          </a:r>
        </a:p>
      </dsp:txBody>
      <dsp:txXfrm>
        <a:off x="6899758" y="81161"/>
        <a:ext cx="1153891" cy="1229785"/>
      </dsp:txXfrm>
    </dsp:sp>
    <dsp:sp modelId="{0C139FA5-D070-47E8-A666-497E95478DD4}">
      <dsp:nvSpPr>
        <dsp:cNvPr id="0" name=""/>
        <dsp:cNvSpPr/>
      </dsp:nvSpPr>
      <dsp:spPr>
        <a:xfrm>
          <a:off x="8212117" y="544068"/>
          <a:ext cx="259846" cy="303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8212117" y="604862"/>
        <a:ext cx="181892" cy="182382"/>
      </dsp:txXfrm>
    </dsp:sp>
    <dsp:sp modelId="{81CBB676-11C0-490C-B249-0A7D1BBAED5A}">
      <dsp:nvSpPr>
        <dsp:cNvPr id="0" name=""/>
        <dsp:cNvSpPr/>
      </dsp:nvSpPr>
      <dsp:spPr>
        <a:xfrm>
          <a:off x="8579823" y="45262"/>
          <a:ext cx="1225689" cy="1301583"/>
        </a:xfrm>
        <a:prstGeom prst="roundRect">
          <a:avLst>
            <a:gd name="adj" fmla="val 10000"/>
          </a:avLst>
        </a:prstGeom>
        <a:solidFill>
          <a:srgbClr val="C57E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Feature Engineering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Using the most relevant variables</a:t>
          </a:r>
        </a:p>
      </dsp:txBody>
      <dsp:txXfrm>
        <a:off x="8615722" y="81161"/>
        <a:ext cx="1153891" cy="12297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34593-1F0D-4AD2-925B-540D6CD5854F}">
      <dsp:nvSpPr>
        <dsp:cNvPr id="0" name=""/>
        <dsp:cNvSpPr/>
      </dsp:nvSpPr>
      <dsp:spPr>
        <a:xfrm>
          <a:off x="5300" y="2265494"/>
          <a:ext cx="1775354" cy="887677"/>
        </a:xfrm>
        <a:prstGeom prst="roundRect">
          <a:avLst>
            <a:gd name="adj" fmla="val 10000"/>
          </a:avLst>
        </a:prstGeom>
        <a:solidFill>
          <a:srgbClr val="404A6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Data </a:t>
          </a:r>
        </a:p>
      </dsp:txBody>
      <dsp:txXfrm>
        <a:off x="31299" y="2291493"/>
        <a:ext cx="1723356" cy="835679"/>
      </dsp:txXfrm>
    </dsp:sp>
    <dsp:sp modelId="{1B23FDA8-EF78-4EA3-9D8F-6D0AEABBC96C}">
      <dsp:nvSpPr>
        <dsp:cNvPr id="0" name=""/>
        <dsp:cNvSpPr/>
      </dsp:nvSpPr>
      <dsp:spPr>
        <a:xfrm rot="18289469">
          <a:off x="1513955" y="2184175"/>
          <a:ext cx="1243540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1243540" y="14743"/>
              </a:lnTo>
            </a:path>
          </a:pathLst>
        </a:custGeom>
        <a:noFill/>
        <a:ln w="19050" cap="flat" cmpd="sng" algn="ctr">
          <a:solidFill>
            <a:srgbClr val="404A6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104637" y="2167830"/>
        <a:ext cx="62177" cy="62177"/>
      </dsp:txXfrm>
    </dsp:sp>
    <dsp:sp modelId="{B5F2F76E-A237-4595-9927-0F0076C54A38}">
      <dsp:nvSpPr>
        <dsp:cNvPr id="0" name=""/>
        <dsp:cNvSpPr/>
      </dsp:nvSpPr>
      <dsp:spPr>
        <a:xfrm>
          <a:off x="2490796" y="1244666"/>
          <a:ext cx="1775354" cy="887677"/>
        </a:xfrm>
        <a:prstGeom prst="roundRect">
          <a:avLst>
            <a:gd name="adj" fmla="val 10000"/>
          </a:avLst>
        </a:prstGeom>
        <a:solidFill>
          <a:srgbClr val="777B6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Categorical (qualitative)</a:t>
          </a:r>
        </a:p>
      </dsp:txBody>
      <dsp:txXfrm>
        <a:off x="2516795" y="1270665"/>
        <a:ext cx="1723356" cy="835679"/>
      </dsp:txXfrm>
    </dsp:sp>
    <dsp:sp modelId="{3F6FB46A-8E57-44E0-A0C7-0EA454EE283A}">
      <dsp:nvSpPr>
        <dsp:cNvPr id="0" name=""/>
        <dsp:cNvSpPr/>
      </dsp:nvSpPr>
      <dsp:spPr>
        <a:xfrm rot="19457599">
          <a:off x="4183950" y="1418553"/>
          <a:ext cx="874542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874542" y="14743"/>
              </a:lnTo>
            </a:path>
          </a:pathLst>
        </a:custGeom>
        <a:noFill/>
        <a:ln w="19050" cap="flat" cmpd="sng" algn="ctr">
          <a:solidFill>
            <a:srgbClr val="404A6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599358" y="1411434"/>
        <a:ext cx="43727" cy="43727"/>
      </dsp:txXfrm>
    </dsp:sp>
    <dsp:sp modelId="{EA478D49-6E5D-49EB-853C-E75185818403}">
      <dsp:nvSpPr>
        <dsp:cNvPr id="0" name=""/>
        <dsp:cNvSpPr/>
      </dsp:nvSpPr>
      <dsp:spPr>
        <a:xfrm>
          <a:off x="4976292" y="734251"/>
          <a:ext cx="3145146" cy="887677"/>
        </a:xfrm>
        <a:prstGeom prst="roundRect">
          <a:avLst>
            <a:gd name="adj" fmla="val 10000"/>
          </a:avLst>
        </a:prstGeom>
        <a:solidFill>
          <a:srgbClr val="9297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Nominal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(unordered, mutually exclusive)</a:t>
          </a:r>
        </a:p>
      </dsp:txBody>
      <dsp:txXfrm>
        <a:off x="5002291" y="760250"/>
        <a:ext cx="3093148" cy="835679"/>
      </dsp:txXfrm>
    </dsp:sp>
    <dsp:sp modelId="{D3A9DAE4-BA4B-4B31-A5BA-C11491309735}">
      <dsp:nvSpPr>
        <dsp:cNvPr id="0" name=""/>
        <dsp:cNvSpPr/>
      </dsp:nvSpPr>
      <dsp:spPr>
        <a:xfrm rot="2142401">
          <a:off x="4183950" y="1928968"/>
          <a:ext cx="874542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874542" y="14743"/>
              </a:lnTo>
            </a:path>
          </a:pathLst>
        </a:custGeom>
        <a:noFill/>
        <a:ln w="19050" cap="flat" cmpd="sng" algn="ctr">
          <a:solidFill>
            <a:srgbClr val="404A6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599358" y="1921848"/>
        <a:ext cx="43727" cy="43727"/>
      </dsp:txXfrm>
    </dsp:sp>
    <dsp:sp modelId="{A0DAD021-5C8E-4AA7-B0E4-B461A6EC1DFB}">
      <dsp:nvSpPr>
        <dsp:cNvPr id="0" name=""/>
        <dsp:cNvSpPr/>
      </dsp:nvSpPr>
      <dsp:spPr>
        <a:xfrm>
          <a:off x="4976292" y="1755080"/>
          <a:ext cx="3146407" cy="887677"/>
        </a:xfrm>
        <a:prstGeom prst="roundRect">
          <a:avLst>
            <a:gd name="adj" fmla="val 10000"/>
          </a:avLst>
        </a:prstGeom>
        <a:solidFill>
          <a:srgbClr val="9297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Ordinal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(ordered, mutually exclusive)</a:t>
          </a:r>
        </a:p>
      </dsp:txBody>
      <dsp:txXfrm>
        <a:off x="5002291" y="1781079"/>
        <a:ext cx="3094409" cy="835679"/>
      </dsp:txXfrm>
    </dsp:sp>
    <dsp:sp modelId="{0264CF10-D817-4D65-AABD-8E7B632E1D81}">
      <dsp:nvSpPr>
        <dsp:cNvPr id="0" name=""/>
        <dsp:cNvSpPr/>
      </dsp:nvSpPr>
      <dsp:spPr>
        <a:xfrm rot="3310531">
          <a:off x="1513955" y="3205004"/>
          <a:ext cx="1243540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1243540" y="14743"/>
              </a:lnTo>
            </a:path>
          </a:pathLst>
        </a:custGeom>
        <a:noFill/>
        <a:ln w="19050" cap="flat" cmpd="sng" algn="ctr">
          <a:solidFill>
            <a:srgbClr val="404A6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104637" y="3188659"/>
        <a:ext cx="62177" cy="62177"/>
      </dsp:txXfrm>
    </dsp:sp>
    <dsp:sp modelId="{EB9EE2E2-52E3-413D-BF70-C0C58E3A1500}">
      <dsp:nvSpPr>
        <dsp:cNvPr id="0" name=""/>
        <dsp:cNvSpPr/>
      </dsp:nvSpPr>
      <dsp:spPr>
        <a:xfrm>
          <a:off x="2490796" y="3286323"/>
          <a:ext cx="1775354" cy="887677"/>
        </a:xfrm>
        <a:prstGeom prst="roundRect">
          <a:avLst>
            <a:gd name="adj" fmla="val 10000"/>
          </a:avLst>
        </a:prstGeom>
        <a:solidFill>
          <a:srgbClr val="C57E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Numerical (quantitative)</a:t>
          </a:r>
        </a:p>
      </dsp:txBody>
      <dsp:txXfrm>
        <a:off x="2516795" y="3312322"/>
        <a:ext cx="1723356" cy="835679"/>
      </dsp:txXfrm>
    </dsp:sp>
    <dsp:sp modelId="{79D0E112-BF39-4E37-8803-BBAB38B56AC5}">
      <dsp:nvSpPr>
        <dsp:cNvPr id="0" name=""/>
        <dsp:cNvSpPr/>
      </dsp:nvSpPr>
      <dsp:spPr>
        <a:xfrm rot="19457599">
          <a:off x="4183950" y="3460211"/>
          <a:ext cx="874542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874542" y="14743"/>
              </a:lnTo>
            </a:path>
          </a:pathLst>
        </a:custGeom>
        <a:noFill/>
        <a:ln w="19050" cap="flat" cmpd="sng" algn="ctr">
          <a:solidFill>
            <a:srgbClr val="404A6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599358" y="3453091"/>
        <a:ext cx="43727" cy="43727"/>
      </dsp:txXfrm>
    </dsp:sp>
    <dsp:sp modelId="{3D8B2AB4-9083-4E57-B6E4-0DD0189C6C15}">
      <dsp:nvSpPr>
        <dsp:cNvPr id="0" name=""/>
        <dsp:cNvSpPr/>
      </dsp:nvSpPr>
      <dsp:spPr>
        <a:xfrm>
          <a:off x="4976292" y="2775909"/>
          <a:ext cx="3131991" cy="887677"/>
        </a:xfrm>
        <a:prstGeom prst="roundRect">
          <a:avLst>
            <a:gd name="adj" fmla="val 10000"/>
          </a:avLst>
        </a:prstGeom>
        <a:solidFill>
          <a:srgbClr val="BF9E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Discrete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(whole numerical value, typically counts)</a:t>
          </a:r>
        </a:p>
      </dsp:txBody>
      <dsp:txXfrm>
        <a:off x="5002291" y="2801908"/>
        <a:ext cx="3079993" cy="835679"/>
      </dsp:txXfrm>
    </dsp:sp>
    <dsp:sp modelId="{D9AD2BDB-A931-4EE9-9665-45F33FDA979B}">
      <dsp:nvSpPr>
        <dsp:cNvPr id="0" name=""/>
        <dsp:cNvSpPr/>
      </dsp:nvSpPr>
      <dsp:spPr>
        <a:xfrm rot="2142401">
          <a:off x="4183950" y="3970625"/>
          <a:ext cx="874542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874542" y="14743"/>
              </a:lnTo>
            </a:path>
          </a:pathLst>
        </a:custGeom>
        <a:noFill/>
        <a:ln w="19050" cap="flat" cmpd="sng" algn="ctr">
          <a:solidFill>
            <a:srgbClr val="404A6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599358" y="3963505"/>
        <a:ext cx="43727" cy="43727"/>
      </dsp:txXfrm>
    </dsp:sp>
    <dsp:sp modelId="{FD60D1FB-0C12-4D61-B31C-0B56FD92AD13}">
      <dsp:nvSpPr>
        <dsp:cNvPr id="0" name=""/>
        <dsp:cNvSpPr/>
      </dsp:nvSpPr>
      <dsp:spPr>
        <a:xfrm>
          <a:off x="4976292" y="3796737"/>
          <a:ext cx="3131991" cy="887677"/>
        </a:xfrm>
        <a:prstGeom prst="roundRect">
          <a:avLst>
            <a:gd name="adj" fmla="val 10000"/>
          </a:avLst>
        </a:prstGeom>
        <a:solidFill>
          <a:srgbClr val="BF9E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Continuous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 (can take any value within a range)</a:t>
          </a:r>
        </a:p>
      </dsp:txBody>
      <dsp:txXfrm>
        <a:off x="5002291" y="3822736"/>
        <a:ext cx="3079993" cy="835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9300-751C-7D34-ABB7-ED7052D72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46332-7D41-F3EE-C363-483023685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9DD0-45D3-C43F-D15A-6A0E42EC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959F-A5DC-4A2C-B22B-7CED6F77DDA9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FD961-CA9E-88BC-2E77-A27B826A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22296-2603-6697-4CC9-A82CB4C0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58B3-B714-4E13-AD92-68ECFB6B4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76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DCFA-53CA-35EB-07B4-17FA7A80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01381-BEC7-0149-74A3-A8A173075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F738A-C61B-F8F6-427D-E2708882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959F-A5DC-4A2C-B22B-7CED6F77DDA9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3EFF-6ECD-2DE8-EBA6-84391E9C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2E9C8-2FE6-2ACF-7B0B-0B823590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58B3-B714-4E13-AD92-68ECFB6B4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4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5E47A-7C03-0FD0-63B6-3CD0F7075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16BFA-6A58-A5B9-A404-8578B2923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2D172-EA62-691E-1255-158C8EE4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959F-A5DC-4A2C-B22B-7CED6F77DDA9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5DAE-D675-8B97-1D62-B36C7A3E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0B4F-A043-C76B-0720-9351C109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58B3-B714-4E13-AD92-68ECFB6B4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51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2BEC-E711-647C-6013-C4DFC341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A6F6-049C-7C1C-AF59-12EE71E3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699F-7A3E-ECCA-FC4E-B87E0053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959F-A5DC-4A2C-B22B-7CED6F77DDA9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954A-5C7B-875E-A57E-BF226B78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BEAD-C479-9A79-0CDB-07DAA975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58B3-B714-4E13-AD92-68ECFB6B4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1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7DBD-F070-3087-025D-57728D48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028B9-691F-4220-81CC-67F6A449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9DB4-1ABF-EB9A-652E-67C120D5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959F-A5DC-4A2C-B22B-7CED6F77DDA9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9681-B1AF-4945-7AD4-91FE68EA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008DA-E2FA-0C8A-BA05-0001647A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58B3-B714-4E13-AD92-68ECFB6B4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29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3AF0-982A-C3E2-3884-6E0BB85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EA88-8941-652D-1FB4-6057C02D3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4869C-C9DC-9ACA-9249-CAC1C59E3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B939-0ECC-92CE-473F-E5607FA6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959F-A5DC-4A2C-B22B-7CED6F77DDA9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1A59D-2777-D394-0C47-BB827EC5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5CB72-FFD7-98CB-4127-E01313AD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58B3-B714-4E13-AD92-68ECFB6B4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73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3856-8396-5009-47DC-5FDE277E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96082-47F8-8047-9662-BFAACB9A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24F70-F195-55E9-BB77-C29351ADD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DE7C7-50FF-9463-2C60-614EBD2AF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CA8C6-8C2F-8FBB-26A9-8D21A401D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01DB8-55E2-3FEB-F429-14C0C71D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959F-A5DC-4A2C-B22B-7CED6F77DDA9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98C73-6A91-923A-47B7-E6CB2501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C6123-D150-3828-5947-5B97D0D8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58B3-B714-4E13-AD92-68ECFB6B4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48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CC66-B9CC-7236-BCEE-2DDE215C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51829-BE0B-CB0A-E931-A37EA4D5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959F-A5DC-4A2C-B22B-7CED6F77DDA9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87A2A-261D-AE37-C7EE-DD3FFFDF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7FC34-8352-AE27-A824-6F8DBF44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58B3-B714-4E13-AD92-68ECFB6B4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17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3A2C3-2C7F-09CA-654F-3D1ABAB7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959F-A5DC-4A2C-B22B-7CED6F77DDA9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40986-8137-5933-E1A0-92BC4D7B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785B-CD35-C320-6ABB-FB193CBD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58B3-B714-4E13-AD92-68ECFB6B4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02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CEC5-35AD-6503-5664-DF51F816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413DE-3190-F667-E971-7270CAE3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39893-6226-C12A-6470-9EA09B1FF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C1317-7D4D-74D4-AF59-8694DA7F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959F-A5DC-4A2C-B22B-7CED6F77DDA9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ECB12-2296-9B4C-EBA3-17C35B8D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41BD1-FDEE-5B77-F004-875B63F1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58B3-B714-4E13-AD92-68ECFB6B4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43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BD9B-FB32-BE64-91B3-B1951614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8DCC7-4963-F581-0772-82C85366E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08824-3D3B-0C04-3A58-2B5373CD0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C37B0-C71F-BE41-5FB6-C7A5EE4B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959F-A5DC-4A2C-B22B-7CED6F77DDA9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BE1A4-2D1E-F9A2-AB6C-E8512F4D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F70CC-E1CA-8296-C6F1-05C7B02B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58B3-B714-4E13-AD92-68ECFB6B4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97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24290-2F25-F6C7-4B9F-6F73B188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FF52C-2C48-9738-2A6E-3F22BF91F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2E55-1303-1B66-BFBE-8D02D2272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959F-A5DC-4A2C-B22B-7CED6F77DDA9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6A92-4FC5-FE2F-13C8-24BFC0D9C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9720-F703-18F4-FB43-2E8F86E57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58B3-B714-4E13-AD92-68ECFB6B4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73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E0966-3531-D194-2F7D-0241B535B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363538"/>
            <a:ext cx="4619625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28DAF-900D-E1A4-1226-833951D0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618" y="363538"/>
            <a:ext cx="5143500" cy="37433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7F5718B-5174-D0AD-D684-0ADA4C6D7CED}"/>
              </a:ext>
            </a:extLst>
          </p:cNvPr>
          <p:cNvGrpSpPr/>
          <p:nvPr/>
        </p:nvGrpSpPr>
        <p:grpSpPr>
          <a:xfrm>
            <a:off x="7267575" y="4686298"/>
            <a:ext cx="3071812" cy="1182691"/>
            <a:chOff x="7267575" y="4686298"/>
            <a:chExt cx="3071812" cy="118269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9778BC-A94B-0D99-C26D-C988F11AB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539" t="26091"/>
            <a:stretch/>
          </p:blipFill>
          <p:spPr>
            <a:xfrm>
              <a:off x="7267575" y="4686298"/>
              <a:ext cx="3071812" cy="1182689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ADF9A85-96B8-2E34-B030-281DA2D2ADB1}"/>
                </a:ext>
              </a:extLst>
            </p:cNvPr>
            <p:cNvSpPr/>
            <p:nvPr/>
          </p:nvSpPr>
          <p:spPr>
            <a:xfrm>
              <a:off x="8305800" y="4686301"/>
              <a:ext cx="914400" cy="1182688"/>
            </a:xfrm>
            <a:prstGeom prst="roundRect">
              <a:avLst>
                <a:gd name="adj" fmla="val 0"/>
              </a:avLst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07B593-B027-FC24-1D42-BF61A98BFE64}"/>
                </a:ext>
              </a:extLst>
            </p:cNvPr>
            <p:cNvSpPr/>
            <p:nvPr/>
          </p:nvSpPr>
          <p:spPr>
            <a:xfrm>
              <a:off x="7391400" y="5340350"/>
              <a:ext cx="1905000" cy="403225"/>
            </a:xfrm>
            <a:prstGeom prst="roundRect">
              <a:avLst>
                <a:gd name="adj" fmla="val 0"/>
              </a:avLst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EBDB3E0-BA8B-7BBB-1FFD-BD41509ED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175" y="4144963"/>
            <a:ext cx="1466850" cy="1619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007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0C8D1-579A-53E5-B768-895BB367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776412"/>
            <a:ext cx="9582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3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4449DA-4AB5-0462-927B-1D22869D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2857500"/>
            <a:ext cx="5295900" cy="1143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A9D77F-D8D8-F82D-6147-80E5F6A0EA16}"/>
              </a:ext>
            </a:extLst>
          </p:cNvPr>
          <p:cNvSpPr/>
          <p:nvPr/>
        </p:nvSpPr>
        <p:spPr>
          <a:xfrm>
            <a:off x="7084464" y="2769906"/>
            <a:ext cx="529840" cy="123059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17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BFF8-9999-5AE1-C3E9-0E946293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A9E9BA-6341-5A59-59E1-DEAC621C4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622382"/>
              </p:ext>
            </p:extLst>
          </p:nvPr>
        </p:nvGraphicFramePr>
        <p:xfrm>
          <a:off x="681485" y="1759788"/>
          <a:ext cx="4461293" cy="2510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F4539C14-4356-FE7B-CC33-5B798166B6B8}"/>
              </a:ext>
            </a:extLst>
          </p:cNvPr>
          <p:cNvGrpSpPr/>
          <p:nvPr/>
        </p:nvGrpSpPr>
        <p:grpSpPr>
          <a:xfrm>
            <a:off x="5628106" y="1856386"/>
            <a:ext cx="6391275" cy="3419475"/>
            <a:chOff x="5609056" y="1865911"/>
            <a:chExt cx="6391275" cy="34194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5F8BFD-841C-2652-F3D3-35704449A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09056" y="1865911"/>
              <a:ext cx="6391275" cy="3419475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5152DF-8765-8E3F-E234-177F8635FF4D}"/>
                </a:ext>
              </a:extLst>
            </p:cNvPr>
            <p:cNvSpPr/>
            <p:nvPr/>
          </p:nvSpPr>
          <p:spPr>
            <a:xfrm>
              <a:off x="7467600" y="2438400"/>
              <a:ext cx="576263" cy="161925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8C77DC5-A9A1-B429-0CC2-AEE5CFB04C8A}"/>
                </a:ext>
              </a:extLst>
            </p:cNvPr>
            <p:cNvSpPr/>
            <p:nvPr/>
          </p:nvSpPr>
          <p:spPr>
            <a:xfrm>
              <a:off x="8148637" y="2438400"/>
              <a:ext cx="862013" cy="161925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0068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793B-CD0D-6F5F-6FEA-71F63E7B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0311-E0F3-37C2-F191-3619056B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E95A36-0C8C-0DBA-B986-7424169300CA}"/>
              </a:ext>
            </a:extLst>
          </p:cNvPr>
          <p:cNvGrpSpPr/>
          <p:nvPr/>
        </p:nvGrpSpPr>
        <p:grpSpPr>
          <a:xfrm>
            <a:off x="2765107" y="1547812"/>
            <a:ext cx="6777991" cy="4476751"/>
            <a:chOff x="2765107" y="1547812"/>
            <a:chExt cx="6777991" cy="44767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346A9D-61CF-F510-6AA3-9FDDF3850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3338"/>
            <a:stretch/>
          </p:blipFill>
          <p:spPr>
            <a:xfrm flipH="1">
              <a:off x="2765107" y="1690688"/>
              <a:ext cx="2688908" cy="37623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5265AF-C11E-8915-7B72-AD0ED9EC3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636" r="29844"/>
            <a:stretch/>
          </p:blipFill>
          <p:spPr>
            <a:xfrm>
              <a:off x="7158037" y="1547812"/>
              <a:ext cx="2385061" cy="37623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B2090-E074-3E37-6DC1-07358DC74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818"/>
            <a:stretch/>
          </p:blipFill>
          <p:spPr>
            <a:xfrm>
              <a:off x="5272564" y="2262188"/>
              <a:ext cx="2066925" cy="376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48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4ADEED-FF0D-3998-0212-0E5B8BC024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386486"/>
              </p:ext>
            </p:extLst>
          </p:nvPr>
        </p:nvGraphicFramePr>
        <p:xfrm>
          <a:off x="681485" y="1759788"/>
          <a:ext cx="5003035" cy="2510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5D1D4-B8F4-8B9B-F7D0-69DEECD17355}"/>
              </a:ext>
            </a:extLst>
          </p:cNvPr>
          <p:cNvGrpSpPr/>
          <p:nvPr/>
        </p:nvGrpSpPr>
        <p:grpSpPr>
          <a:xfrm>
            <a:off x="3985918" y="1995287"/>
            <a:ext cx="4220164" cy="2867425"/>
            <a:chOff x="3985918" y="1995287"/>
            <a:chExt cx="4220164" cy="2867425"/>
          </a:xfrm>
        </p:grpSpPr>
        <p:pic>
          <p:nvPicPr>
            <p:cNvPr id="19" name="Picture 18" descr="Chart, scatter chart&#10;&#10;Description automatically generated">
              <a:extLst>
                <a:ext uri="{FF2B5EF4-FFF2-40B4-BE49-F238E27FC236}">
                  <a16:creationId xmlns:a16="http://schemas.microsoft.com/office/drawing/2014/main" id="{48163DEB-CBC7-E950-2D20-C35119377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5918" y="1995287"/>
              <a:ext cx="4220164" cy="2867425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E24526A-400C-D70F-A342-0C3E5C803DFF}"/>
                </a:ext>
              </a:extLst>
            </p:cNvPr>
            <p:cNvSpPr/>
            <p:nvPr/>
          </p:nvSpPr>
          <p:spPr>
            <a:xfrm>
              <a:off x="5219700" y="2390775"/>
              <a:ext cx="95250" cy="95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EA077A-E09A-5242-B22D-82D885A6750D}"/>
                </a:ext>
              </a:extLst>
            </p:cNvPr>
            <p:cNvSpPr/>
            <p:nvPr/>
          </p:nvSpPr>
          <p:spPr>
            <a:xfrm>
              <a:off x="6802426" y="3057525"/>
              <a:ext cx="95250" cy="95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FB56AA-FF6E-ECBA-F5FB-B006A9D2CBE0}"/>
                </a:ext>
              </a:extLst>
            </p:cNvPr>
            <p:cNvSpPr/>
            <p:nvPr/>
          </p:nvSpPr>
          <p:spPr>
            <a:xfrm>
              <a:off x="6148223" y="3405188"/>
              <a:ext cx="95250" cy="95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946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E89B-7ADC-3CE7-5736-4DABBD0C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D104C7-37C0-27F9-7527-5EC669A1F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3836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5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992FA4C-9C6D-C068-1D40-F8E827271FEB}"/>
              </a:ext>
            </a:extLst>
          </p:cNvPr>
          <p:cNvGrpSpPr/>
          <p:nvPr/>
        </p:nvGrpSpPr>
        <p:grpSpPr>
          <a:xfrm>
            <a:off x="3273931" y="759331"/>
            <a:ext cx="3646824" cy="3579588"/>
            <a:chOff x="3273931" y="759331"/>
            <a:chExt cx="3646824" cy="35795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5C8BC4-56A7-1FED-E3E4-8D13B0B1B424}"/>
                </a:ext>
              </a:extLst>
            </p:cNvPr>
            <p:cNvSpPr txBox="1"/>
            <p:nvPr/>
          </p:nvSpPr>
          <p:spPr>
            <a:xfrm rot="16200000">
              <a:off x="2723427" y="2746793"/>
              <a:ext cx="1470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Actual Values</a:t>
              </a:r>
              <a:endParaRPr lang="en-GB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1C2BF3-D549-513A-276D-3FBC034AFDAB}"/>
                </a:ext>
              </a:extLst>
            </p:cNvPr>
            <p:cNvSpPr txBox="1"/>
            <p:nvPr/>
          </p:nvSpPr>
          <p:spPr>
            <a:xfrm>
              <a:off x="4760257" y="759331"/>
              <a:ext cx="1771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Predicted Values</a:t>
              </a:r>
              <a:endParaRPr lang="en-GB" b="1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1A938F-D96D-40A2-4748-4B02AA4E84D8}"/>
                </a:ext>
              </a:extLst>
            </p:cNvPr>
            <p:cNvGrpSpPr/>
            <p:nvPr/>
          </p:nvGrpSpPr>
          <p:grpSpPr>
            <a:xfrm>
              <a:off x="4069975" y="1506071"/>
              <a:ext cx="1380566" cy="2832848"/>
              <a:chOff x="4069975" y="1506071"/>
              <a:chExt cx="1380566" cy="283284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29A26E-21D8-3824-4CDE-E18429A17E74}"/>
                  </a:ext>
                </a:extLst>
              </p:cNvPr>
              <p:cNvSpPr/>
              <p:nvPr/>
            </p:nvSpPr>
            <p:spPr>
              <a:xfrm>
                <a:off x="4069976" y="1506071"/>
                <a:ext cx="1380565" cy="13805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TN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00E132-A825-17EE-BF8B-EDB991B118E6}"/>
                  </a:ext>
                </a:extLst>
              </p:cNvPr>
              <p:cNvSpPr/>
              <p:nvPr/>
            </p:nvSpPr>
            <p:spPr>
              <a:xfrm>
                <a:off x="4069975" y="2958354"/>
                <a:ext cx="1380565" cy="138056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FN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330E1B5-8F33-A30B-2DC8-A1186E55D903}"/>
                </a:ext>
              </a:extLst>
            </p:cNvPr>
            <p:cNvGrpSpPr/>
            <p:nvPr/>
          </p:nvGrpSpPr>
          <p:grpSpPr>
            <a:xfrm>
              <a:off x="5540190" y="1506071"/>
              <a:ext cx="1380565" cy="2832848"/>
              <a:chOff x="5540190" y="1506071"/>
              <a:chExt cx="1380565" cy="28328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0B389A-ECFE-1586-D599-B71B0161A083}"/>
                  </a:ext>
                </a:extLst>
              </p:cNvPr>
              <p:cNvSpPr/>
              <p:nvPr/>
            </p:nvSpPr>
            <p:spPr>
              <a:xfrm>
                <a:off x="5540190" y="1506071"/>
                <a:ext cx="1380565" cy="138056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FP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EA8263-6511-1C43-47FE-A82AC1D950EE}"/>
                  </a:ext>
                </a:extLst>
              </p:cNvPr>
              <p:cNvSpPr/>
              <p:nvPr/>
            </p:nvSpPr>
            <p:spPr>
              <a:xfrm>
                <a:off x="5540190" y="2958354"/>
                <a:ext cx="1380565" cy="13805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TP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F2B55A-B0A9-ACFF-1CF7-E6E42B7CD9CA}"/>
                </a:ext>
              </a:extLst>
            </p:cNvPr>
            <p:cNvGrpSpPr/>
            <p:nvPr/>
          </p:nvGrpSpPr>
          <p:grpSpPr>
            <a:xfrm>
              <a:off x="4344760" y="1095799"/>
              <a:ext cx="1980418" cy="352609"/>
              <a:chOff x="4344760" y="1095799"/>
              <a:chExt cx="1980418" cy="35260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1F5682-5A71-5EDF-FEED-FC6DCB96882F}"/>
                  </a:ext>
                </a:extLst>
              </p:cNvPr>
              <p:cNvSpPr txBox="1"/>
              <p:nvPr/>
            </p:nvSpPr>
            <p:spPr>
              <a:xfrm>
                <a:off x="4344760" y="1109854"/>
                <a:ext cx="6007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False</a:t>
                </a:r>
                <a:endParaRPr lang="en-GB" sz="16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D12BE2-AA38-C06E-DB09-7927902BDA65}"/>
                  </a:ext>
                </a:extLst>
              </p:cNvPr>
              <p:cNvSpPr txBox="1"/>
              <p:nvPr/>
            </p:nvSpPr>
            <p:spPr>
              <a:xfrm>
                <a:off x="5771693" y="1095799"/>
                <a:ext cx="5534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True</a:t>
                </a:r>
                <a:endParaRPr lang="en-GB" sz="16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162AD9-1AC7-FD58-186C-4B5F30911F42}"/>
                </a:ext>
              </a:extLst>
            </p:cNvPr>
            <p:cNvGrpSpPr/>
            <p:nvPr/>
          </p:nvGrpSpPr>
          <p:grpSpPr>
            <a:xfrm rot="16200000">
              <a:off x="2795927" y="2747075"/>
              <a:ext cx="2047322" cy="352603"/>
              <a:chOff x="4483506" y="1095815"/>
              <a:chExt cx="2047322" cy="35260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8F4F4-B2AE-9A7A-5159-78A31EDA79EA}"/>
                  </a:ext>
                </a:extLst>
              </p:cNvPr>
              <p:cNvSpPr txBox="1"/>
              <p:nvPr/>
            </p:nvSpPr>
            <p:spPr>
              <a:xfrm>
                <a:off x="4483506" y="1109864"/>
                <a:ext cx="5534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True</a:t>
                </a:r>
                <a:endParaRPr lang="en-GB" sz="1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679B76-C6D5-FBE1-2B64-4B15671F7F21}"/>
                  </a:ext>
                </a:extLst>
              </p:cNvPr>
              <p:cNvSpPr txBox="1"/>
              <p:nvPr/>
            </p:nvSpPr>
            <p:spPr>
              <a:xfrm>
                <a:off x="5930086" y="1095815"/>
                <a:ext cx="6007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False</a:t>
                </a:r>
                <a:endParaRPr lang="en-GB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04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EC1E18-ED4E-D4F1-CC52-BE9E988CC522}"/>
              </a:ext>
            </a:extLst>
          </p:cNvPr>
          <p:cNvGrpSpPr/>
          <p:nvPr/>
        </p:nvGrpSpPr>
        <p:grpSpPr>
          <a:xfrm>
            <a:off x="3276600" y="789918"/>
            <a:ext cx="5638800" cy="5644986"/>
            <a:chOff x="3276600" y="789918"/>
            <a:chExt cx="5638800" cy="5644986"/>
          </a:xfrm>
        </p:grpSpPr>
        <p:grpSp>
          <p:nvGrpSpPr>
            <p:cNvPr id="18" name="Gruppieren 24">
              <a:extLst>
                <a:ext uri="{FF2B5EF4-FFF2-40B4-BE49-F238E27FC236}">
                  <a16:creationId xmlns:a16="http://schemas.microsoft.com/office/drawing/2014/main" id="{9D72B271-CD88-A02A-B021-8CEF8E45723E}"/>
                </a:ext>
              </a:extLst>
            </p:cNvPr>
            <p:cNvGrpSpPr/>
            <p:nvPr/>
          </p:nvGrpSpPr>
          <p:grpSpPr bwMode="gray">
            <a:xfrm>
              <a:off x="3276600" y="789918"/>
              <a:ext cx="5638800" cy="5644986"/>
              <a:chOff x="2409825" y="1574800"/>
              <a:chExt cx="4340225" cy="4344988"/>
            </a:xfrm>
          </p:grpSpPr>
          <p:grpSp>
            <p:nvGrpSpPr>
              <p:cNvPr id="19" name="Gruppieren 25">
                <a:extLst>
                  <a:ext uri="{FF2B5EF4-FFF2-40B4-BE49-F238E27FC236}">
                    <a16:creationId xmlns:a16="http://schemas.microsoft.com/office/drawing/2014/main" id="{219CB550-9EDC-3A65-1A10-D1993F9E66E4}"/>
                  </a:ext>
                </a:extLst>
              </p:cNvPr>
              <p:cNvGrpSpPr/>
              <p:nvPr/>
            </p:nvGrpSpPr>
            <p:grpSpPr bwMode="gray">
              <a:xfrm>
                <a:off x="2409825" y="1574800"/>
                <a:ext cx="4340225" cy="4344988"/>
                <a:chOff x="2409825" y="1574800"/>
                <a:chExt cx="4340225" cy="4344988"/>
              </a:xfrm>
              <a:effectLst>
                <a:outerShdw blurRad="165100" dist="139700" dir="2700000" algn="tl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26" name="Freeform 6">
                  <a:extLst>
                    <a:ext uri="{FF2B5EF4-FFF2-40B4-BE49-F238E27FC236}">
                      <a16:creationId xmlns:a16="http://schemas.microsoft.com/office/drawing/2014/main" id="{D23FA59F-DEF8-9A9E-C99C-BBB752EE713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409825" y="3575050"/>
                  <a:ext cx="2233612" cy="1901825"/>
                </a:xfrm>
                <a:custGeom>
                  <a:avLst/>
                  <a:gdLst>
                    <a:gd name="T0" fmla="*/ 638 w 657"/>
                    <a:gd name="T1" fmla="*/ 320 h 559"/>
                    <a:gd name="T2" fmla="*/ 501 w 657"/>
                    <a:gd name="T3" fmla="*/ 282 h 559"/>
                    <a:gd name="T4" fmla="*/ 501 w 657"/>
                    <a:gd name="T5" fmla="*/ 283 h 559"/>
                    <a:gd name="T6" fmla="*/ 2 w 657"/>
                    <a:gd name="T7" fmla="*/ 0 h 559"/>
                    <a:gd name="T8" fmla="*/ 0 w 657"/>
                    <a:gd name="T9" fmla="*/ 50 h 559"/>
                    <a:gd name="T10" fmla="*/ 5 w 657"/>
                    <a:gd name="T11" fmla="*/ 132 h 559"/>
                    <a:gd name="T12" fmla="*/ 252 w 657"/>
                    <a:gd name="T13" fmla="*/ 559 h 559"/>
                    <a:gd name="T14" fmla="*/ 657 w 657"/>
                    <a:gd name="T15" fmla="*/ 319 h 559"/>
                    <a:gd name="T16" fmla="*/ 638 w 657"/>
                    <a:gd name="T17" fmla="*/ 320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7" h="559">
                      <a:moveTo>
                        <a:pt x="638" y="320"/>
                      </a:moveTo>
                      <a:cubicBezTo>
                        <a:pt x="588" y="320"/>
                        <a:pt x="541" y="306"/>
                        <a:pt x="501" y="282"/>
                      </a:cubicBezTo>
                      <a:cubicBezTo>
                        <a:pt x="501" y="283"/>
                        <a:pt x="501" y="283"/>
                        <a:pt x="501" y="283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7"/>
                        <a:pt x="0" y="33"/>
                        <a:pt x="0" y="50"/>
                      </a:cubicBezTo>
                      <a:cubicBezTo>
                        <a:pt x="0" y="78"/>
                        <a:pt x="2" y="105"/>
                        <a:pt x="5" y="132"/>
                      </a:cubicBezTo>
                      <a:cubicBezTo>
                        <a:pt x="27" y="306"/>
                        <a:pt x="119" y="458"/>
                        <a:pt x="252" y="559"/>
                      </a:cubicBezTo>
                      <a:cubicBezTo>
                        <a:pt x="657" y="319"/>
                        <a:pt x="657" y="319"/>
                        <a:pt x="657" y="319"/>
                      </a:cubicBezTo>
                      <a:cubicBezTo>
                        <a:pt x="651" y="320"/>
                        <a:pt x="644" y="320"/>
                        <a:pt x="638" y="32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1000"/>
                    </a:spcAft>
                  </a:pPr>
                  <a:endParaRPr lang="en-US" sz="2000" u="sng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7" name="Freeform 7">
                  <a:extLst>
                    <a:ext uri="{FF2B5EF4-FFF2-40B4-BE49-F238E27FC236}">
                      <a16:creationId xmlns:a16="http://schemas.microsoft.com/office/drawing/2014/main" id="{13194C35-5D6E-44C8-CA71-607D3BA8208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425700" y="1779588"/>
                  <a:ext cx="1395412" cy="2482850"/>
                </a:xfrm>
                <a:custGeom>
                  <a:avLst/>
                  <a:gdLst>
                    <a:gd name="T0" fmla="*/ 363 w 410"/>
                    <a:gd name="T1" fmla="*/ 578 h 730"/>
                    <a:gd name="T2" fmla="*/ 364 w 410"/>
                    <a:gd name="T3" fmla="*/ 574 h 730"/>
                    <a:gd name="T4" fmla="*/ 364 w 410"/>
                    <a:gd name="T5" fmla="*/ 0 h 730"/>
                    <a:gd name="T6" fmla="*/ 261 w 410"/>
                    <a:gd name="T7" fmla="*/ 60 h 730"/>
                    <a:gd name="T8" fmla="*/ 0 w 410"/>
                    <a:gd name="T9" fmla="*/ 498 h 730"/>
                    <a:gd name="T10" fmla="*/ 410 w 410"/>
                    <a:gd name="T11" fmla="*/ 730 h 730"/>
                    <a:gd name="T12" fmla="*/ 363 w 410"/>
                    <a:gd name="T13" fmla="*/ 578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0" h="730">
                      <a:moveTo>
                        <a:pt x="363" y="578"/>
                      </a:moveTo>
                      <a:cubicBezTo>
                        <a:pt x="363" y="577"/>
                        <a:pt x="364" y="576"/>
                        <a:pt x="364" y="574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27" y="17"/>
                        <a:pt x="293" y="37"/>
                        <a:pt x="261" y="60"/>
                      </a:cubicBezTo>
                      <a:cubicBezTo>
                        <a:pt x="120" y="161"/>
                        <a:pt x="23" y="318"/>
                        <a:pt x="0" y="498"/>
                      </a:cubicBezTo>
                      <a:cubicBezTo>
                        <a:pt x="410" y="730"/>
                        <a:pt x="410" y="730"/>
                        <a:pt x="410" y="730"/>
                      </a:cubicBezTo>
                      <a:cubicBezTo>
                        <a:pt x="381" y="687"/>
                        <a:pt x="363" y="635"/>
                        <a:pt x="363" y="57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18600000" scaled="0"/>
                  <a:tileRect/>
                </a:gradFill>
                <a:ln w="1428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1000"/>
                    </a:spcAft>
                  </a:pPr>
                  <a:endParaRPr lang="en-US" sz="2000" u="sng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8" name="Freeform 8">
                  <a:extLst>
                    <a:ext uri="{FF2B5EF4-FFF2-40B4-BE49-F238E27FC236}">
                      <a16:creationId xmlns:a16="http://schemas.microsoft.com/office/drawing/2014/main" id="{5C54ABBB-DD49-FC6F-5A1B-D8F1778D7AD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759200" y="1574800"/>
                  <a:ext cx="2082800" cy="1765300"/>
                </a:xfrm>
                <a:custGeom>
                  <a:avLst/>
                  <a:gdLst>
                    <a:gd name="T0" fmla="*/ 106 w 612"/>
                    <a:gd name="T1" fmla="*/ 405 h 519"/>
                    <a:gd name="T2" fmla="*/ 106 w 612"/>
                    <a:gd name="T3" fmla="*/ 405 h 519"/>
                    <a:gd name="T4" fmla="*/ 612 w 612"/>
                    <a:gd name="T5" fmla="*/ 119 h 519"/>
                    <a:gd name="T6" fmla="*/ 241 w 612"/>
                    <a:gd name="T7" fmla="*/ 0 h 519"/>
                    <a:gd name="T8" fmla="*/ 226 w 612"/>
                    <a:gd name="T9" fmla="*/ 1 h 519"/>
                    <a:gd name="T10" fmla="*/ 0 w 612"/>
                    <a:gd name="T11" fmla="*/ 48 h 519"/>
                    <a:gd name="T12" fmla="*/ 0 w 612"/>
                    <a:gd name="T13" fmla="*/ 519 h 519"/>
                    <a:gd name="T14" fmla="*/ 106 w 612"/>
                    <a:gd name="T15" fmla="*/ 405 h 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2" h="519">
                      <a:moveTo>
                        <a:pt x="106" y="405"/>
                      </a:moveTo>
                      <a:cubicBezTo>
                        <a:pt x="106" y="405"/>
                        <a:pt x="106" y="405"/>
                        <a:pt x="106" y="405"/>
                      </a:cubicBezTo>
                      <a:cubicBezTo>
                        <a:pt x="612" y="119"/>
                        <a:pt x="612" y="119"/>
                        <a:pt x="612" y="119"/>
                      </a:cubicBezTo>
                      <a:cubicBezTo>
                        <a:pt x="507" y="44"/>
                        <a:pt x="379" y="0"/>
                        <a:pt x="241" y="0"/>
                      </a:cubicBezTo>
                      <a:cubicBezTo>
                        <a:pt x="236" y="0"/>
                        <a:pt x="231" y="1"/>
                        <a:pt x="226" y="1"/>
                      </a:cubicBezTo>
                      <a:cubicBezTo>
                        <a:pt x="146" y="2"/>
                        <a:pt x="70" y="19"/>
                        <a:pt x="0" y="48"/>
                      </a:cubicBezTo>
                      <a:cubicBezTo>
                        <a:pt x="0" y="519"/>
                        <a:pt x="0" y="519"/>
                        <a:pt x="0" y="519"/>
                      </a:cubicBezTo>
                      <a:cubicBezTo>
                        <a:pt x="23" y="471"/>
                        <a:pt x="60" y="432"/>
                        <a:pt x="106" y="40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1000"/>
                    </a:spcAft>
                  </a:pPr>
                  <a:endParaRPr lang="en-US" sz="2000" u="sng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9" name="Freeform 9">
                  <a:extLst>
                    <a:ext uri="{FF2B5EF4-FFF2-40B4-BE49-F238E27FC236}">
                      <a16:creationId xmlns:a16="http://schemas.microsoft.com/office/drawing/2014/main" id="{55C2440B-549F-A81C-88F3-FC6672E2861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527550" y="2044700"/>
                  <a:ext cx="2222500" cy="1898650"/>
                </a:xfrm>
                <a:custGeom>
                  <a:avLst/>
                  <a:gdLst>
                    <a:gd name="T0" fmla="*/ 15 w 653"/>
                    <a:gd name="T1" fmla="*/ 231 h 558"/>
                    <a:gd name="T2" fmla="*/ 170 w 653"/>
                    <a:gd name="T3" fmla="*/ 280 h 558"/>
                    <a:gd name="T4" fmla="*/ 170 w 653"/>
                    <a:gd name="T5" fmla="*/ 280 h 558"/>
                    <a:gd name="T6" fmla="*/ 650 w 653"/>
                    <a:gd name="T7" fmla="*/ 558 h 558"/>
                    <a:gd name="T8" fmla="*/ 653 w 653"/>
                    <a:gd name="T9" fmla="*/ 500 h 558"/>
                    <a:gd name="T10" fmla="*/ 653 w 653"/>
                    <a:gd name="T11" fmla="*/ 486 h 558"/>
                    <a:gd name="T12" fmla="*/ 646 w 653"/>
                    <a:gd name="T13" fmla="*/ 410 h 558"/>
                    <a:gd name="T14" fmla="*/ 410 w 653"/>
                    <a:gd name="T15" fmla="*/ 0 h 558"/>
                    <a:gd name="T16" fmla="*/ 0 w 653"/>
                    <a:gd name="T17" fmla="*/ 232 h 558"/>
                    <a:gd name="T18" fmla="*/ 15 w 653"/>
                    <a:gd name="T19" fmla="*/ 231 h 5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53" h="558">
                      <a:moveTo>
                        <a:pt x="15" y="231"/>
                      </a:moveTo>
                      <a:cubicBezTo>
                        <a:pt x="72" y="231"/>
                        <a:pt x="126" y="249"/>
                        <a:pt x="170" y="280"/>
                      </a:cubicBezTo>
                      <a:cubicBezTo>
                        <a:pt x="170" y="280"/>
                        <a:pt x="170" y="280"/>
                        <a:pt x="170" y="280"/>
                      </a:cubicBezTo>
                      <a:cubicBezTo>
                        <a:pt x="650" y="558"/>
                        <a:pt x="650" y="558"/>
                        <a:pt x="650" y="558"/>
                      </a:cubicBezTo>
                      <a:cubicBezTo>
                        <a:pt x="652" y="539"/>
                        <a:pt x="653" y="520"/>
                        <a:pt x="653" y="500"/>
                      </a:cubicBezTo>
                      <a:cubicBezTo>
                        <a:pt x="653" y="496"/>
                        <a:pt x="653" y="491"/>
                        <a:pt x="653" y="486"/>
                      </a:cubicBezTo>
                      <a:cubicBezTo>
                        <a:pt x="652" y="460"/>
                        <a:pt x="650" y="435"/>
                        <a:pt x="646" y="410"/>
                      </a:cubicBezTo>
                      <a:cubicBezTo>
                        <a:pt x="623" y="244"/>
                        <a:pt x="536" y="99"/>
                        <a:pt x="410" y="0"/>
                      </a:cubicBezTo>
                      <a:cubicBezTo>
                        <a:pt x="0" y="232"/>
                        <a:pt x="0" y="232"/>
                        <a:pt x="0" y="232"/>
                      </a:cubicBezTo>
                      <a:cubicBezTo>
                        <a:pt x="5" y="231"/>
                        <a:pt x="10" y="231"/>
                        <a:pt x="15" y="23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1000"/>
                    </a:spcAft>
                  </a:pPr>
                  <a:endParaRPr lang="en-US" sz="2000" u="sng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0" name="Freeform 10">
                  <a:extLst>
                    <a:ext uri="{FF2B5EF4-FFF2-40B4-BE49-F238E27FC236}">
                      <a16:creationId xmlns:a16="http://schemas.microsoft.com/office/drawing/2014/main" id="{3B8A91E1-741A-18BA-6C4C-2CD26A26DA7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351213" y="4152900"/>
                  <a:ext cx="2047875" cy="1766888"/>
                </a:xfrm>
                <a:custGeom>
                  <a:avLst/>
                  <a:gdLst>
                    <a:gd name="T0" fmla="*/ 484 w 602"/>
                    <a:gd name="T1" fmla="*/ 120 h 519"/>
                    <a:gd name="T2" fmla="*/ 0 w 602"/>
                    <a:gd name="T3" fmla="*/ 407 h 519"/>
                    <a:gd name="T4" fmla="*/ 186 w 602"/>
                    <a:gd name="T5" fmla="*/ 494 h 519"/>
                    <a:gd name="T6" fmla="*/ 343 w 602"/>
                    <a:gd name="T7" fmla="*/ 518 h 519"/>
                    <a:gd name="T8" fmla="*/ 361 w 602"/>
                    <a:gd name="T9" fmla="*/ 519 h 519"/>
                    <a:gd name="T10" fmla="*/ 602 w 602"/>
                    <a:gd name="T11" fmla="*/ 471 h 519"/>
                    <a:gd name="T12" fmla="*/ 602 w 602"/>
                    <a:gd name="T13" fmla="*/ 0 h 519"/>
                    <a:gd name="T14" fmla="*/ 484 w 602"/>
                    <a:gd name="T15" fmla="*/ 120 h 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2" h="519">
                      <a:moveTo>
                        <a:pt x="484" y="120"/>
                      </a:moveTo>
                      <a:cubicBezTo>
                        <a:pt x="0" y="407"/>
                        <a:pt x="0" y="407"/>
                        <a:pt x="0" y="407"/>
                      </a:cubicBezTo>
                      <a:cubicBezTo>
                        <a:pt x="56" y="445"/>
                        <a:pt x="119" y="475"/>
                        <a:pt x="186" y="494"/>
                      </a:cubicBezTo>
                      <a:cubicBezTo>
                        <a:pt x="236" y="509"/>
                        <a:pt x="289" y="517"/>
                        <a:pt x="343" y="518"/>
                      </a:cubicBezTo>
                      <a:cubicBezTo>
                        <a:pt x="349" y="518"/>
                        <a:pt x="355" y="519"/>
                        <a:pt x="361" y="519"/>
                      </a:cubicBezTo>
                      <a:cubicBezTo>
                        <a:pt x="446" y="519"/>
                        <a:pt x="528" y="502"/>
                        <a:pt x="602" y="471"/>
                      </a:cubicBezTo>
                      <a:cubicBezTo>
                        <a:pt x="602" y="0"/>
                        <a:pt x="602" y="0"/>
                        <a:pt x="602" y="0"/>
                      </a:cubicBezTo>
                      <a:cubicBezTo>
                        <a:pt x="577" y="52"/>
                        <a:pt x="535" y="93"/>
                        <a:pt x="484" y="12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1000"/>
                    </a:spcAft>
                  </a:pPr>
                  <a:endParaRPr lang="en-US" sz="2000" u="sng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1" name="Freeform 11">
                  <a:extLst>
                    <a:ext uri="{FF2B5EF4-FFF2-40B4-BE49-F238E27FC236}">
                      <a16:creationId xmlns:a16="http://schemas.microsoft.com/office/drawing/2014/main" id="{E057E063-91B6-D5C8-738D-B255ADB0801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345113" y="3244850"/>
                  <a:ext cx="1384300" cy="2470150"/>
                </a:xfrm>
                <a:custGeom>
                  <a:avLst/>
                  <a:gdLst>
                    <a:gd name="T0" fmla="*/ 44 w 407"/>
                    <a:gd name="T1" fmla="*/ 147 h 726"/>
                    <a:gd name="T2" fmla="*/ 44 w 407"/>
                    <a:gd name="T3" fmla="*/ 151 h 726"/>
                    <a:gd name="T4" fmla="*/ 44 w 407"/>
                    <a:gd name="T5" fmla="*/ 726 h 726"/>
                    <a:gd name="T6" fmla="*/ 407 w 407"/>
                    <a:gd name="T7" fmla="*/ 236 h 726"/>
                    <a:gd name="T8" fmla="*/ 0 w 407"/>
                    <a:gd name="T9" fmla="*/ 0 h 726"/>
                    <a:gd name="T10" fmla="*/ 44 w 407"/>
                    <a:gd name="T11" fmla="*/ 147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7" h="726">
                      <a:moveTo>
                        <a:pt x="44" y="147"/>
                      </a:moveTo>
                      <a:cubicBezTo>
                        <a:pt x="44" y="149"/>
                        <a:pt x="44" y="150"/>
                        <a:pt x="44" y="151"/>
                      </a:cubicBezTo>
                      <a:cubicBezTo>
                        <a:pt x="44" y="726"/>
                        <a:pt x="44" y="726"/>
                        <a:pt x="44" y="726"/>
                      </a:cubicBezTo>
                      <a:cubicBezTo>
                        <a:pt x="236" y="636"/>
                        <a:pt x="377" y="454"/>
                        <a:pt x="407" y="236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8" y="43"/>
                        <a:pt x="44" y="93"/>
                        <a:pt x="44" y="147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1000"/>
                    </a:spcAft>
                  </a:pPr>
                  <a:endParaRPr lang="en-US" sz="2000" u="sng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2" name="Ellipse 41">
                  <a:extLst>
                    <a:ext uri="{FF2B5EF4-FFF2-40B4-BE49-F238E27FC236}">
                      <a16:creationId xmlns:a16="http://schemas.microsoft.com/office/drawing/2014/main" id="{00F98AE7-E8E5-04D6-DBC3-DA4424F8AA64}"/>
                    </a:ext>
                  </a:extLst>
                </p:cNvPr>
                <p:cNvSpPr/>
                <p:nvPr/>
              </p:nvSpPr>
              <p:spPr bwMode="gray">
                <a:xfrm>
                  <a:off x="3648330" y="2821781"/>
                  <a:ext cx="1864038" cy="1864038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D7D7D7">
                        <a:lumMod val="0"/>
                        <a:lumOff val="100000"/>
                      </a:srgbClr>
                    </a:gs>
                    <a:gs pos="0">
                      <a:srgbClr val="AFAFAF">
                        <a:lumMod val="21000"/>
                        <a:lumOff val="79000"/>
                      </a:srgbClr>
                    </a:gs>
                  </a:gsLst>
                  <a:lin ang="16200000" scaled="1"/>
                  <a:tileRect/>
                </a:gradFill>
                <a:ln w="14288" cap="flat">
                  <a:noFill/>
                  <a:prstDash val="solid"/>
                  <a:miter lim="800000"/>
                  <a:headEnd/>
                  <a:tailEnd/>
                </a:ln>
                <a:effectLst>
                  <a:innerShdw blurRad="139700" dist="101600" dir="13500000">
                    <a:prstClr val="black">
                      <a:alpha val="35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1000"/>
                    </a:spcAft>
                  </a:pPr>
                  <a:endParaRPr lang="en-US" sz="2000" u="sng" noProof="1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0" name="Textfeld 26">
                <a:extLst>
                  <a:ext uri="{FF2B5EF4-FFF2-40B4-BE49-F238E27FC236}">
                    <a16:creationId xmlns:a16="http://schemas.microsoft.com/office/drawing/2014/main" id="{BC5EAC66-E4C0-5BB3-2841-2A011032CF58}"/>
                  </a:ext>
                </a:extLst>
              </p:cNvPr>
              <p:cNvSpPr txBox="1"/>
              <p:nvPr/>
            </p:nvSpPr>
            <p:spPr bwMode="gray">
              <a:xfrm>
                <a:off x="2658157" y="2659733"/>
                <a:ext cx="1045608" cy="908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dirty="0">
                    <a:solidFill>
                      <a:schemeClr val="bg2"/>
                    </a:solidFill>
                  </a:rPr>
                  <a:t>01</a:t>
                </a:r>
              </a:p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dirty="0">
                    <a:solidFill>
                      <a:schemeClr val="bg2"/>
                    </a:solidFill>
                  </a:rPr>
                  <a:t>Generation</a:t>
                </a:r>
              </a:p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en-US" sz="2000" u="sng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" name="Textfeld 27">
                <a:extLst>
                  <a:ext uri="{FF2B5EF4-FFF2-40B4-BE49-F238E27FC236}">
                    <a16:creationId xmlns:a16="http://schemas.microsoft.com/office/drawing/2014/main" id="{5B96183F-A981-A5FD-4604-6D46C411760E}"/>
                  </a:ext>
                </a:extLst>
              </p:cNvPr>
              <p:cNvSpPr txBox="1"/>
              <p:nvPr/>
            </p:nvSpPr>
            <p:spPr bwMode="gray">
              <a:xfrm>
                <a:off x="4110083" y="1779588"/>
                <a:ext cx="751460" cy="59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dirty="0">
                    <a:solidFill>
                      <a:schemeClr val="bg2"/>
                    </a:solidFill>
                  </a:rPr>
                  <a:t>02</a:t>
                </a:r>
              </a:p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dirty="0">
                    <a:solidFill>
                      <a:schemeClr val="bg2"/>
                    </a:solidFill>
                  </a:rPr>
                  <a:t>Storage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" name="Textfeld 31">
                <a:extLst>
                  <a:ext uri="{FF2B5EF4-FFF2-40B4-BE49-F238E27FC236}">
                    <a16:creationId xmlns:a16="http://schemas.microsoft.com/office/drawing/2014/main" id="{D9D58C88-B30E-A44A-C341-941B582DA0D2}"/>
                  </a:ext>
                </a:extLst>
              </p:cNvPr>
              <p:cNvSpPr txBox="1"/>
              <p:nvPr/>
            </p:nvSpPr>
            <p:spPr bwMode="gray">
              <a:xfrm>
                <a:off x="5574950" y="2469852"/>
                <a:ext cx="445664" cy="59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dirty="0">
                    <a:solidFill>
                      <a:schemeClr val="bg2"/>
                    </a:solidFill>
                  </a:rPr>
                  <a:t>03</a:t>
                </a:r>
              </a:p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dirty="0">
                    <a:solidFill>
                      <a:schemeClr val="bg2"/>
                    </a:solidFill>
                  </a:rPr>
                  <a:t>Use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3" name="Textfeld 32">
                <a:extLst>
                  <a:ext uri="{FF2B5EF4-FFF2-40B4-BE49-F238E27FC236}">
                    <a16:creationId xmlns:a16="http://schemas.microsoft.com/office/drawing/2014/main" id="{A446033F-0749-829C-9D2C-8F5491B7D9EB}"/>
                  </a:ext>
                </a:extLst>
              </p:cNvPr>
              <p:cNvSpPr txBox="1"/>
              <p:nvPr/>
            </p:nvSpPr>
            <p:spPr bwMode="gray">
              <a:xfrm>
                <a:off x="5638800" y="4120628"/>
                <a:ext cx="743021" cy="59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dirty="0">
                    <a:solidFill>
                      <a:schemeClr val="bg2"/>
                    </a:solidFill>
                  </a:rPr>
                  <a:t>04</a:t>
                </a:r>
              </a:p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dirty="0">
                    <a:solidFill>
                      <a:schemeClr val="bg2"/>
                    </a:solidFill>
                  </a:rPr>
                  <a:t>Sharing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4" name="Textfeld 33">
                <a:extLst>
                  <a:ext uri="{FF2B5EF4-FFF2-40B4-BE49-F238E27FC236}">
                    <a16:creationId xmlns:a16="http://schemas.microsoft.com/office/drawing/2014/main" id="{63F81D5B-0A3E-6386-5572-091B19342068}"/>
                  </a:ext>
                </a:extLst>
              </p:cNvPr>
              <p:cNvSpPr txBox="1"/>
              <p:nvPr/>
            </p:nvSpPr>
            <p:spPr bwMode="gray">
              <a:xfrm>
                <a:off x="4274225" y="4942036"/>
                <a:ext cx="886936" cy="59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dirty="0">
                    <a:solidFill>
                      <a:schemeClr val="bg2"/>
                    </a:solidFill>
                  </a:rPr>
                  <a:t>05</a:t>
                </a:r>
              </a:p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dirty="0" err="1">
                    <a:solidFill>
                      <a:schemeClr val="bg2"/>
                    </a:solidFill>
                  </a:rPr>
                  <a:t>Archiving</a:t>
                </a:r>
                <a:endParaRPr lang="en-US" sz="2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Textfeld 34">
                <a:extLst>
                  <a:ext uri="{FF2B5EF4-FFF2-40B4-BE49-F238E27FC236}">
                    <a16:creationId xmlns:a16="http://schemas.microsoft.com/office/drawing/2014/main" id="{FFA24AF2-DDB8-29B2-13E7-591AA43B6938}"/>
                  </a:ext>
                </a:extLst>
              </p:cNvPr>
              <p:cNvSpPr txBox="1"/>
              <p:nvPr/>
            </p:nvSpPr>
            <p:spPr bwMode="gray">
              <a:xfrm>
                <a:off x="2825608" y="4328499"/>
                <a:ext cx="824652" cy="59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u="sng" dirty="0">
                    <a:solidFill>
                      <a:schemeClr val="bg2"/>
                    </a:solidFill>
                  </a:rPr>
                  <a:t>06 </a:t>
                </a:r>
              </a:p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u="sng" dirty="0">
                    <a:solidFill>
                      <a:schemeClr val="bg2"/>
                    </a:solidFill>
                  </a:rPr>
                  <a:t>Deletion</a:t>
                </a:r>
                <a:endParaRPr lang="en-US" sz="2000" u="sng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3" name="Rechteck 42">
              <a:extLst>
                <a:ext uri="{FF2B5EF4-FFF2-40B4-BE49-F238E27FC236}">
                  <a16:creationId xmlns:a16="http://schemas.microsoft.com/office/drawing/2014/main" id="{1183FBEE-C3DE-3D4D-7067-C7FBF0E980E6}"/>
                </a:ext>
              </a:extLst>
            </p:cNvPr>
            <p:cNvSpPr/>
            <p:nvPr/>
          </p:nvSpPr>
          <p:spPr bwMode="gray">
            <a:xfrm>
              <a:off x="5204195" y="3149929"/>
              <a:ext cx="1783610" cy="890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  <a:spcAft>
                  <a:spcPts val="1000"/>
                </a:spcAft>
              </a:pPr>
              <a:r>
                <a:rPr lang="de-DE" sz="3200" b="1" noProof="1"/>
                <a:t>Data Lifecycle</a:t>
              </a:r>
              <a:endParaRPr lang="en-US" sz="3200" b="1" noProof="1"/>
            </a:p>
          </p:txBody>
        </p:sp>
      </p:grpSp>
    </p:spTree>
    <p:extLst>
      <p:ext uri="{BB962C8B-B14F-4D97-AF65-F5344CB8AC3E}">
        <p14:creationId xmlns:p14="http://schemas.microsoft.com/office/powerpoint/2010/main" val="227583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B2F744-376E-7B70-542C-D59ECEEA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627" y="182880"/>
            <a:ext cx="1695241" cy="1362914"/>
          </a:xfrm>
          <a:prstGeom prst="rect">
            <a:avLst/>
          </a:prstGeom>
        </p:spPr>
      </p:pic>
      <p:graphicFrame>
        <p:nvGraphicFramePr>
          <p:cNvPr id="104" name="Diagram 103">
            <a:extLst>
              <a:ext uri="{FF2B5EF4-FFF2-40B4-BE49-F238E27FC236}">
                <a16:creationId xmlns:a16="http://schemas.microsoft.com/office/drawing/2014/main" id="{2260533A-124E-0DFE-79C7-92C91A6C2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7126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172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490130C1-CE1A-CBA8-F2C1-0DADDC926678}"/>
              </a:ext>
            </a:extLst>
          </p:cNvPr>
          <p:cNvGrpSpPr/>
          <p:nvPr/>
        </p:nvGrpSpPr>
        <p:grpSpPr>
          <a:xfrm>
            <a:off x="247798" y="2786743"/>
            <a:ext cx="9912202" cy="3351590"/>
            <a:chOff x="1943563" y="3360128"/>
            <a:chExt cx="8216437" cy="2778205"/>
          </a:xfrm>
        </p:grpSpPr>
        <p:graphicFrame>
          <p:nvGraphicFramePr>
            <p:cNvPr id="61" name="Diagram 60">
              <a:extLst>
                <a:ext uri="{FF2B5EF4-FFF2-40B4-BE49-F238E27FC236}">
                  <a16:creationId xmlns:a16="http://schemas.microsoft.com/office/drawing/2014/main" id="{ACCDB8E5-78AE-D2E9-40A7-538DBFD1DA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7917482"/>
                </p:ext>
              </p:extLst>
            </p:nvPr>
          </p:nvGraphicFramePr>
          <p:xfrm>
            <a:off x="2032000" y="4984385"/>
            <a:ext cx="8128000" cy="11539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80B92CB-F4E1-7F6F-9DC8-132D0DD17C2F}"/>
                </a:ext>
              </a:extLst>
            </p:cNvPr>
            <p:cNvGrpSpPr/>
            <p:nvPr/>
          </p:nvGrpSpPr>
          <p:grpSpPr>
            <a:xfrm>
              <a:off x="1943563" y="3360128"/>
              <a:ext cx="8165989" cy="1595470"/>
              <a:chOff x="266004" y="3198722"/>
              <a:chExt cx="8165989" cy="159547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44A9AB5-E77F-1937-984C-BDC1789205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7710" t="42738" r="72993" b="30666"/>
              <a:stretch/>
            </p:blipFill>
            <p:spPr>
              <a:xfrm>
                <a:off x="1879249" y="3246063"/>
                <a:ext cx="958544" cy="1153948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913F2B9A-0A40-719D-2279-7D7F598A18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37504" r="87184" b="22384"/>
              <a:stretch/>
            </p:blipFill>
            <p:spPr>
              <a:xfrm>
                <a:off x="266004" y="3343563"/>
                <a:ext cx="1064876" cy="1402579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EEA49822-0106-F2AD-C962-DE5DDB635B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4415" t="43533" r="46288" b="21658"/>
              <a:stretch/>
            </p:blipFill>
            <p:spPr>
              <a:xfrm>
                <a:off x="3225214" y="3283899"/>
                <a:ext cx="958544" cy="1510293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58C64E46-8B33-B864-563B-5616113FA1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8196" t="43604" r="29938" b="27618"/>
              <a:stretch/>
            </p:blipFill>
            <p:spPr>
              <a:xfrm>
                <a:off x="4580593" y="3283899"/>
                <a:ext cx="1223404" cy="124863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64D603A7-B9AB-04C8-E694-20952E5053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4354" t="43604" r="16481" b="27618"/>
              <a:stretch/>
            </p:blipFill>
            <p:spPr>
              <a:xfrm>
                <a:off x="6173115" y="3198722"/>
                <a:ext cx="944880" cy="124863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342AF5B-74ED-3E3A-ABFD-C523384916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8178" t="46806" r="2657" b="24416"/>
              <a:stretch/>
            </p:blipFill>
            <p:spPr>
              <a:xfrm>
                <a:off x="7487113" y="3343563"/>
                <a:ext cx="944880" cy="124863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9642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1780-0FBE-8C0D-57E9-A4008BA4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1DA00-47A5-B9C4-2ED8-81CADAB1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D9A6DA-244D-F1B3-9252-B63E59264EBF}"/>
              </a:ext>
            </a:extLst>
          </p:cNvPr>
          <p:cNvGrpSpPr/>
          <p:nvPr/>
        </p:nvGrpSpPr>
        <p:grpSpPr>
          <a:xfrm>
            <a:off x="876300" y="2578419"/>
            <a:ext cx="10123647" cy="2615089"/>
            <a:chOff x="876300" y="2578419"/>
            <a:chExt cx="10123647" cy="26150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B14F89-3097-10B1-7F10-793C61704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72" r="6068"/>
            <a:stretch/>
          </p:blipFill>
          <p:spPr>
            <a:xfrm>
              <a:off x="4325064" y="2643189"/>
              <a:ext cx="3179921" cy="25503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761DB3F-70C9-898A-866B-FFDBB0ED1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l="7717" r="6650"/>
            <a:stretch/>
          </p:blipFill>
          <p:spPr>
            <a:xfrm>
              <a:off x="876300" y="2605089"/>
              <a:ext cx="3133725" cy="24936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B806215-5930-5A12-BEFE-C96701696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l="4771" r="5762"/>
            <a:stretch/>
          </p:blipFill>
          <p:spPr>
            <a:xfrm>
              <a:off x="7820025" y="2578419"/>
              <a:ext cx="3179922" cy="2615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469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F4A06-5C57-80A3-DC80-66A09F12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627" y="182880"/>
            <a:ext cx="1695241" cy="136291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9443ADA-AAA1-6A65-0ED9-5EB9A6DA5E57}"/>
              </a:ext>
            </a:extLst>
          </p:cNvPr>
          <p:cNvGrpSpPr/>
          <p:nvPr/>
        </p:nvGrpSpPr>
        <p:grpSpPr>
          <a:xfrm>
            <a:off x="1076190" y="1679230"/>
            <a:ext cx="8128000" cy="5418667"/>
            <a:chOff x="1076190" y="1679230"/>
            <a:chExt cx="8128000" cy="541866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721573BD-3F4C-230B-DB33-68199040756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43734399"/>
                </p:ext>
              </p:extLst>
            </p:nvPr>
          </p:nvGraphicFramePr>
          <p:xfrm>
            <a:off x="1076190" y="1679230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45637B-3098-F543-B2C3-75AAB357D97F}"/>
                </a:ext>
              </a:extLst>
            </p:cNvPr>
            <p:cNvSpPr txBox="1"/>
            <p:nvPr/>
          </p:nvSpPr>
          <p:spPr>
            <a:xfrm>
              <a:off x="4414351" y="1679230"/>
              <a:ext cx="1918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Types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30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A9B91D-538B-CEDF-2ED1-C7F3AACA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7A51D5-594D-2707-224B-EDFE1222D2B7}"/>
              </a:ext>
            </a:extLst>
          </p:cNvPr>
          <p:cNvGrpSpPr/>
          <p:nvPr/>
        </p:nvGrpSpPr>
        <p:grpSpPr>
          <a:xfrm>
            <a:off x="6158372" y="1422719"/>
            <a:ext cx="5143500" cy="3263582"/>
            <a:chOff x="6158372" y="1422719"/>
            <a:chExt cx="5143500" cy="326358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98DB35E-7EF5-EAFE-F3CB-43EC1287C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2816"/>
            <a:stretch/>
          </p:blipFill>
          <p:spPr>
            <a:xfrm>
              <a:off x="6158372" y="1422719"/>
              <a:ext cx="5143500" cy="3263582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8EBC45D-B89A-DCC7-1D87-7ADB9BDE5B10}"/>
                </a:ext>
              </a:extLst>
            </p:cNvPr>
            <p:cNvCxnSpPr/>
            <p:nvPr/>
          </p:nvCxnSpPr>
          <p:spPr>
            <a:xfrm flipV="1">
              <a:off x="8610600" y="2971788"/>
              <a:ext cx="0" cy="1310652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940590-46C8-FD24-2F29-DC2F8AB6E2D1}"/>
                </a:ext>
              </a:extLst>
            </p:cNvPr>
            <p:cNvCxnSpPr/>
            <p:nvPr/>
          </p:nvCxnSpPr>
          <p:spPr>
            <a:xfrm flipH="1">
              <a:off x="6804660" y="2994648"/>
              <a:ext cx="1805940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F7D40D-9B83-E60D-10CC-4FF73A535BED}"/>
              </a:ext>
            </a:extLst>
          </p:cNvPr>
          <p:cNvGrpSpPr/>
          <p:nvPr/>
        </p:nvGrpSpPr>
        <p:grpSpPr>
          <a:xfrm>
            <a:off x="890128" y="881538"/>
            <a:ext cx="4774403" cy="5094923"/>
            <a:chOff x="890128" y="881538"/>
            <a:chExt cx="4774403" cy="50949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1110B9-DD1D-4CAE-9050-2552CB0D31BE}"/>
                </a:ext>
              </a:extLst>
            </p:cNvPr>
            <p:cNvGrpSpPr/>
            <p:nvPr/>
          </p:nvGrpSpPr>
          <p:grpSpPr>
            <a:xfrm>
              <a:off x="890128" y="881538"/>
              <a:ext cx="4774403" cy="5094923"/>
              <a:chOff x="890128" y="881538"/>
              <a:chExt cx="4774403" cy="5094923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81930C8-A947-004D-96F1-836A66260F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64" t="1041" r="1272" b="986"/>
              <a:stretch/>
            </p:blipFill>
            <p:spPr>
              <a:xfrm>
                <a:off x="890128" y="881538"/>
                <a:ext cx="4472940" cy="5094923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12B4DC-6007-7EC7-A015-C249CED12953}"/>
                  </a:ext>
                </a:extLst>
              </p:cNvPr>
              <p:cNvSpPr txBox="1"/>
              <p:nvPr/>
            </p:nvSpPr>
            <p:spPr>
              <a:xfrm>
                <a:off x="3791960" y="1617614"/>
                <a:ext cx="10647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 = 2x + 1</a:t>
                </a: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BE94A4-A75F-E259-256F-478A13E78C3C}"/>
                  </a:ext>
                </a:extLst>
              </p:cNvPr>
              <p:cNvSpPr txBox="1"/>
              <p:nvPr/>
            </p:nvSpPr>
            <p:spPr>
              <a:xfrm>
                <a:off x="2987857" y="3280085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c</a:t>
                </a:r>
                <a:endParaRPr lang="en-GB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CB31A29-A3BD-A7CB-00AE-76D27CD4E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29867" y="3495198"/>
                <a:ext cx="381800" cy="5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415791-7BEB-0E9D-D3AE-13272354E61C}"/>
                  </a:ext>
                </a:extLst>
              </p:cNvPr>
              <p:cNvSpPr txBox="1"/>
              <p:nvPr/>
            </p:nvSpPr>
            <p:spPr>
              <a:xfrm rot="18000000">
                <a:off x="2729703" y="241136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m</a:t>
                </a:r>
                <a:endParaRPr lang="en-GB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5FAD6F-7270-05B1-9510-E9D38D53288E}"/>
                  </a:ext>
                </a:extLst>
              </p:cNvPr>
              <p:cNvSpPr txBox="1"/>
              <p:nvPr/>
            </p:nvSpPr>
            <p:spPr>
              <a:xfrm>
                <a:off x="3593964" y="4477417"/>
                <a:ext cx="2070567" cy="9694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 = </a:t>
                </a:r>
                <a:r>
                  <a:rPr lang="en-US" b="1" dirty="0">
                    <a:solidFill>
                      <a:schemeClr val="accent2"/>
                    </a:solidFill>
                  </a:rPr>
                  <a:t>m</a:t>
                </a:r>
                <a:r>
                  <a:rPr lang="en-US" dirty="0"/>
                  <a:t>x + </a:t>
                </a:r>
                <a:r>
                  <a:rPr lang="en-US" b="1" dirty="0">
                    <a:solidFill>
                      <a:schemeClr val="accent1"/>
                    </a:solidFill>
                  </a:rPr>
                  <a:t>c</a:t>
                </a:r>
              </a:p>
              <a:p>
                <a:endParaRPr lang="en-US" sz="1050" b="1" dirty="0">
                  <a:solidFill>
                    <a:schemeClr val="accent1"/>
                  </a:solidFill>
                </a:endParaRPr>
              </a:p>
              <a:p>
                <a:pPr marL="266700" indent="-266700"/>
                <a:r>
                  <a:rPr lang="en-US" sz="1400" dirty="0">
                    <a:solidFill>
                      <a:schemeClr val="accent2"/>
                    </a:solidFill>
                  </a:rPr>
                  <a:t>m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1400" i="1" dirty="0"/>
                  <a:t>slope</a:t>
                </a:r>
              </a:p>
              <a:p>
                <a:pPr marL="266700" indent="-266700"/>
                <a:r>
                  <a:rPr lang="en-US" sz="1400" dirty="0">
                    <a:solidFill>
                      <a:schemeClr val="accent1"/>
                    </a:solidFill>
                  </a:rPr>
                  <a:t>c	</a:t>
                </a:r>
                <a:r>
                  <a:rPr lang="en-US" sz="1400" i="1" dirty="0"/>
                  <a:t>intercept</a:t>
                </a:r>
                <a:r>
                  <a:rPr lang="en-US" sz="1400" dirty="0"/>
                  <a:t> on the y-axis</a:t>
                </a:r>
                <a:endParaRPr lang="en-GB" sz="14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B5357C-FFC5-F6F9-2B3F-D0DEDF580D70}"/>
                </a:ext>
              </a:extLst>
            </p:cNvPr>
            <p:cNvSpPr txBox="1"/>
            <p:nvPr/>
          </p:nvSpPr>
          <p:spPr>
            <a:xfrm>
              <a:off x="2228850" y="942975"/>
              <a:ext cx="1823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Equation of a line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36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005079A-1416-A7D5-F31A-0640E3BBC35F}"/>
              </a:ext>
            </a:extLst>
          </p:cNvPr>
          <p:cNvGrpSpPr/>
          <p:nvPr/>
        </p:nvGrpSpPr>
        <p:grpSpPr>
          <a:xfrm>
            <a:off x="983456" y="2338387"/>
            <a:ext cx="10225088" cy="2438400"/>
            <a:chOff x="1023937" y="2338387"/>
            <a:chExt cx="10225088" cy="2438400"/>
          </a:xfrm>
          <a:solidFill>
            <a:schemeClr val="bg1"/>
          </a:solidFill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C34973-A2A7-E705-42A4-8E4A33B04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937" y="2338387"/>
              <a:ext cx="3200400" cy="241935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B94BE8-C31B-C2E0-E94A-3934F2B4B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1519" y="2338387"/>
              <a:ext cx="3152775" cy="2438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FBA26DC-2966-5B35-8A0E-C47DBB2CE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1475" y="2338387"/>
              <a:ext cx="3257550" cy="24384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C173708-5408-F64D-893B-6871A073B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3427" y="3429000"/>
              <a:ext cx="1206104" cy="832646"/>
            </a:xfrm>
            <a:prstGeom prst="straightConnector1">
              <a:avLst/>
            </a:prstGeom>
            <a:grpFill/>
            <a:ln w="22225">
              <a:prstDash val="sysDash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845D75-12A7-F338-D9D1-198059C83636}"/>
                </a:ext>
              </a:extLst>
            </p:cNvPr>
            <p:cNvCxnSpPr>
              <a:cxnSpLocks/>
            </p:cNvCxnSpPr>
            <p:nvPr/>
          </p:nvCxnSpPr>
          <p:spPr>
            <a:xfrm>
              <a:off x="8759429" y="3429000"/>
              <a:ext cx="1232296" cy="832646"/>
            </a:xfrm>
            <a:prstGeom prst="straightConnector1">
              <a:avLst/>
            </a:prstGeom>
            <a:grpFill/>
            <a:ln w="22225">
              <a:prstDash val="sysDash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54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2165A3A-A830-37E8-9EE1-29F367565EBB}"/>
              </a:ext>
            </a:extLst>
          </p:cNvPr>
          <p:cNvGrpSpPr/>
          <p:nvPr/>
        </p:nvGrpSpPr>
        <p:grpSpPr>
          <a:xfrm>
            <a:off x="6305550" y="552450"/>
            <a:ext cx="4200525" cy="895350"/>
            <a:chOff x="6305550" y="552450"/>
            <a:chExt cx="4200525" cy="8953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13FF87-0FD2-4670-76F7-612851A3F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5766" b="27297"/>
            <a:stretch/>
          </p:blipFill>
          <p:spPr>
            <a:xfrm>
              <a:off x="6305550" y="552450"/>
              <a:ext cx="4200525" cy="895350"/>
            </a:xfrm>
            <a:prstGeom prst="rect">
              <a:avLst/>
            </a:prstGeom>
            <a:noFill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DAB812-9F05-1790-D45E-5B391F072D77}"/>
                </a:ext>
              </a:extLst>
            </p:cNvPr>
            <p:cNvSpPr/>
            <p:nvPr/>
          </p:nvSpPr>
          <p:spPr>
            <a:xfrm>
              <a:off x="7115175" y="552450"/>
              <a:ext cx="523875" cy="89535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5B3227-B9B5-91F2-3B70-02266745E3E6}"/>
                </a:ext>
              </a:extLst>
            </p:cNvPr>
            <p:cNvSpPr/>
            <p:nvPr/>
          </p:nvSpPr>
          <p:spPr>
            <a:xfrm>
              <a:off x="6667500" y="819150"/>
              <a:ext cx="1038225" cy="31432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86EDE3-8876-D329-4950-6F2796FDBF8B}"/>
                </a:ext>
              </a:extLst>
            </p:cNvPr>
            <p:cNvSpPr/>
            <p:nvPr/>
          </p:nvSpPr>
          <p:spPr>
            <a:xfrm>
              <a:off x="6338887" y="1171575"/>
              <a:ext cx="1366838" cy="25717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DC6A48-3BE2-95EA-584B-A86B031C8725}"/>
              </a:ext>
            </a:extLst>
          </p:cNvPr>
          <p:cNvGrpSpPr/>
          <p:nvPr/>
        </p:nvGrpSpPr>
        <p:grpSpPr>
          <a:xfrm>
            <a:off x="6267450" y="2228849"/>
            <a:ext cx="4200525" cy="895350"/>
            <a:chOff x="6267450" y="2228849"/>
            <a:chExt cx="4200525" cy="8953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BA448-3DD7-0B6A-4786-13341EAECD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5766" b="27297"/>
            <a:stretch/>
          </p:blipFill>
          <p:spPr>
            <a:xfrm>
              <a:off x="6267450" y="2228849"/>
              <a:ext cx="4200525" cy="895350"/>
            </a:xfrm>
            <a:prstGeom prst="rect">
              <a:avLst/>
            </a:prstGeom>
            <a:noFill/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22F476-94CA-3000-A2BC-77FCBBC79291}"/>
                </a:ext>
              </a:extLst>
            </p:cNvPr>
            <p:cNvGrpSpPr/>
            <p:nvPr/>
          </p:nvGrpSpPr>
          <p:grpSpPr>
            <a:xfrm>
              <a:off x="6300787" y="2228849"/>
              <a:ext cx="2814638" cy="895350"/>
              <a:chOff x="6300787" y="2228849"/>
              <a:chExt cx="2814638" cy="89535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532CC-0A3D-5B5F-DCED-B34D2F2E877D}"/>
                  </a:ext>
                </a:extLst>
              </p:cNvPr>
              <p:cNvSpPr/>
              <p:nvPr/>
            </p:nvSpPr>
            <p:spPr>
              <a:xfrm>
                <a:off x="8586493" y="2228849"/>
                <a:ext cx="405404" cy="89535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AAEE80-9C48-37B9-915E-048EBF191B44}"/>
                  </a:ext>
                </a:extLst>
              </p:cNvPr>
              <p:cNvSpPr/>
              <p:nvPr/>
            </p:nvSpPr>
            <p:spPr>
              <a:xfrm>
                <a:off x="6629400" y="2495549"/>
                <a:ext cx="2486025" cy="314325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B30D539-B75A-8241-07E8-938574BF2773}"/>
                  </a:ext>
                </a:extLst>
              </p:cNvPr>
              <p:cNvSpPr/>
              <p:nvPr/>
            </p:nvSpPr>
            <p:spPr>
              <a:xfrm>
                <a:off x="6300787" y="2847974"/>
                <a:ext cx="2814638" cy="257175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05A884-5C9A-0688-14D9-F432E1D001F3}"/>
              </a:ext>
            </a:extLst>
          </p:cNvPr>
          <p:cNvGrpSpPr/>
          <p:nvPr/>
        </p:nvGrpSpPr>
        <p:grpSpPr>
          <a:xfrm>
            <a:off x="6300787" y="3529013"/>
            <a:ext cx="4200525" cy="1423988"/>
            <a:chOff x="6300787" y="3529013"/>
            <a:chExt cx="4200525" cy="142398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BA9821-4ECB-6219-0890-5CB8873DF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3063"/>
            <a:stretch/>
          </p:blipFill>
          <p:spPr>
            <a:xfrm>
              <a:off x="6300787" y="3529013"/>
              <a:ext cx="4200525" cy="142398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9BE7BA-76AD-F1B1-78D6-B65D17A1644E}"/>
                </a:ext>
              </a:extLst>
            </p:cNvPr>
            <p:cNvSpPr/>
            <p:nvPr/>
          </p:nvSpPr>
          <p:spPr>
            <a:xfrm>
              <a:off x="8510292" y="3793331"/>
              <a:ext cx="1757657" cy="109775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01F0B3-A198-06D4-2D83-A8E7861C039C}"/>
              </a:ext>
            </a:extLst>
          </p:cNvPr>
          <p:cNvGrpSpPr/>
          <p:nvPr/>
        </p:nvGrpSpPr>
        <p:grpSpPr>
          <a:xfrm>
            <a:off x="661987" y="481012"/>
            <a:ext cx="4200525" cy="5286375"/>
            <a:chOff x="661987" y="481012"/>
            <a:chExt cx="4200525" cy="52863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CD3DAF-8F21-A2B4-ABC9-E87762D05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987" y="481012"/>
              <a:ext cx="4200525" cy="52863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6995BD-724C-3265-1F6E-CCCA216D71D0}"/>
                </a:ext>
              </a:extLst>
            </p:cNvPr>
            <p:cNvSpPr/>
            <p:nvPr/>
          </p:nvSpPr>
          <p:spPr>
            <a:xfrm>
              <a:off x="2905125" y="704850"/>
              <a:ext cx="1809750" cy="115252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FCC4BF5-068D-B157-03DC-4AC6A6C60F94}"/>
                </a:ext>
              </a:extLst>
            </p:cNvPr>
            <p:cNvSpPr/>
            <p:nvPr/>
          </p:nvSpPr>
          <p:spPr>
            <a:xfrm>
              <a:off x="704850" y="3429000"/>
              <a:ext cx="1247775" cy="95726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CD368D-1BDC-FE61-4EC9-A60DBBBF3B71}"/>
                </a:ext>
              </a:extLst>
            </p:cNvPr>
            <p:cNvSpPr/>
            <p:nvPr/>
          </p:nvSpPr>
          <p:spPr>
            <a:xfrm>
              <a:off x="2981325" y="3412332"/>
              <a:ext cx="409575" cy="95726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09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39CC549-4C42-55B7-52E5-BA07F5AD52F8}"/>
              </a:ext>
            </a:extLst>
          </p:cNvPr>
          <p:cNvGrpSpPr/>
          <p:nvPr/>
        </p:nvGrpSpPr>
        <p:grpSpPr>
          <a:xfrm>
            <a:off x="2799687" y="928688"/>
            <a:ext cx="3920200" cy="2762244"/>
            <a:chOff x="2799687" y="928688"/>
            <a:chExt cx="3920200" cy="27622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290126-2389-FA19-4F8F-BD9C90579F8E}"/>
                </a:ext>
              </a:extLst>
            </p:cNvPr>
            <p:cNvSpPr/>
            <p:nvPr/>
          </p:nvSpPr>
          <p:spPr>
            <a:xfrm>
              <a:off x="2799687" y="928688"/>
              <a:ext cx="3915438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Set</a:t>
              </a:r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6A9239-AF0E-DA8E-A496-07049BD24507}"/>
                </a:ext>
              </a:extLst>
            </p:cNvPr>
            <p:cNvSpPr/>
            <p:nvPr/>
          </p:nvSpPr>
          <p:spPr>
            <a:xfrm>
              <a:off x="2799687" y="2000249"/>
              <a:ext cx="2515262" cy="6000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Set</a:t>
              </a:r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A3D3AB-28EC-34D9-AEBE-CB81ADEEDC05}"/>
                </a:ext>
              </a:extLst>
            </p:cNvPr>
            <p:cNvSpPr/>
            <p:nvPr/>
          </p:nvSpPr>
          <p:spPr>
            <a:xfrm>
              <a:off x="5472113" y="2024062"/>
              <a:ext cx="1247774" cy="60007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Set</a:t>
              </a:r>
              <a:endParaRPr lang="en-GB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17A13D-58AF-7709-4C4F-2A89DE211414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flipH="1">
              <a:off x="4057318" y="1528763"/>
              <a:ext cx="700088" cy="471486"/>
            </a:xfrm>
            <a:prstGeom prst="straightConnector1">
              <a:avLst/>
            </a:prstGeom>
            <a:ln w="3175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F66DFE-202B-8FA3-7FCB-A0F9B607A08F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4757406" y="1528763"/>
              <a:ext cx="1338594" cy="495299"/>
            </a:xfrm>
            <a:prstGeom prst="straightConnector1">
              <a:avLst/>
            </a:prstGeom>
            <a:ln w="3175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A28EF04-E1A1-6705-02FB-F2E8A46A9678}"/>
                </a:ext>
              </a:extLst>
            </p:cNvPr>
            <p:cNvSpPr/>
            <p:nvPr/>
          </p:nvSpPr>
          <p:spPr>
            <a:xfrm>
              <a:off x="2799687" y="3014657"/>
              <a:ext cx="2515262" cy="676275"/>
            </a:xfrm>
            <a:prstGeom prst="roundRect">
              <a:avLst>
                <a:gd name="adj" fmla="val 37794"/>
              </a:avLst>
            </a:prstGeom>
            <a:solidFill>
              <a:schemeClr val="bg1">
                <a:lumMod val="95000"/>
              </a:schemeClr>
            </a:solidFill>
            <a:ln w="3492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Predictive Model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A44F301-3316-839D-D0B5-05807ED24518}"/>
                </a:ext>
              </a:extLst>
            </p:cNvPr>
            <p:cNvCxnSpPr>
              <a:stCxn id="13" idx="2"/>
              <a:endCxn id="25" idx="0"/>
            </p:cNvCxnSpPr>
            <p:nvPr/>
          </p:nvCxnSpPr>
          <p:spPr>
            <a:xfrm>
              <a:off x="4057318" y="2600324"/>
              <a:ext cx="0" cy="414333"/>
            </a:xfrm>
            <a:prstGeom prst="straightConnector1">
              <a:avLst/>
            </a:prstGeom>
            <a:ln w="31750">
              <a:solidFill>
                <a:schemeClr val="accent6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5EB6A92-D45D-3018-BED3-52492B4961F5}"/>
                </a:ext>
              </a:extLst>
            </p:cNvPr>
            <p:cNvCxnSpPr>
              <a:stCxn id="14" idx="2"/>
              <a:endCxn id="25" idx="3"/>
            </p:cNvCxnSpPr>
            <p:nvPr/>
          </p:nvCxnSpPr>
          <p:spPr>
            <a:xfrm rot="5400000">
              <a:off x="5341146" y="2597941"/>
              <a:ext cx="728658" cy="781051"/>
            </a:xfrm>
            <a:prstGeom prst="bentConnector2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96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412A-D0FC-4BD2-C432-6CCA1B39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6402-60B1-5037-81EE-32B6F4A5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8C1AD-C0B7-6708-8D9B-2A8F7BBF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619375"/>
            <a:ext cx="11839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5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1A2C493-6E82-4CF4-12FD-167F6D28ACD3}"/>
              </a:ext>
            </a:extLst>
          </p:cNvPr>
          <p:cNvGrpSpPr/>
          <p:nvPr/>
        </p:nvGrpSpPr>
        <p:grpSpPr>
          <a:xfrm>
            <a:off x="2597921" y="66674"/>
            <a:ext cx="6999006" cy="6791325"/>
            <a:chOff x="2597921" y="66674"/>
            <a:chExt cx="6999006" cy="679132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1F371A2-03A0-6171-FEBA-CEE253F54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674" y="66674"/>
              <a:ext cx="6791325" cy="6791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86D5BA-B7E9-7D0A-0078-B64C6C65BC47}"/>
                </a:ext>
              </a:extLst>
            </p:cNvPr>
            <p:cNvSpPr/>
            <p:nvPr/>
          </p:nvSpPr>
          <p:spPr>
            <a:xfrm>
              <a:off x="2597921" y="5324030"/>
              <a:ext cx="6999006" cy="1239140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D8107E-FD71-CF38-2B40-893BF663BEB1}"/>
                </a:ext>
              </a:extLst>
            </p:cNvPr>
            <p:cNvSpPr/>
            <p:nvPr/>
          </p:nvSpPr>
          <p:spPr>
            <a:xfrm rot="2447067">
              <a:off x="7325576" y="5102038"/>
              <a:ext cx="512748" cy="16402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2C65BD-A4E0-F107-50BD-48CDB77C0804}"/>
                </a:ext>
              </a:extLst>
            </p:cNvPr>
            <p:cNvSpPr/>
            <p:nvPr/>
          </p:nvSpPr>
          <p:spPr>
            <a:xfrm rot="2447067">
              <a:off x="4680596" y="5124131"/>
              <a:ext cx="849921" cy="16402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089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FDEAA7-13EC-A511-ABD9-B1D176066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862262"/>
            <a:ext cx="47339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3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19076</TotalTime>
  <Words>229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Meyer-Seidt</dc:creator>
  <cp:lastModifiedBy>Patricia Meyer-Seidt</cp:lastModifiedBy>
  <cp:revision>20</cp:revision>
  <dcterms:created xsi:type="dcterms:W3CDTF">2023-04-05T15:44:56Z</dcterms:created>
  <dcterms:modified xsi:type="dcterms:W3CDTF">2023-05-15T19:58:15Z</dcterms:modified>
</cp:coreProperties>
</file>