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1038" r:id="rId2"/>
    <p:sldId id="1043" r:id="rId3"/>
    <p:sldId id="1047" r:id="rId4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114" d="100"/>
          <a:sy n="114" d="100"/>
        </p:scale>
        <p:origin x="2117" y="67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8: Arduino DAC and PWM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9627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based on Basic 1 of Lab 7 (30%)</a:t>
            </a:r>
          </a:p>
          <a:p>
            <a:pPr lvl="1"/>
            <a:r>
              <a:rPr lang="en-US" altLang="zh-TW" dirty="0"/>
              <a:t>Repeat </a:t>
            </a:r>
            <a:r>
              <a:rPr lang="en-US" altLang="zh-TW"/>
              <a:t>Basic 3 </a:t>
            </a:r>
            <a:r>
              <a:rPr lang="en-US" altLang="zh-TW" dirty="0"/>
              <a:t>of Lab 7, but with </a:t>
            </a:r>
            <a:r>
              <a:rPr lang="en-US" altLang="zh-TW" dirty="0">
                <a:solidFill>
                  <a:srgbClr val="FF0000"/>
                </a:solidFill>
              </a:rPr>
              <a:t>two</a:t>
            </a:r>
            <a:r>
              <a:rPr lang="en-US" altLang="zh-TW" dirty="0"/>
              <a:t> buttons to </a:t>
            </a:r>
            <a:r>
              <a:rPr lang="en-US" altLang="zh-TW" dirty="0">
                <a:solidFill>
                  <a:srgbClr val="FF0000"/>
                </a:solidFill>
              </a:rPr>
              <a:t>two</a:t>
            </a:r>
            <a:r>
              <a:rPr lang="en-US" altLang="zh-TW" dirty="0"/>
              <a:t> LEDs.</a:t>
            </a:r>
          </a:p>
          <a:p>
            <a:pPr lvl="1"/>
            <a:r>
              <a:rPr lang="en-US" altLang="zh-TW" dirty="0"/>
              <a:t>Handle all events by </a:t>
            </a:r>
            <a:r>
              <a:rPr lang="en-US" altLang="zh-TW" dirty="0">
                <a:solidFill>
                  <a:srgbClr val="FF0000"/>
                </a:solidFill>
              </a:rPr>
              <a:t>interrupts</a:t>
            </a:r>
            <a:r>
              <a:rPr lang="en-US" altLang="zh-TW" dirty="0"/>
              <a:t> instead of polling.</a:t>
            </a:r>
          </a:p>
          <a:p>
            <a:pPr lvl="1"/>
            <a:endParaRPr lang="en-US" altLang="zh-TW" dirty="0"/>
          </a:p>
          <a:p>
            <a:r>
              <a:rPr lang="en-US" altLang="zh-TW" b="1" dirty="0"/>
              <a:t>Basic 2: PWM (20%)</a:t>
            </a:r>
          </a:p>
          <a:p>
            <a:pPr lvl="1"/>
            <a:r>
              <a:rPr lang="en-US" altLang="zh-TW" dirty="0"/>
              <a:t>Replace one of the two LEDs in Basic 1 by a RGB LED</a:t>
            </a:r>
          </a:p>
          <a:p>
            <a:pPr lvl="2"/>
            <a:r>
              <a:rPr lang="en-US" altLang="zh-TW" dirty="0"/>
              <a:t>When the corresponding button is down, RGB LED turns </a:t>
            </a:r>
            <a:r>
              <a:rPr lang="en-US" altLang="zh-TW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When the button is released, flash the RGB LED in </a:t>
            </a:r>
            <a:r>
              <a:rPr lang="en-US" altLang="zh-TW" dirty="0">
                <a:solidFill>
                  <a:srgbClr val="FF0000"/>
                </a:solidFill>
              </a:rPr>
              <a:t>yellow</a:t>
            </a:r>
            <a:r>
              <a:rPr lang="en-US" altLang="zh-TW" dirty="0"/>
              <a:t> (R=255, G=255, B=0) at 1Hz (on 0.5 sec and off 0.5 sec) for the same amount of time as the pressed time. </a:t>
            </a:r>
          </a:p>
          <a:p>
            <a:pPr lvl="2"/>
            <a:r>
              <a:rPr lang="en-US" altLang="zh-TW" dirty="0"/>
              <a:t>Note: The RGB LED must be connected to a PWM pin.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0131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step motor (20%)</a:t>
            </a:r>
          </a:p>
          <a:p>
            <a:pPr lvl="1"/>
            <a:r>
              <a:rPr lang="en-US" altLang="zh-TW" dirty="0"/>
              <a:t>Replace the other LED in Basic 2 by a </a:t>
            </a:r>
            <a:r>
              <a:rPr lang="en-US" altLang="zh-TW" dirty="0">
                <a:solidFill>
                  <a:srgbClr val="FF0000"/>
                </a:solidFill>
              </a:rPr>
              <a:t>step motor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When the corresponding button is down, turn the step motor </a:t>
            </a:r>
            <a:r>
              <a:rPr lang="en-US" altLang="zh-TW" dirty="0">
                <a:solidFill>
                  <a:srgbClr val="FF0000"/>
                </a:solidFill>
              </a:rPr>
              <a:t>clockwise</a:t>
            </a:r>
            <a:r>
              <a:rPr lang="en-US" altLang="zh-TW" dirty="0"/>
              <a:t> continuously.</a:t>
            </a:r>
          </a:p>
          <a:p>
            <a:pPr lvl="2"/>
            <a:r>
              <a:rPr lang="en-US" altLang="zh-TW" dirty="0"/>
              <a:t>When the button is released, turn the step motor </a:t>
            </a:r>
            <a:r>
              <a:rPr lang="en-US" altLang="zh-TW" dirty="0">
                <a:solidFill>
                  <a:srgbClr val="FF0000"/>
                </a:solidFill>
              </a:rPr>
              <a:t>counterclockwise</a:t>
            </a:r>
            <a:r>
              <a:rPr lang="en-US" altLang="zh-TW" dirty="0"/>
              <a:t> continuously for the same amount of time as the pressed time.</a:t>
            </a:r>
          </a:p>
          <a:p>
            <a:pPr lvl="2"/>
            <a:endParaRPr lang="en-US" altLang="zh-TW" dirty="0"/>
          </a:p>
          <a:p>
            <a:r>
              <a:rPr lang="en-US" altLang="zh-TW" b="1" dirty="0"/>
              <a:t>Basic 4: joystick (30%)</a:t>
            </a:r>
          </a:p>
          <a:p>
            <a:pPr lvl="1"/>
            <a:r>
              <a:rPr lang="en-US" altLang="zh-TW" dirty="0"/>
              <a:t>Replace the button to the RGB LED with a joystick and use the button on the joystick as the button.</a:t>
            </a:r>
          </a:p>
          <a:p>
            <a:pPr lvl="1"/>
            <a:r>
              <a:rPr lang="en-US" altLang="zh-TW" dirty="0"/>
              <a:t>When the button is down, RGB LED shows colors based on the position of joystick:  (R=</a:t>
            </a:r>
            <a:r>
              <a:rPr lang="en-US" altLang="zh-TW" dirty="0" err="1"/>
              <a:t>xAxis</a:t>
            </a:r>
            <a:r>
              <a:rPr lang="en-US" altLang="zh-TW" dirty="0"/>
              <a:t>/4, G=</a:t>
            </a:r>
            <a:r>
              <a:rPr lang="en-US" altLang="zh-TW" dirty="0" err="1"/>
              <a:t>yAxis</a:t>
            </a:r>
            <a:r>
              <a:rPr lang="en-US" altLang="zh-TW" dirty="0"/>
              <a:t>/4).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2743897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19713</TotalTime>
  <Words>278</Words>
  <Application>Microsoft Office PowerPoint</Application>
  <PresentationFormat>如螢幕大小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Symbol</vt:lpstr>
      <vt:lpstr>Tahoma</vt:lpstr>
      <vt:lpstr>Times New Roman</vt:lpstr>
      <vt:lpstr>Contemporary Portrait</vt:lpstr>
      <vt:lpstr>CS4101 Introduction to Embedded Systems  Lab 8: Arduino DAC and PWM</vt:lpstr>
      <vt:lpstr>Lab 8</vt:lpstr>
      <vt:lpstr>Lab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cluawh</cp:lastModifiedBy>
  <cp:revision>2295</cp:revision>
  <dcterms:created xsi:type="dcterms:W3CDTF">2000-02-07T23:54:30Z</dcterms:created>
  <dcterms:modified xsi:type="dcterms:W3CDTF">2020-11-17T01:16:41Z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