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5" r:id="rId5"/>
    <p:sldId id="266" r:id="rId6"/>
    <p:sldId id="263" r:id="rId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99FF99"/>
    <a:srgbClr val="00FFFF"/>
    <a:srgbClr val="33CC33"/>
    <a:srgbClr val="99CCFF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13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9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86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49650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lang="en-US" altLang="zh-TW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AYftlE3WCcn3IZZzNVF0BWpvbc1SPk2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CS4101 Introduction to Embedded Systems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Lab 11: Task Communication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en-US" sz="2800"/>
              <a:t>Prof. Chung-Ta King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Department of Computer Science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National Tsing Hua University, Taiwan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Lab 11</a:t>
            </a: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Basic 1: Moving Control (40%)</a:t>
            </a:r>
          </a:p>
          <a:p>
            <a:pPr lvl="1"/>
            <a:r>
              <a:rPr lang="en-US" dirty="0"/>
              <a:t>Connect LCD and Keypad to your Arduino UNO.</a:t>
            </a:r>
          </a:p>
          <a:p>
            <a:pPr lvl="1"/>
            <a:r>
              <a:rPr lang="en-US" dirty="0"/>
              <a:t>Use the Keypad to move a </a:t>
            </a:r>
            <a:r>
              <a:rPr lang="en-US" altLang="zh-TW" dirty="0"/>
              <a:t>dinosaur</a:t>
            </a:r>
            <a:r>
              <a:rPr lang="en-US" dirty="0"/>
              <a:t> on LCD.</a:t>
            </a:r>
          </a:p>
          <a:p>
            <a:pPr lvl="2"/>
            <a:r>
              <a:rPr lang="en-US" dirty="0"/>
              <a:t>Use button “2” for up, ”8” for down, “4” for left, “6” for right.</a:t>
            </a:r>
          </a:p>
          <a:p>
            <a:pPr lvl="2"/>
            <a:r>
              <a:rPr lang="en-US" dirty="0"/>
              <a:t>Initialize dinosaur on position (0,0).</a:t>
            </a:r>
          </a:p>
          <a:p>
            <a:pPr lvl="2"/>
            <a:r>
              <a:rPr lang="en-US" dirty="0"/>
              <a:t>You should avoid the </a:t>
            </a:r>
            <a:r>
              <a:rPr lang="en-US" altLang="zh-TW" dirty="0"/>
              <a:t>dinosaur</a:t>
            </a:r>
            <a:r>
              <a:rPr lang="en-US" dirty="0"/>
              <a:t> from running out of the edge.</a:t>
            </a:r>
          </a:p>
          <a:p>
            <a:pPr lvl="1"/>
            <a:r>
              <a:rPr lang="en-US" dirty="0"/>
              <a:t>Create two tasks, “</a:t>
            </a:r>
            <a:r>
              <a:rPr lang="en-US" dirty="0" err="1"/>
              <a:t>controlTask</a:t>
            </a:r>
            <a:r>
              <a:rPr lang="en-US" dirty="0"/>
              <a:t>” and “</a:t>
            </a:r>
            <a:r>
              <a:rPr lang="en-US" dirty="0" err="1"/>
              <a:t>displayTask</a:t>
            </a:r>
            <a:r>
              <a:rPr lang="en-US" dirty="0"/>
              <a:t>”.</a:t>
            </a:r>
          </a:p>
          <a:p>
            <a:pPr lvl="2"/>
            <a:r>
              <a:rPr lang="en-US" b="1" dirty="0" err="1"/>
              <a:t>controlTask</a:t>
            </a:r>
            <a:r>
              <a:rPr lang="en-US" dirty="0"/>
              <a:t>: Read inputs from Keypad, calculate position of the </a:t>
            </a:r>
            <a:r>
              <a:rPr lang="en-US" altLang="zh-TW" dirty="0"/>
              <a:t>dinosaur</a:t>
            </a:r>
            <a:r>
              <a:rPr lang="en-US" dirty="0"/>
              <a:t>, inform </a:t>
            </a:r>
            <a:r>
              <a:rPr lang="en-US" dirty="0" err="1"/>
              <a:t>displayTask</a:t>
            </a:r>
            <a:r>
              <a:rPr lang="en-US" dirty="0"/>
              <a:t> of the position through a queue. </a:t>
            </a:r>
            <a:r>
              <a:rPr lang="en-US" dirty="0">
                <a:solidFill>
                  <a:srgbClr val="FF0000"/>
                </a:solidFill>
              </a:rPr>
              <a:t>No LCD-printing</a:t>
            </a:r>
            <a:r>
              <a:rPr lang="en-US" dirty="0"/>
              <a:t>, but serial printing is allowed.</a:t>
            </a:r>
          </a:p>
          <a:p>
            <a:pPr lvl="2"/>
            <a:r>
              <a:rPr lang="en-US" b="1" dirty="0" err="1"/>
              <a:t>displayTask</a:t>
            </a:r>
            <a:r>
              <a:rPr lang="en-US" dirty="0"/>
              <a:t>: Receive position information from the queue and display the </a:t>
            </a:r>
            <a:r>
              <a:rPr lang="en-US" altLang="zh-TW" dirty="0"/>
              <a:t>dinosaur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No calculation </a:t>
            </a:r>
            <a:r>
              <a:rPr lang="en-US" dirty="0"/>
              <a:t>in this task.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9D7EDA-3BFE-4AC5-9AE2-E45029750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Lab 11</a:t>
            </a: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Basic 1: (cont.)</a:t>
            </a:r>
          </a:p>
          <a:p>
            <a:pPr lvl="1"/>
            <a:r>
              <a:rPr lang="en-US" dirty="0"/>
              <a:t>Constraints:</a:t>
            </a:r>
          </a:p>
          <a:p>
            <a:pPr lvl="2"/>
            <a:r>
              <a:rPr lang="en-US" dirty="0"/>
              <a:t>Only variables used by the I/O modules could be declared as global. Any other global variables are not allowed. </a:t>
            </a:r>
          </a:p>
          <a:p>
            <a:pPr lvl="2"/>
            <a:r>
              <a:rPr lang="en-US" dirty="0"/>
              <a:t>Use only queue to communicate between the two tasks. </a:t>
            </a:r>
          </a:p>
          <a:p>
            <a:pPr lvl="2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queue is allowed.</a:t>
            </a:r>
          </a:p>
          <a:p>
            <a:pPr lvl="1"/>
            <a:r>
              <a:rPr lang="en-US" dirty="0"/>
              <a:t>The </a:t>
            </a:r>
            <a:r>
              <a:rPr lang="en-US" altLang="zh-TW" dirty="0"/>
              <a:t>dinosaur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 the “byte </a:t>
            </a:r>
            <a:r>
              <a:rPr lang="en-US" dirty="0" err="1"/>
              <a:t>err_dragon</a:t>
            </a:r>
            <a:r>
              <a:rPr lang="en-US" dirty="0"/>
              <a:t>[8]” in page 5.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23CBEA-0BAD-45C5-8D4B-67BC16717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Lab 11</a:t>
            </a:r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Basic 2: Cactus Strikes Back (60%)</a:t>
            </a:r>
          </a:p>
          <a:p>
            <a:pPr lvl="1"/>
            <a:r>
              <a:rPr lang="en-US" dirty="0"/>
              <a:t>Extend Basic 1.</a:t>
            </a:r>
          </a:p>
          <a:p>
            <a:pPr lvl="1"/>
            <a:r>
              <a:rPr lang="en-US" dirty="0"/>
              <a:t>Start of the game:</a:t>
            </a:r>
          </a:p>
          <a:p>
            <a:pPr lvl="2"/>
            <a:r>
              <a:rPr lang="en-US" dirty="0"/>
              <a:t>Dinosaur and Cactus are initialized randomly on the field of size 2*16. </a:t>
            </a:r>
          </a:p>
          <a:p>
            <a:pPr lvl="2"/>
            <a:r>
              <a:rPr lang="en-US" dirty="0"/>
              <a:t>The dinosaur has </a:t>
            </a:r>
            <a:r>
              <a:rPr lang="en-US" dirty="0">
                <a:solidFill>
                  <a:srgbClr val="FF0000"/>
                </a:solidFill>
              </a:rPr>
              <a:t>3 eggs </a:t>
            </a:r>
            <a:r>
              <a:rPr lang="en-US" dirty="0"/>
              <a:t>to lay. </a:t>
            </a:r>
          </a:p>
          <a:p>
            <a:pPr lvl="1"/>
            <a:r>
              <a:rPr lang="en-US" dirty="0"/>
              <a:t>Game rules: lay all eggs where they will not be broken </a:t>
            </a:r>
          </a:p>
          <a:p>
            <a:pPr lvl="2"/>
            <a:r>
              <a:rPr lang="en-US" dirty="0"/>
              <a:t>Move the dinosaur as in Basic 1. </a:t>
            </a:r>
          </a:p>
          <a:p>
            <a:pPr lvl="2"/>
            <a:r>
              <a:rPr lang="en-US" dirty="0"/>
              <a:t>When the dinosaur reaches a cell, she can just pass by or lay an egg there by pressing button “5”.</a:t>
            </a:r>
          </a:p>
          <a:p>
            <a:pPr lvl="2"/>
            <a:r>
              <a:rPr lang="en-US" dirty="0"/>
              <a:t>Each time when the dinosaur makes a move, the cactus moves as well, to any possible direction it can reach from the current cell. </a:t>
            </a:r>
          </a:p>
          <a:p>
            <a:pPr lvl="2"/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DB4031-85FC-46E9-8482-27ED72254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61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Lab 11</a:t>
            </a:r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b="1" dirty="0"/>
              <a:t>Basic 2: (cont.)</a:t>
            </a:r>
          </a:p>
          <a:p>
            <a:pPr lvl="1">
              <a:spcBef>
                <a:spcPts val="0"/>
              </a:spcBef>
            </a:pPr>
            <a:r>
              <a:rPr lang="en-US" dirty="0"/>
              <a:t>Game rules: (cont.)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Note that cactus must make a move when the dinosaur moves, i.e., it cannot stay on its current position.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game ends when</a:t>
            </a:r>
          </a:p>
          <a:p>
            <a:pPr lvl="3">
              <a:spcBef>
                <a:spcPts val="0"/>
              </a:spcBef>
            </a:pPr>
            <a:r>
              <a:rPr lang="en-US" dirty="0"/>
              <a:t>Cactus steps on one of the egg. Display the “broken” (see page 5) character for 1 sec, followed by “Game over” for 1 sec. Then, restart the game.</a:t>
            </a:r>
          </a:p>
          <a:p>
            <a:pPr lvl="3">
              <a:spcBef>
                <a:spcPts val="0"/>
              </a:spcBef>
            </a:pPr>
            <a:r>
              <a:rPr lang="en-US" dirty="0"/>
              <a:t>Dinosaur successfully lays the third egg and all eggs are well-preserved. Display “Succeed!” for 1 sec and restart the game.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Implementation: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Can use more than one queue. But beware of the number and the size of your queues.</a:t>
            </a:r>
          </a:p>
          <a:p>
            <a:pPr lvl="2"/>
            <a:r>
              <a:rPr lang="en-US" altLang="zh-TW" dirty="0"/>
              <a:t>See: </a:t>
            </a:r>
            <a:r>
              <a:rPr lang="en-US" altLang="zh-TW" dirty="0">
                <a:hlinkClick r:id="rId3"/>
              </a:rPr>
              <a:t>https://drive.google.com/drive/folders/1-AYftlE3WCcn3IZZzNVF0BWpvbc1SPk2?usp=sharing</a:t>
            </a:r>
            <a:endParaRPr lang="en-US" altLang="zh-TW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8C78B3-EAC2-416E-8976-19D935889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7164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8"/>
          <p:cNvGraphicFramePr/>
          <p:nvPr>
            <p:extLst/>
          </p:nvPr>
        </p:nvGraphicFramePr>
        <p:xfrm>
          <a:off x="215516" y="1340643"/>
          <a:ext cx="8712975" cy="4176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</a:t>
                      </a:r>
                      <a:r>
                        <a:rPr lang="en-US" sz="20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err_dragon</a:t>
                      </a: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[8]  = {B00111, B00101, B00110, B00111, B10100, B10111, B01110, B01010};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</a:t>
                      </a:r>
                      <a:r>
                        <a:rPr lang="en-US" sz="20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cact</a:t>
                      </a: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[8] = {0x04, 0x05, 0x15, 0x15, 0x16, 0x0C, 0x04, 0x04};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egg[8] = {0b00000, 0b01010, 0b11111, 0b11111, 0b11111, 0b01110, 0b00100, 0b00000};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broken[8] = {B00100, B10101, B01110, B11111, B11111, B01110, B10101, B00100};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DAD9E48-94BA-456C-8DA0-3D3146B4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11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B4AF45-69E6-41A6-AD59-480094957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eaLnBrk="1" hangingPunct="1">
          <a:defRPr i="1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19630</TotalTime>
  <Words>584</Words>
  <Application>Microsoft Office PowerPoint</Application>
  <PresentationFormat>如螢幕大小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11: Task Communication</vt:lpstr>
      <vt:lpstr>Lab 11</vt:lpstr>
      <vt:lpstr>Lab 11</vt:lpstr>
      <vt:lpstr>Lab 11</vt:lpstr>
      <vt:lpstr>Lab 11</vt:lpstr>
      <vt:lpstr>Lab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2396</cp:revision>
  <dcterms:created xsi:type="dcterms:W3CDTF">2000-02-07T23:54:30Z</dcterms:created>
  <dcterms:modified xsi:type="dcterms:W3CDTF">2020-12-06T14:06:22Z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