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672" r:id="rId2"/>
    <p:sldId id="684" r:id="rId3"/>
    <p:sldId id="685" r:id="rId4"/>
    <p:sldId id="688" r:id="rId5"/>
    <p:sldId id="687" r:id="rId6"/>
    <p:sldId id="689" r:id="rId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87350" autoAdjust="0"/>
  </p:normalViewPr>
  <p:slideViewPr>
    <p:cSldViewPr>
      <p:cViewPr varScale="1">
        <p:scale>
          <a:sx n="121" d="100"/>
          <a:sy n="121" d="100"/>
        </p:scale>
        <p:origin x="120" y="19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226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2020/12/17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2020/12/17</a:t>
            </a:fld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13: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Interconnection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40394" y="4149080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741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Arduino/</a:t>
            </a:r>
            <a:r>
              <a:rPr lang="en-US" altLang="zh-TW" b="1" dirty="0" err="1"/>
              <a:t>LaunchPad</a:t>
            </a:r>
            <a:r>
              <a:rPr lang="en-US" altLang="zh-TW" b="1" dirty="0"/>
              <a:t> interconnect (50%)</a:t>
            </a:r>
          </a:p>
          <a:p>
            <a:pPr lvl="1"/>
            <a:r>
              <a:rPr lang="en-US" altLang="zh-TW" dirty="0"/>
              <a:t>Connect </a:t>
            </a:r>
            <a:r>
              <a:rPr lang="en-US" altLang="zh-TW" dirty="0" err="1"/>
              <a:t>LaunchPad</a:t>
            </a:r>
            <a:r>
              <a:rPr lang="en-US" altLang="zh-TW" dirty="0"/>
              <a:t> to Arduino</a:t>
            </a:r>
          </a:p>
          <a:p>
            <a:pPr lvl="1"/>
            <a:r>
              <a:rPr lang="en-US" altLang="zh-TW" dirty="0" err="1"/>
              <a:t>LaunchPad</a:t>
            </a:r>
            <a:r>
              <a:rPr lang="en-US" altLang="zh-TW" dirty="0"/>
              <a:t> to Arduino to PC: </a:t>
            </a:r>
          </a:p>
          <a:p>
            <a:pPr lvl="2"/>
            <a:r>
              <a:rPr lang="en-US" altLang="zh-TW" dirty="0"/>
              <a:t>When the button on </a:t>
            </a:r>
            <a:r>
              <a:rPr lang="en-US" altLang="zh-TW" dirty="0" err="1"/>
              <a:t>LaunchPad</a:t>
            </a:r>
            <a:r>
              <a:rPr lang="en-US" altLang="zh-TW" dirty="0"/>
              <a:t> is clicked once (pressed and released once), send “HELLO!” to Arduino via </a:t>
            </a:r>
            <a:r>
              <a:rPr lang="en-US" altLang="zh-TW" dirty="0">
                <a:solidFill>
                  <a:srgbClr val="FF0000"/>
                </a:solidFill>
              </a:rPr>
              <a:t>software UART </a:t>
            </a:r>
            <a:r>
              <a:rPr lang="en-US" altLang="zh-TW" dirty="0"/>
              <a:t>of Lab 6 using </a:t>
            </a:r>
            <a:r>
              <a:rPr lang="en-US" altLang="zh-TW" dirty="0">
                <a:solidFill>
                  <a:srgbClr val="FF0000"/>
                </a:solidFill>
              </a:rPr>
              <a:t>8-N-1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FF0000"/>
                </a:solidFill>
              </a:rPr>
              <a:t>Handle button events by interrupts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Arduino then sends “HELLO!” to PC via “Serial” functions</a:t>
            </a:r>
          </a:p>
          <a:p>
            <a:pPr lvl="2"/>
            <a:r>
              <a:rPr lang="en-US" altLang="zh-TW" dirty="0"/>
              <a:t>PC shows “HELLO!” on Arduino terminal.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7D2D4A-8E54-49FC-875F-4C7CC945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76" y="4293096"/>
            <a:ext cx="7170256" cy="17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en-US" altLang="zh-TW" dirty="0"/>
              <a:t> (cont.)</a:t>
            </a:r>
          </a:p>
          <a:p>
            <a:pPr lvl="1"/>
            <a:r>
              <a:rPr lang="en-US" altLang="zh-TW" dirty="0"/>
              <a:t>PC to Arduino to </a:t>
            </a:r>
            <a:r>
              <a:rPr lang="en-US" altLang="zh-TW" dirty="0" err="1"/>
              <a:t>LaunchPad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PC receives the string typed by the user and sends it to Arduino after &lt;enter&gt; is pressed.</a:t>
            </a:r>
          </a:p>
          <a:p>
            <a:pPr lvl="2"/>
            <a:r>
              <a:rPr lang="en-US" altLang="zh-TW" dirty="0"/>
              <a:t>Arduino sends the string to </a:t>
            </a:r>
            <a:r>
              <a:rPr lang="en-US" altLang="zh-TW" dirty="0" err="1"/>
              <a:t>LaunchPad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On </a:t>
            </a:r>
            <a:r>
              <a:rPr lang="en-US" altLang="zh-TW" dirty="0" err="1"/>
              <a:t>LaunchPad</a:t>
            </a:r>
            <a:r>
              <a:rPr lang="en-US" altLang="zh-TW" dirty="0"/>
              <a:t>, count the number of characters received and send that number and the received string back to Arduino.</a:t>
            </a:r>
          </a:p>
          <a:p>
            <a:pPr lvl="2"/>
            <a:r>
              <a:rPr lang="en-US" altLang="zh-TW" dirty="0"/>
              <a:t>Arduino sends the string to PC.</a:t>
            </a:r>
          </a:p>
          <a:p>
            <a:pPr lvl="1"/>
            <a:r>
              <a:rPr lang="en-US" altLang="zh-TW" b="1" dirty="0"/>
              <a:t>Hint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Include </a:t>
            </a:r>
            <a:r>
              <a:rPr lang="en-US" altLang="zh-TW" dirty="0" err="1"/>
              <a:t>stdio.h</a:t>
            </a:r>
            <a:r>
              <a:rPr lang="en-US" altLang="zh-TW" dirty="0"/>
              <a:t> to use sprint() for a string of a number.</a:t>
            </a:r>
          </a:p>
          <a:p>
            <a:pPr lvl="2"/>
            <a:r>
              <a:rPr lang="en-US" altLang="zh-TW" dirty="0"/>
              <a:t>For </a:t>
            </a:r>
            <a:r>
              <a:rPr lang="en-US" altLang="zh-TW" dirty="0" err="1"/>
              <a:t>LaunchPad</a:t>
            </a:r>
            <a:r>
              <a:rPr lang="en-US" altLang="zh-TW" dirty="0"/>
              <a:t>, you may need to modify your Lab 6 code.</a:t>
            </a:r>
          </a:p>
          <a:p>
            <a:pPr lvl="2"/>
            <a:r>
              <a:rPr lang="en-US" altLang="zh-TW" dirty="0"/>
              <a:t>For Arduino, UART port is for communication between Arduino and PC. So you need &lt;</a:t>
            </a:r>
            <a:r>
              <a:rPr lang="en-US" altLang="zh-TW" dirty="0" err="1">
                <a:solidFill>
                  <a:srgbClr val="FF0000"/>
                </a:solidFill>
              </a:rPr>
              <a:t>SoftwareSerial</a:t>
            </a:r>
            <a:r>
              <a:rPr lang="en-US" altLang="zh-TW" dirty="0"/>
              <a:t>&gt; library.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698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B9F302-0912-4BD1-8E77-D7E0A3E7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9" y="2348880"/>
            <a:ext cx="4706007" cy="30579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144E2D-8345-4BDC-8E15-049CD183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80555"/>
            <a:ext cx="4829175" cy="3333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D823D8-8441-4AA0-80F1-73E0D8E86431}"/>
              </a:ext>
            </a:extLst>
          </p:cNvPr>
          <p:cNvSpPr txBox="1"/>
          <p:nvPr/>
        </p:nvSpPr>
        <p:spPr>
          <a:xfrm>
            <a:off x="4845923" y="4969027"/>
            <a:ext cx="379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MSP430 P1.1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to Arduino Pin10 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MSP430 P1.2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to Arduino Pin11 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53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SoftwareSerial.h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 pins 10 and 11 instead of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Tx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and Rx pins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SoftwareSerial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(10,11);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		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	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useful functions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Serial.available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  // UART buffer not empty?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mySerial.available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Serial.read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//get the data in the buffer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mySerial.read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(data);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33410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Dinosaur game (50%)</a:t>
            </a:r>
          </a:p>
          <a:p>
            <a:pPr lvl="1"/>
            <a:r>
              <a:rPr lang="en-US" altLang="zh-TW" dirty="0"/>
              <a:t>Based on Basic 2 of Lab 10 without keypad.</a:t>
            </a:r>
          </a:p>
          <a:p>
            <a:pPr lvl="1"/>
            <a:r>
              <a:rPr lang="en-US" altLang="zh-TW" dirty="0"/>
              <a:t>Use button on </a:t>
            </a:r>
            <a:r>
              <a:rPr lang="en-US" altLang="zh-TW" dirty="0" err="1"/>
              <a:t>LaunchPad</a:t>
            </a:r>
            <a:r>
              <a:rPr lang="en-US" altLang="zh-TW" dirty="0"/>
              <a:t>  to control dinosaur</a:t>
            </a:r>
          </a:p>
          <a:p>
            <a:pPr lvl="2"/>
            <a:r>
              <a:rPr lang="en-US" altLang="zh-TW" dirty="0"/>
              <a:t>Switch to another row.</a:t>
            </a:r>
          </a:p>
          <a:p>
            <a:pPr lvl="1"/>
            <a:r>
              <a:rPr lang="en-US" altLang="zh-TW" dirty="0"/>
              <a:t>If the dinosaur runs into a cactus, the game is over.</a:t>
            </a:r>
          </a:p>
          <a:p>
            <a:pPr lvl="2"/>
            <a:r>
              <a:rPr lang="en-US" altLang="zh-TW" dirty="0"/>
              <a:t>Display “Game Over” and the points you get for 2 secs.</a:t>
            </a:r>
          </a:p>
          <a:p>
            <a:pPr lvl="2"/>
            <a:r>
              <a:rPr lang="en-US" altLang="zh-TW" dirty="0"/>
              <a:t>Arduino informs </a:t>
            </a:r>
            <a:r>
              <a:rPr lang="en-US" altLang="zh-TW" dirty="0" err="1"/>
              <a:t>LaunchPad</a:t>
            </a:r>
            <a:r>
              <a:rPr lang="en-US" altLang="zh-TW" dirty="0"/>
              <a:t> to turn on the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 LED on </a:t>
            </a:r>
            <a:r>
              <a:rPr lang="en-US" altLang="zh-TW" dirty="0" err="1"/>
              <a:t>LaunchPad</a:t>
            </a:r>
            <a:r>
              <a:rPr lang="en-US" altLang="zh-TW" dirty="0"/>
              <a:t> for 2 second.</a:t>
            </a:r>
          </a:p>
          <a:p>
            <a:pPr lvl="2"/>
            <a:r>
              <a:rPr lang="en-US" altLang="zh-TW" dirty="0"/>
              <a:t>Restart the game.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0439085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11937</TotalTime>
  <Words>417</Words>
  <Application>Microsoft Office PowerPoint</Application>
  <PresentationFormat>如螢幕大小 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13: Interconnection</vt:lpstr>
      <vt:lpstr>Lab 13</vt:lpstr>
      <vt:lpstr>Lab 13</vt:lpstr>
      <vt:lpstr>Lab 13</vt:lpstr>
      <vt:lpstr>Sample Code</vt:lpstr>
      <vt:lpstr>Lab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陳令臻</cp:lastModifiedBy>
  <cp:revision>1432</cp:revision>
  <dcterms:created xsi:type="dcterms:W3CDTF">2000-02-07T23:54:30Z</dcterms:created>
  <dcterms:modified xsi:type="dcterms:W3CDTF">2020-12-17T14:36:16Z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