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119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26088-D5A3-442C-95D0-25A50A0D6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6CAFB6-D7FD-4630-BF29-ABA194698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492AC-5DA1-4447-BD2A-F0855E4F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2531-B16F-4762-B806-2FE1D49A82C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FB168-FBB9-4776-B552-F047F17B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18435-B450-4B8F-A348-833D78B0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F08-4796-42AF-A5A5-3BD3AF97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1BFE7-73A2-4B0E-A421-BD7D5BE3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507453-4BAA-4DA7-A73A-233B2EAF2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FBCD6-2B22-4514-957E-2C64837C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2531-B16F-4762-B806-2FE1D49A82C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19EFA-1BC1-4655-94E2-8A4A8AF9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536EC-7542-4818-85C6-0B27724A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F08-4796-42AF-A5A5-3BD3AF97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691D98-CDB2-48BE-BBBD-BE6BC9A83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0816A-2D88-41F9-8A77-D7D199B7F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C3B51-8BC4-4003-AD57-3271857C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2531-B16F-4762-B806-2FE1D49A82C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4B563-8026-4122-AE36-F45164F4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A397B-FCE8-4861-B94B-F4B688C4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F08-4796-42AF-A5A5-3BD3AF97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8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53A68-8374-4B91-9DAA-0DB8EBEE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F6763-8BE7-4ADA-A315-F2859EDC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B6A39-419F-4C33-B332-2E8EEF20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2531-B16F-4762-B806-2FE1D49A82C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AF2A1-3489-4061-9B25-57AA3090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5A489-2FE3-4C60-BAAC-01A186DA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F08-4796-42AF-A5A5-3BD3AF97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5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7FE48-0B41-4E57-9964-712A78F5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FE525-DA6F-4C53-B094-11BABD62B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B16D1-748D-4CCF-9F99-8E09C32B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2531-B16F-4762-B806-2FE1D49A82C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B3AC2-9AA1-43D6-8816-1C1B7CF4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4CFAB-6EA9-413C-BD5B-9FB62CE5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F08-4796-42AF-A5A5-3BD3AF97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7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BE6A1-397D-4E08-B377-DB04DFAA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71275-111B-4C6D-B8B0-30AB4F971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35714-FA41-4A13-BBF3-5CD4A604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0849BF-7B1B-46DA-B257-4BCECA88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2531-B16F-4762-B806-2FE1D49A82C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72FD62-9C0C-4944-A15C-9B18DAA4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9FB6A-CC6C-4F15-BA81-94201CDD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F08-4796-42AF-A5A5-3BD3AF97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9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8AB82-5DB1-4B87-98BC-20B5D2EE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C318C-3CE4-4DC0-8E00-231A07F18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AB2EF6-0D63-4787-B4F7-715395CF7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54C282-7683-4F90-9489-B2CFFB357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59B47D-88C6-42CF-ACC4-C6CCE6325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32A735-6E27-4DB2-8968-30B49EA6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2531-B16F-4762-B806-2FE1D49A82C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EA8DB0-7EC8-4846-9B6F-305361D6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9C08A4-FC0A-4741-B3B6-5782F483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F08-4796-42AF-A5A5-3BD3AF97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0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248A7-FA9A-45AE-A23E-8D41BCEC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B89BCF-5E6A-454F-8698-D0962055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2531-B16F-4762-B806-2FE1D49A82C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DC0B4D-EDBA-4C7E-920C-01F15918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9F3C44-6B55-4F22-9913-3FA9365E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F08-4796-42AF-A5A5-3BD3AF97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EA1076-F151-4E86-964D-C85EAC09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2531-B16F-4762-B806-2FE1D49A82C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A92F23-D6D2-4897-BFBF-9037B444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DFF2BC-B68C-446B-9899-DEAEC744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F08-4796-42AF-A5A5-3BD3AF97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8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E3C0C-4AD4-4E48-8A59-C218EEBC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91BEE-DBA3-4754-9877-5BC4FA18A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895F18-6D70-4618-B179-3F0A62289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C944F8-0CD4-4771-9BE9-7B3F6344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2531-B16F-4762-B806-2FE1D49A82C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4ACD9D-EC6E-4356-B7C5-CFE72BEF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281CD7-E23E-4597-B7C9-0FACCD91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F08-4796-42AF-A5A5-3BD3AF97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60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87145-0265-49FF-9CD9-E07DE0AF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B38860-3998-4691-B56A-71D4A1F5A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3DAECE-EDF4-4ADF-92CB-B27B5FC85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D63224-C7BE-4524-B765-DFD38BA7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2531-B16F-4762-B806-2FE1D49A82C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A506CA-7B6C-41BF-911F-CECF025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56C05-A20F-4A20-A55B-FC8CE5C6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F08-4796-42AF-A5A5-3BD3AF97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0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96AF39-4C99-4568-AAB4-A9625F4C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D3698-30CD-4865-B743-6E5A90320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1A07A-5E74-4464-9DC4-3AB155C97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92531-B16F-4762-B806-2FE1D49A82C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0FF1A-BD8D-412F-91C7-AF7175A74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030EB-D695-4016-A836-50DCA2ACD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9F08-4796-42AF-A5A5-3BD3AF97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29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8390AC-F752-4DB4-8A95-35BD539AF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313890"/>
            <a:ext cx="9659698" cy="623021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C9A4D14-D532-47F9-8E2C-58205A48C700}"/>
              </a:ext>
            </a:extLst>
          </p:cNvPr>
          <p:cNvCxnSpPr/>
          <p:nvPr/>
        </p:nvCxnSpPr>
        <p:spPr>
          <a:xfrm>
            <a:off x="6621137" y="859316"/>
            <a:ext cx="385591" cy="253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C151F3-BCEF-4EC0-B7D9-AA54A3C3170C}"/>
              </a:ext>
            </a:extLst>
          </p:cNvPr>
          <p:cNvCxnSpPr/>
          <p:nvPr/>
        </p:nvCxnSpPr>
        <p:spPr>
          <a:xfrm>
            <a:off x="7083846" y="2091369"/>
            <a:ext cx="385591" cy="253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E55A650-2902-4CC3-BCDB-FFDB80187B1C}"/>
              </a:ext>
            </a:extLst>
          </p:cNvPr>
          <p:cNvCxnSpPr>
            <a:cxnSpLocks/>
          </p:cNvCxnSpPr>
          <p:nvPr/>
        </p:nvCxnSpPr>
        <p:spPr>
          <a:xfrm>
            <a:off x="3811836" y="5253567"/>
            <a:ext cx="0" cy="508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149621-60A2-4462-9FF9-3C0FCF3ECFEB}"/>
              </a:ext>
            </a:extLst>
          </p:cNvPr>
          <p:cNvSpPr txBox="1"/>
          <p:nvPr/>
        </p:nvSpPr>
        <p:spPr>
          <a:xfrm>
            <a:off x="5871990" y="594911"/>
            <a:ext cx="991518" cy="369332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공감학원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4FA7F-94B4-4141-A3F5-F64CA76F1293}"/>
              </a:ext>
            </a:extLst>
          </p:cNvPr>
          <p:cNvSpPr txBox="1"/>
          <p:nvPr/>
        </p:nvSpPr>
        <p:spPr>
          <a:xfrm>
            <a:off x="6015209" y="1658130"/>
            <a:ext cx="11898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나다어학원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544670-BFC6-436A-A52D-1CFB4DFC70BC}"/>
              </a:ext>
            </a:extLst>
          </p:cNvPr>
          <p:cNvSpPr txBox="1"/>
          <p:nvPr/>
        </p:nvSpPr>
        <p:spPr>
          <a:xfrm>
            <a:off x="2841433" y="4884235"/>
            <a:ext cx="194080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미래탐구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영양센터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08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나눔스퀘어_ac 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오현정</dc:creator>
  <cp:lastModifiedBy>오현정</cp:lastModifiedBy>
  <cp:revision>1</cp:revision>
  <dcterms:created xsi:type="dcterms:W3CDTF">2021-01-18T12:28:16Z</dcterms:created>
  <dcterms:modified xsi:type="dcterms:W3CDTF">2021-01-18T13:09:31Z</dcterms:modified>
</cp:coreProperties>
</file>