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c2384d05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4c2384d05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c2384d05_0_1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c2384d05_0_1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4c2384d05_0_1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4c2384d05_0_1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4c2384d05_0_1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4c2384d05_0_1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c2384d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c2384d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c2384d05_0_1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c2384d05_0_1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c2384d05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c2384d05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4c2384d05_0_1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4c2384d05_0_1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4c2384d05_0_1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4c2384d05_0_1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c2384d05_0_1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4c2384d05_0_1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c2384d05_0_1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c2384d05_0_1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c2384d05_0_1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4c2384d05_0_1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ata.gov.tw/" TargetMode="External"/><Relationship Id="rId4" Type="http://schemas.openxmlformats.org/officeDocument/2006/relationships/hyperlink" Target="https://www.ris.gov.tw/app/portal/346" TargetMode="External"/><Relationship Id="rId5" Type="http://schemas.openxmlformats.org/officeDocument/2006/relationships/hyperlink" Target="https://github.com/jenny870604/co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人口變動趨勢分析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姓名:吳佳臻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圖表-&gt;2024</a:t>
            </a:r>
            <a:r>
              <a:rPr lang="zh-TW"/>
              <a:t>縣市人口預測</a:t>
            </a:r>
            <a:endParaRPr/>
          </a:p>
        </p:txBody>
      </p:sp>
      <p:pic>
        <p:nvPicPr>
          <p:cNvPr id="193" name="Google Shape;193;p22" title="人口預測比較圖_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8" y="1168350"/>
            <a:ext cx="7950525" cy="3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結論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人口變動對</a:t>
            </a: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教育資源、醫療服務、勞動力結構與城市規劃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等層面皆具有長遠影響，需持續關注並適時調整對應政策。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未來展望：</a:t>
            </a:r>
            <a:br>
              <a:rPr b="1"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建議持續追蹤關鍵指標（如年齡結構、淨遷移率、出生死亡比），搭配地區發展計畫，以利制定更具前瞻性的政策因應策略。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附件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資料來源：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https://data.gov.tw/</a:t>
            </a:r>
            <a:endParaRPr sz="1200" u="sng">
              <a:solidFill>
                <a:srgbClr val="4493F8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zh-TW" sz="1200" u="sng">
                <a:solidFill>
                  <a:srgbClr val="4493F8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https://www.ris.gov.tw/app/portal/346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GitHub：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https://github.com/jenny870604/code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1106125" y="2202300"/>
            <a:ext cx="676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/>
              <a:t>謝謝聆聽，歡迎提問與指教！</a:t>
            </a:r>
            <a:r>
              <a:rPr lang="zh-TW" sz="3600"/>
              <a:t>🙏 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專題簡介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1025"/>
            <a:ext cx="75057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本專題針對台灣各縣市近十年的人口變化進行分析，整理出生、死亡、遷入、遷出等公開資料，計算淨遷徙人數與自然增加人口，觀察區域人口增減趨勢。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透過 Python 工具進行資料清理、整合與視覺化，協助理解各地區的人口流動狀況，未來可作為政策規劃或區域發展的參考依據。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技術與流程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59650"/>
            <a:ext cx="7505700" cy="32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使用技術工具：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程式語言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：Python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資料處理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：Pandas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視覺化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：Matplotlib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開發環境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：VS Code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技術與流程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537525"/>
            <a:ext cx="75057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分析流程步驟：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資料蒐集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：下載各年度人口統計（各縣市總人口、出生、死亡、遷入、遷出）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資料清理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：統一欄位格式、處理缺漏值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資料整合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：合併不同來源資料成統一表格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計算指標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b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淨遷徙人口（遷入 - 遷出）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自然增加人口（出生 - 死亡）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年人口變動與年增率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圖表視覺化</a:t>
            </a:r>
            <a:r>
              <a:rPr lang="zh-TW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：長條圖、折線圖、正負遷徙圖等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圖表-&gt;2013-2024人口統計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 title="2013-2024各縣市總人口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6803" y="1060200"/>
            <a:ext cx="5844649" cy="3698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圖表-&gt;2015-2024出生人數</a:t>
            </a:r>
            <a:endParaRPr/>
          </a:p>
        </p:txBody>
      </p:sp>
      <p:pic>
        <p:nvPicPr>
          <p:cNvPr id="161" name="Google Shape;161;p18" title="2015-2024出生人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500" y="1060125"/>
            <a:ext cx="5691126" cy="37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圖表-&gt;2015-2024</a:t>
            </a:r>
            <a:r>
              <a:rPr lang="zh-TW"/>
              <a:t>死亡</a:t>
            </a:r>
            <a:r>
              <a:rPr lang="zh-TW"/>
              <a:t>人數</a:t>
            </a:r>
            <a:endParaRPr/>
          </a:p>
        </p:txBody>
      </p:sp>
      <p:pic>
        <p:nvPicPr>
          <p:cNvPr id="168" name="Google Shape;168;p19" title="死亡人數2015-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6550" y="1163925"/>
            <a:ext cx="5195775" cy="34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圖表-&gt;2015</a:t>
            </a:r>
            <a:r>
              <a:rPr lang="zh-TW"/>
              <a:t>、</a:t>
            </a:r>
            <a:r>
              <a:rPr lang="zh-TW"/>
              <a:t>2019</a:t>
            </a:r>
            <a:r>
              <a:rPr lang="zh-TW"/>
              <a:t>遷入與遷出</a:t>
            </a:r>
            <a:r>
              <a:rPr lang="zh-TW"/>
              <a:t>人數</a:t>
            </a:r>
            <a:endParaRPr/>
          </a:p>
        </p:txBody>
      </p:sp>
      <p:pic>
        <p:nvPicPr>
          <p:cNvPr id="175" name="Google Shape;175;p20" title="遷徙圖表_20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060125"/>
            <a:ext cx="4326252" cy="187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title="遷徙圖表_20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1124" y="2932775"/>
            <a:ext cx="4447176" cy="192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 txBox="1"/>
          <p:nvPr/>
        </p:nvSpPr>
        <p:spPr>
          <a:xfrm>
            <a:off x="311725" y="4519075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本簡報僅展示代表性年份，完整圖表與原始資料請參閱附錄。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type="title"/>
          </p:nvPr>
        </p:nvSpPr>
        <p:spPr>
          <a:xfrm>
            <a:off x="311725" y="500925"/>
            <a:ext cx="678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圖表-&gt;2020</a:t>
            </a:r>
            <a:r>
              <a:rPr lang="zh-TW"/>
              <a:t>、</a:t>
            </a:r>
            <a:r>
              <a:rPr lang="zh-TW"/>
              <a:t>2023遷入與遷出人數</a:t>
            </a:r>
            <a:endParaRPr/>
          </a:p>
        </p:txBody>
      </p:sp>
      <p:pic>
        <p:nvPicPr>
          <p:cNvPr id="184" name="Google Shape;184;p21" title="遷徙圖表_20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00" y="1199050"/>
            <a:ext cx="4035348" cy="174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 title="遷徙圖表_20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24" y="2866225"/>
            <a:ext cx="4465249" cy="193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311725" y="4519075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/>
              <a:t>本簡報僅展示代表性年份，完整圖表與原始資料請參閱附錄。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