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67" autoAdjust="0"/>
    <p:restoredTop sz="94660"/>
  </p:normalViewPr>
  <p:slideViewPr>
    <p:cSldViewPr snapToGrid="0">
      <p:cViewPr>
        <p:scale>
          <a:sx n="56" d="100"/>
          <a:sy n="56" d="100"/>
        </p:scale>
        <p:origin x="192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35F9B7-BEA9-4465-B914-75979E66C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F593431-F9AC-4931-8F26-0C1668452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521B47-F136-4E04-ADF2-C7F47EAC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4015-E39C-4975-AF6C-E968404E133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A45722F-4FDD-4EF1-8252-D50519F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0BD8CD4-FD67-42D8-8316-A3B48BB8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86DE-34B2-4C28-AEC6-FE6645FE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5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233858-A554-4D22-9AFC-79E55D10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609B545-52BA-4098-A661-F2B66229F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EF6C8AE-D621-4D65-A1E6-91142D42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4015-E39C-4975-AF6C-E968404E133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7301E94-CB70-4E16-8DA1-DEF36D0A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7A8272B-E86A-4E36-A08F-5B19E4E5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86DE-34B2-4C28-AEC6-FE6645FE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1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3D4261C-FEA4-4052-848B-797219D70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6219BBA-AB72-4527-B82F-19A89A59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2A5F6DB-5531-44B3-AB17-A4CC201F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4015-E39C-4975-AF6C-E968404E133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AFCD94F-30BD-4EB7-9EBB-02269928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89A1CC6-5956-450C-8884-FAF6C63D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86DE-34B2-4C28-AEC6-FE6645FE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1312A6-789D-44F7-8CF5-1C386EFF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25C27EA-B982-4D3D-AD4F-2999CB74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0FAFD5A-51C8-4F40-98FB-2B3DBFE3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4015-E39C-4975-AF6C-E968404E133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DCBE031-20F3-4DB5-B995-BC203363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E3B4450-AFB4-40BE-9425-B3CFEB11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86DE-34B2-4C28-AEC6-FE6645FE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6B20B6-979D-49E3-888F-8C01D6FE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BEC7ECA-CFC9-4581-A78F-34FC77E5E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782752D-2BD1-4491-8B44-86EF6EEF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4015-E39C-4975-AF6C-E968404E133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3017A2F-AAC7-4062-9469-AB4E3CAC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A66B013-89DB-42D9-B55D-405EA80C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86DE-34B2-4C28-AEC6-FE6645FE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E2DEBF-D92A-48A8-A9D9-8D7654E7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221979B-8CC1-4676-B8F2-84761EB3A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7216365-9CDD-4AD8-973B-9208F4E1C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6775B60-848A-4D57-9F3B-1E0D1477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4015-E39C-4975-AF6C-E968404E133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B24AD76-D458-43E1-A0E0-DDB00163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E374CA9-13A5-4636-A526-6569A40A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86DE-34B2-4C28-AEC6-FE6645FE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1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3E75F86-F655-47E3-B751-D354E7D8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105D346-9164-4C94-9446-584159CD6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4F1C848-5BC0-4764-B50B-02B5F7C83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2A9E53C-2FD2-4C79-8105-EEA6BD116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674321D-47A5-41A1-BC59-41401C46C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8B66C24E-BAE9-47F6-9B35-BAB32A50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4015-E39C-4975-AF6C-E968404E133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BA8C24F-F5F4-4D66-8BDB-C2EBA89C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1535852-A693-420E-B453-B4963449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86DE-34B2-4C28-AEC6-FE6645FE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4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8451A8-33CB-4675-8136-52ED75A3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58FB494-680D-4B39-ACBD-EC71E40B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4015-E39C-4975-AF6C-E968404E133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2CA3C73-810D-4D22-88CA-4C474E25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9BB310A-095E-4637-901A-FAB795A5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86DE-34B2-4C28-AEC6-FE6645FE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566AA2EE-8DD3-421A-86CF-AE2446A8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4015-E39C-4975-AF6C-E968404E133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A1E4E38-3A7E-443F-B85C-F4922B87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CD1D728-5EB1-4899-8941-8C35910B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86DE-34B2-4C28-AEC6-FE6645FE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FDBB5F8-57D3-41F6-A051-1DBEC295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D69EC0D-0B53-4B4C-B1A7-4E5D4102B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BC76E38-34D5-40AE-AC94-E5F5E9462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F6B1395-FF55-4038-B079-545C72CE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4015-E39C-4975-AF6C-E968404E133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798F63B-D404-4260-8D1A-4B70F897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8844E5F-E379-4C42-824C-6AB57645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86DE-34B2-4C28-AEC6-FE6645FE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86AFE0-7FFB-4696-9CB9-1FD3AE59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214F6C0-D54E-4DDB-B95C-C3F0812E1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D400DEE-E387-46EA-BC4D-35E39BC09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68D6C0B-FFA8-4DCA-B5D5-E6A9328F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4015-E39C-4975-AF6C-E968404E133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3D7D681-B75D-4376-A1B8-7D580FAC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EDBA8E0-2C97-4D4F-82A5-9F7D76A7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86DE-34B2-4C28-AEC6-FE6645FE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F2D34690-FE2C-4868-97E1-02DBF094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CACD164-4B93-46F9-A6B7-72FB9D5E9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47FDF1C-5C2A-4317-A3A3-A49CF6E38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4015-E39C-4975-AF6C-E968404E133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8B97CF8-6A2D-4DC9-A695-1D9CC6222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91D4088-F98B-459E-8B90-C12F64337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286DE-34B2-4C28-AEC6-FE6645FE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F929C0FB-9758-41F6-AC63-4A597DDB7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nb-NO" dirty="0"/>
              <a:t>Hei, Vilde.</a:t>
            </a:r>
          </a:p>
          <a:p>
            <a:r>
              <a:rPr lang="nb-NO" dirty="0"/>
              <a:t>Du skal lage forsiden til en nettside som registrerer flyreiser!</a:t>
            </a:r>
          </a:p>
        </p:txBody>
      </p:sp>
    </p:spTree>
    <p:extLst>
      <p:ext uri="{BB962C8B-B14F-4D97-AF65-F5344CB8AC3E}">
        <p14:creationId xmlns:p14="http://schemas.microsoft.com/office/powerpoint/2010/main" val="162731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5C1792AA-ECC4-461A-BF4D-C2CA78116E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C33E723-8A89-4697-992B-D8D8FAF9C93E}"/>
              </a:ext>
            </a:extLst>
          </p:cNvPr>
          <p:cNvSpPr txBox="1"/>
          <p:nvPr/>
        </p:nvSpPr>
        <p:spPr>
          <a:xfrm>
            <a:off x="3722748" y="6211669"/>
            <a:ext cx="474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65000"/>
                  </a:schemeClr>
                </a:solidFill>
              </a:rPr>
              <a:t>Valgfritt bakgrunnsbilde som fyller hele skjermen (må passe til en flynettside)</a:t>
            </a:r>
          </a:p>
        </p:txBody>
      </p: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10356FAF-F6A9-46E7-BBDC-D7ED93B73770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5D6104B3-2ED0-4501-BD63-ED1907AAF6E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2192000" cy="68580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ktangel 16">
            <a:extLst>
              <a:ext uri="{FF2B5EF4-FFF2-40B4-BE49-F238E27FC236}">
                <a16:creationId xmlns:a16="http://schemas.microsoft.com/office/drawing/2014/main" id="{A885BC01-F267-4CF9-986A-73B3146B5477}"/>
              </a:ext>
            </a:extLst>
          </p:cNvPr>
          <p:cNvSpPr/>
          <p:nvPr/>
        </p:nvSpPr>
        <p:spPr>
          <a:xfrm>
            <a:off x="0" y="0"/>
            <a:ext cx="12192000" cy="70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8827B549-7DDB-4DF8-80C6-2340ED682985}"/>
              </a:ext>
            </a:extLst>
          </p:cNvPr>
          <p:cNvSpPr txBox="1"/>
          <p:nvPr/>
        </p:nvSpPr>
        <p:spPr>
          <a:xfrm>
            <a:off x="586334" y="150998"/>
            <a:ext cx="71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ED6795A8-CEF0-4D58-802E-8D85A7EA240B}"/>
              </a:ext>
            </a:extLst>
          </p:cNvPr>
          <p:cNvSpPr txBox="1"/>
          <p:nvPr/>
        </p:nvSpPr>
        <p:spPr>
          <a:xfrm>
            <a:off x="7829400" y="197165"/>
            <a:ext cx="998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menyside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CCE28B7E-EA4E-4383-8BA3-62BD099F1761}"/>
              </a:ext>
            </a:extLst>
          </p:cNvPr>
          <p:cNvSpPr txBox="1"/>
          <p:nvPr/>
        </p:nvSpPr>
        <p:spPr>
          <a:xfrm>
            <a:off x="9117240" y="197165"/>
            <a:ext cx="998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menyside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6E1B388D-2F7C-4018-BC4B-D8BE8FDCC779}"/>
              </a:ext>
            </a:extLst>
          </p:cNvPr>
          <p:cNvSpPr txBox="1"/>
          <p:nvPr/>
        </p:nvSpPr>
        <p:spPr>
          <a:xfrm>
            <a:off x="10405080" y="190279"/>
            <a:ext cx="998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menyside</a:t>
            </a:r>
          </a:p>
        </p:txBody>
      </p: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08EAC125-E59B-4DFD-AC38-9E9A27B82C12}"/>
              </a:ext>
            </a:extLst>
          </p:cNvPr>
          <p:cNvCxnSpPr/>
          <p:nvPr/>
        </p:nvCxnSpPr>
        <p:spPr>
          <a:xfrm>
            <a:off x="1632857" y="-563336"/>
            <a:ext cx="0" cy="4000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E004618B-8BFD-4504-A7A3-943039FF2C0C}"/>
              </a:ext>
            </a:extLst>
          </p:cNvPr>
          <p:cNvSpPr txBox="1"/>
          <p:nvPr/>
        </p:nvSpPr>
        <p:spPr>
          <a:xfrm>
            <a:off x="1032524" y="-1141148"/>
            <a:ext cx="1423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>
                <a:solidFill>
                  <a:srgbClr val="FF0000"/>
                </a:solidFill>
              </a:rPr>
              <a:t>Valgfri farge på navigasjonsmeny</a:t>
            </a: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2C0218AD-AC59-4F3D-91A1-35DC2B2874C7}"/>
              </a:ext>
            </a:extLst>
          </p:cNvPr>
          <p:cNvSpPr txBox="1"/>
          <p:nvPr/>
        </p:nvSpPr>
        <p:spPr>
          <a:xfrm>
            <a:off x="4592941" y="-348700"/>
            <a:ext cx="283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Valgfri farge på logo og menysider</a:t>
            </a:r>
          </a:p>
        </p:txBody>
      </p: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A8F47DC8-1B09-41A2-91DF-4E964D2479C3}"/>
              </a:ext>
            </a:extLst>
          </p:cNvPr>
          <p:cNvCxnSpPr>
            <a:cxnSpLocks/>
          </p:cNvCxnSpPr>
          <p:nvPr/>
        </p:nvCxnSpPr>
        <p:spPr>
          <a:xfrm flipH="1">
            <a:off x="11310730" y="-409448"/>
            <a:ext cx="1041214" cy="63607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51E9D067-D929-4C3C-9B7B-E154CBFD8CF2}"/>
              </a:ext>
            </a:extLst>
          </p:cNvPr>
          <p:cNvSpPr txBox="1"/>
          <p:nvPr/>
        </p:nvSpPr>
        <p:spPr>
          <a:xfrm>
            <a:off x="12351944" y="-717225"/>
            <a:ext cx="2738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>
                <a:solidFill>
                  <a:srgbClr val="00B0F0"/>
                </a:solidFill>
              </a:rPr>
              <a:t>Når musa </a:t>
            </a:r>
            <a:r>
              <a:rPr lang="nb-NO" sz="1400" dirty="0" err="1">
                <a:solidFill>
                  <a:srgbClr val="00B0F0"/>
                </a:solidFill>
              </a:rPr>
              <a:t>hovrer</a:t>
            </a:r>
            <a:r>
              <a:rPr lang="nb-NO" sz="1400" dirty="0">
                <a:solidFill>
                  <a:srgbClr val="00B0F0"/>
                </a:solidFill>
              </a:rPr>
              <a:t> over menysidene, skal musepekeren bli “pointer” og fargen på menysidene skal byttes til en annen.</a:t>
            </a:r>
          </a:p>
        </p:txBody>
      </p: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083D26D9-D34C-4929-B984-F9813A3925F8}"/>
              </a:ext>
            </a:extLst>
          </p:cNvPr>
          <p:cNvCxnSpPr>
            <a:cxnSpLocks/>
          </p:cNvCxnSpPr>
          <p:nvPr/>
        </p:nvCxnSpPr>
        <p:spPr>
          <a:xfrm>
            <a:off x="-289679" y="-208480"/>
            <a:ext cx="801350" cy="43510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8ED928DB-9E17-43C6-916F-7BCEADBBAAB8}"/>
              </a:ext>
            </a:extLst>
          </p:cNvPr>
          <p:cNvSpPr txBox="1"/>
          <p:nvPr/>
        </p:nvSpPr>
        <p:spPr>
          <a:xfrm>
            <a:off x="-2474727" y="-717225"/>
            <a:ext cx="2738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>
                <a:solidFill>
                  <a:srgbClr val="00B0F0"/>
                </a:solidFill>
              </a:rPr>
              <a:t>Når musa </a:t>
            </a:r>
            <a:r>
              <a:rPr lang="nb-NO" sz="1400" dirty="0" err="1">
                <a:solidFill>
                  <a:srgbClr val="00B0F0"/>
                </a:solidFill>
              </a:rPr>
              <a:t>hovrer</a:t>
            </a:r>
            <a:r>
              <a:rPr lang="nb-NO" sz="1400" dirty="0">
                <a:solidFill>
                  <a:srgbClr val="00B0F0"/>
                </a:solidFill>
              </a:rPr>
              <a:t> over logoen, skal musepekeren bli “pointer».</a:t>
            </a:r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DF6263D5-0A26-4A5F-884E-C2BFF3E104E4}"/>
              </a:ext>
            </a:extLst>
          </p:cNvPr>
          <p:cNvSpPr/>
          <p:nvPr/>
        </p:nvSpPr>
        <p:spPr>
          <a:xfrm>
            <a:off x="2939332" y="1909108"/>
            <a:ext cx="6313335" cy="3039783"/>
          </a:xfrm>
          <a:prstGeom prst="rect">
            <a:avLst/>
          </a:prstGeom>
          <a:solidFill>
            <a:srgbClr val="000000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7E9E6883-E2EC-4833-B619-865FE8FC58D8}"/>
              </a:ext>
            </a:extLst>
          </p:cNvPr>
          <p:cNvCxnSpPr>
            <a:cxnSpLocks/>
          </p:cNvCxnSpPr>
          <p:nvPr/>
        </p:nvCxnSpPr>
        <p:spPr>
          <a:xfrm flipH="1">
            <a:off x="9430400" y="3530086"/>
            <a:ext cx="31033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kstSylinder 41">
            <a:extLst>
              <a:ext uri="{FF2B5EF4-FFF2-40B4-BE49-F238E27FC236}">
                <a16:creationId xmlns:a16="http://schemas.microsoft.com/office/drawing/2014/main" id="{87E32EB5-27BE-411F-86CA-F1E7698A2E6A}"/>
              </a:ext>
            </a:extLst>
          </p:cNvPr>
          <p:cNvSpPr txBox="1"/>
          <p:nvPr/>
        </p:nvSpPr>
        <p:spPr>
          <a:xfrm>
            <a:off x="12644538" y="3160754"/>
            <a:ext cx="27383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Et svart litt gjennomsiktig rektangel midt på siden. Må ligge over bakgrunnsbildet.</a:t>
            </a:r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DDA8C359-2D13-49C1-B935-1D601B99FFE2}"/>
              </a:ext>
            </a:extLst>
          </p:cNvPr>
          <p:cNvSpPr txBox="1"/>
          <p:nvPr/>
        </p:nvSpPr>
        <p:spPr>
          <a:xfrm>
            <a:off x="5186854" y="2057784"/>
            <a:ext cx="181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>
                <a:solidFill>
                  <a:schemeClr val="bg1"/>
                </a:solidFill>
              </a:rPr>
              <a:t>Bestill reise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28B0D8CC-AE2A-4455-8108-4EB8E0EF8996}"/>
              </a:ext>
            </a:extLst>
          </p:cNvPr>
          <p:cNvSpPr txBox="1"/>
          <p:nvPr/>
        </p:nvSpPr>
        <p:spPr>
          <a:xfrm>
            <a:off x="3579615" y="-1925540"/>
            <a:ext cx="4576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>
                <a:highlight>
                  <a:srgbClr val="FFFF00"/>
                </a:highlight>
              </a:rPr>
              <a:t>All font og størrelse og farge er valgfritt, men burde velges nøye slik at alt passer sammen og med hensyn til brukervennlig design.</a:t>
            </a:r>
          </a:p>
          <a:p>
            <a:pPr algn="ctr"/>
            <a:endParaRPr lang="nb-NO" sz="1400" b="1" dirty="0">
              <a:highlight>
                <a:srgbClr val="FFFF00"/>
              </a:highlight>
            </a:endParaRPr>
          </a:p>
          <a:p>
            <a:pPr algn="ctr"/>
            <a:r>
              <a:rPr lang="nb-NO" sz="1400" b="1" dirty="0">
                <a:highlight>
                  <a:srgbClr val="FFFF00"/>
                </a:highlight>
              </a:rPr>
              <a:t>Er lov med «kunstnerisk frihet»; legge til streker, ekstra animasjoner, bokser eller annet som du mener passer.</a:t>
            </a:r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438836AC-5848-423C-A490-FBD1FBD8FA20}"/>
              </a:ext>
            </a:extLst>
          </p:cNvPr>
          <p:cNvSpPr txBox="1"/>
          <p:nvPr/>
        </p:nvSpPr>
        <p:spPr>
          <a:xfrm>
            <a:off x="3194828" y="2784405"/>
            <a:ext cx="181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/>
                </a:solidFill>
              </a:rPr>
              <a:t>Jeg vil reise fra:</a:t>
            </a:r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9823FEF-9F95-49C2-BF5A-C458F6F81D8B}"/>
              </a:ext>
            </a:extLst>
          </p:cNvPr>
          <p:cNvSpPr txBox="1"/>
          <p:nvPr/>
        </p:nvSpPr>
        <p:spPr>
          <a:xfrm>
            <a:off x="6061174" y="2788511"/>
            <a:ext cx="181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/>
                </a:solidFill>
              </a:rPr>
              <a:t>Jeg vil reise til:</a:t>
            </a:r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AE23176E-84D8-4897-9F60-C6B1C5D0BD12}"/>
              </a:ext>
            </a:extLst>
          </p:cNvPr>
          <p:cNvSpPr/>
          <p:nvPr/>
        </p:nvSpPr>
        <p:spPr>
          <a:xfrm>
            <a:off x="3402028" y="3286872"/>
            <a:ext cx="2459736" cy="407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7E3A0FE4-F076-4137-8E39-C5F247BCEC57}"/>
              </a:ext>
            </a:extLst>
          </p:cNvPr>
          <p:cNvSpPr/>
          <p:nvPr/>
        </p:nvSpPr>
        <p:spPr>
          <a:xfrm>
            <a:off x="6314302" y="3271374"/>
            <a:ext cx="2459736" cy="407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FA452AD0-1030-4C7A-818A-8019A625A3B1}"/>
              </a:ext>
            </a:extLst>
          </p:cNvPr>
          <p:cNvSpPr txBox="1"/>
          <p:nvPr/>
        </p:nvSpPr>
        <p:spPr>
          <a:xfrm>
            <a:off x="3454149" y="3362217"/>
            <a:ext cx="117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>
                <a:solidFill>
                  <a:schemeClr val="bg1">
                    <a:lumMod val="65000"/>
                  </a:schemeClr>
                </a:solidFill>
              </a:rPr>
              <a:t>Flyplass eller by</a:t>
            </a:r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9890FD2B-0136-41DD-8F0B-6BD9B086ABEA}"/>
              </a:ext>
            </a:extLst>
          </p:cNvPr>
          <p:cNvSpPr txBox="1"/>
          <p:nvPr/>
        </p:nvSpPr>
        <p:spPr>
          <a:xfrm>
            <a:off x="6366423" y="3342441"/>
            <a:ext cx="117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>
                    <a:lumMod val="65000"/>
                  </a:schemeClr>
                </a:solidFill>
              </a:rPr>
              <a:t>Flyplass eller by</a:t>
            </a:r>
          </a:p>
        </p:txBody>
      </p:sp>
      <p:sp>
        <p:nvSpPr>
          <p:cNvPr id="57" name="Alternativ prosess 56">
            <a:extLst>
              <a:ext uri="{FF2B5EF4-FFF2-40B4-BE49-F238E27FC236}">
                <a16:creationId xmlns:a16="http://schemas.microsoft.com/office/drawing/2014/main" id="{FA1D65AA-73BA-4720-8034-066C2CFA9381}"/>
              </a:ext>
            </a:extLst>
          </p:cNvPr>
          <p:cNvSpPr/>
          <p:nvPr/>
        </p:nvSpPr>
        <p:spPr>
          <a:xfrm>
            <a:off x="5391884" y="4159985"/>
            <a:ext cx="1408230" cy="407411"/>
          </a:xfrm>
          <a:prstGeom prst="flowChartAlternateProcess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/>
              <a:t>Søk og bestill</a:t>
            </a:r>
          </a:p>
        </p:txBody>
      </p:sp>
      <p:cxnSp>
        <p:nvCxnSpPr>
          <p:cNvPr id="58" name="Rett pilkobling 57">
            <a:extLst>
              <a:ext uri="{FF2B5EF4-FFF2-40B4-BE49-F238E27FC236}">
                <a16:creationId xmlns:a16="http://schemas.microsoft.com/office/drawing/2014/main" id="{B2FD297D-7D6E-448C-B7C9-BBE639F352EF}"/>
              </a:ext>
            </a:extLst>
          </p:cNvPr>
          <p:cNvCxnSpPr>
            <a:cxnSpLocks/>
          </p:cNvCxnSpPr>
          <p:nvPr/>
        </p:nvCxnSpPr>
        <p:spPr>
          <a:xfrm flipH="1" flipV="1">
            <a:off x="6970319" y="4420621"/>
            <a:ext cx="5511360" cy="928695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kstSylinder 61">
            <a:extLst>
              <a:ext uri="{FF2B5EF4-FFF2-40B4-BE49-F238E27FC236}">
                <a16:creationId xmlns:a16="http://schemas.microsoft.com/office/drawing/2014/main" id="{ECC8DFAA-893F-4694-9E93-9E807214D8E6}"/>
              </a:ext>
            </a:extLst>
          </p:cNvPr>
          <p:cNvSpPr txBox="1"/>
          <p:nvPr/>
        </p:nvSpPr>
        <p:spPr>
          <a:xfrm>
            <a:off x="12593455" y="4951266"/>
            <a:ext cx="27383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>
                <a:solidFill>
                  <a:schemeClr val="accent5">
                    <a:lumMod val="50000"/>
                  </a:schemeClr>
                </a:solidFill>
              </a:rPr>
              <a:t>Når musa </a:t>
            </a:r>
            <a:r>
              <a:rPr lang="nb-NO" sz="1400" dirty="0" err="1">
                <a:solidFill>
                  <a:schemeClr val="accent5">
                    <a:lumMod val="50000"/>
                  </a:schemeClr>
                </a:solidFill>
              </a:rPr>
              <a:t>hovrer</a:t>
            </a:r>
            <a:r>
              <a:rPr lang="nb-NO" sz="1400" dirty="0">
                <a:solidFill>
                  <a:schemeClr val="accent5">
                    <a:lumMod val="50000"/>
                  </a:schemeClr>
                </a:solidFill>
              </a:rPr>
              <a:t> over knappen, skal musepekeren bli “pointer” og noe skal skje med knappen slik at det er tydelig at man kan trykke på den.</a:t>
            </a:r>
          </a:p>
        </p:txBody>
      </p:sp>
      <p:cxnSp>
        <p:nvCxnSpPr>
          <p:cNvPr id="63" name="Rett pilkobling 62">
            <a:extLst>
              <a:ext uri="{FF2B5EF4-FFF2-40B4-BE49-F238E27FC236}">
                <a16:creationId xmlns:a16="http://schemas.microsoft.com/office/drawing/2014/main" id="{7AE929F0-A9C8-41FB-8106-B1C81F4D1484}"/>
              </a:ext>
            </a:extLst>
          </p:cNvPr>
          <p:cNvCxnSpPr>
            <a:cxnSpLocks/>
          </p:cNvCxnSpPr>
          <p:nvPr/>
        </p:nvCxnSpPr>
        <p:spPr>
          <a:xfrm flipV="1">
            <a:off x="2293026" y="3769627"/>
            <a:ext cx="1429722" cy="3608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kstSylinder 68">
            <a:extLst>
              <a:ext uri="{FF2B5EF4-FFF2-40B4-BE49-F238E27FC236}">
                <a16:creationId xmlns:a16="http://schemas.microsoft.com/office/drawing/2014/main" id="{8812E98C-0D7F-4D8A-AAB3-2891B1A6564C}"/>
              </a:ext>
            </a:extLst>
          </p:cNvPr>
          <p:cNvSpPr txBox="1"/>
          <p:nvPr/>
        </p:nvSpPr>
        <p:spPr>
          <a:xfrm>
            <a:off x="802397" y="7483885"/>
            <a:ext cx="31752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Inputfelter. Hvis du får til, skal det være mulig å skrive i feltene. Hvis ikke du får til det, trenger det bare å ligne på inputfelter.</a:t>
            </a:r>
          </a:p>
          <a:p>
            <a:endParaRPr lang="nb-NO" sz="1400" dirty="0"/>
          </a:p>
          <a:p>
            <a:r>
              <a:rPr lang="nb-NO" sz="1400" dirty="0"/>
              <a:t>Uansett, når musa </a:t>
            </a:r>
            <a:r>
              <a:rPr lang="nb-NO" sz="1400" dirty="0" err="1"/>
              <a:t>hovrer</a:t>
            </a:r>
            <a:r>
              <a:rPr lang="nb-NO" sz="1400" dirty="0"/>
              <a:t> over, skal musepekeren bli en «i-beam pointer».</a:t>
            </a:r>
          </a:p>
        </p:txBody>
      </p:sp>
      <p:pic>
        <p:nvPicPr>
          <p:cNvPr id="1026" name="Picture 2" descr="What is I-beam pointer? Webopedia Definition">
            <a:extLst>
              <a:ext uri="{FF2B5EF4-FFF2-40B4-BE49-F238E27FC236}">
                <a16:creationId xmlns:a16="http://schemas.microsoft.com/office/drawing/2014/main" id="{169667EF-43B3-4FA6-A2E6-D22526C45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6" r="39458"/>
          <a:stretch/>
        </p:blipFill>
        <p:spPr bwMode="auto">
          <a:xfrm>
            <a:off x="3587461" y="8284104"/>
            <a:ext cx="981163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47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Jenny Berggreen</dc:creator>
  <cp:lastModifiedBy>Jenny Berggreen</cp:lastModifiedBy>
  <cp:revision>6</cp:revision>
  <dcterms:created xsi:type="dcterms:W3CDTF">2020-10-24T10:59:13Z</dcterms:created>
  <dcterms:modified xsi:type="dcterms:W3CDTF">2020-10-24T11:46:15Z</dcterms:modified>
</cp:coreProperties>
</file>