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8" r:id="rId4"/>
    <p:sldId id="269" r:id="rId5"/>
    <p:sldId id="270" r:id="rId6"/>
    <p:sldId id="256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3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10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7AC74E-412A-4B8D-AA93-B28AFF30F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845929-5EAC-498B-9B3B-3A942A413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E99AD8-8588-47DB-BFAD-5D54BAA4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1F5D-E8F5-4F2F-9A6D-50F3ACB08A9A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9E52C9-C212-4493-A84A-A8352D99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F9BB72-2F0C-4CF1-91DA-1DB5DD89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9B71-D24C-4DCA-8777-DE61EC368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B8B147-2335-4489-AD24-E9E95294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C90887-5E5A-427F-9C2E-4A0A314C3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E73453-4D5C-4971-9AEB-E1766F42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1F5D-E8F5-4F2F-9A6D-50F3ACB08A9A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CD1F51-7E64-40EB-BF91-CF9F939B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868A75-ECF6-42A1-A59D-C81F5F4B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9B71-D24C-4DCA-8777-DE61EC368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99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7108967-3170-433E-B230-1204C2BD1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C8A043-50FE-4715-9297-D4621BA05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915128-0FC6-4679-8E67-D8A0EBD6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1F5D-E8F5-4F2F-9A6D-50F3ACB08A9A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F170C2-645E-4E06-BD5C-C7B669A7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B84E8F-E9E0-42FE-8B07-54D6B02D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9B71-D24C-4DCA-8777-DE61EC368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44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7295DB-78C4-4165-87DB-38E06FF7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D6124-BB18-4C04-A008-8C17D07DB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3D7928-B013-427F-A247-422BC25A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1F5D-E8F5-4F2F-9A6D-50F3ACB08A9A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B6A98B-6B42-4176-913C-9F34C87B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41C8F-8336-4392-8F88-B50CB5B7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9B71-D24C-4DCA-8777-DE61EC368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80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6F1F2B-DFB3-41A8-A734-8FA0F877E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28A4B9-2600-4495-80DD-B7AA044AD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4F6983-9784-40DB-9397-3E422A425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1F5D-E8F5-4F2F-9A6D-50F3ACB08A9A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FF3B3F-8C6D-4FFB-87BD-2B36EE74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6F24C9-4244-46E1-B2B1-65E2507F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9B71-D24C-4DCA-8777-DE61EC368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0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DD3C2-9DA3-411A-972F-D570660D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1E2824-E6C6-4025-882A-D71B89FDB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1D0C6A-9001-4680-B6C9-F6EFBC832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41952E-677C-46A7-9ABB-A5228F47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1F5D-E8F5-4F2F-9A6D-50F3ACB08A9A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7E979A-E84B-48E1-BC36-52BDF66E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0DD062-1B5A-4AAA-A177-F4611839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9B71-D24C-4DCA-8777-DE61EC368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89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3739F5-EB10-4812-93FF-A92B5772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049CED-8CF9-4D0E-B5BC-E097AA221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E3BE07-B5EF-42CC-9E08-9F3D23D03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6AB4954-69F7-42B5-B4DC-34FB5335D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F00F146-1DE3-4AFE-B807-E3169E20F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481258A-DC6F-4440-8804-9E61BBE2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1F5D-E8F5-4F2F-9A6D-50F3ACB08A9A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0D7FD0C-1B60-46CE-94BF-EC1E53D8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580A459-2EEC-4488-B32C-B79A7FD7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9B71-D24C-4DCA-8777-DE61EC368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02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530052-1AB0-4DA1-B1DD-7D7241F9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72629B1-2683-45B4-BDC6-1A39B93D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1F5D-E8F5-4F2F-9A6D-50F3ACB08A9A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2420EF-4689-4A6A-88B8-59642BE5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36A1E92-1823-4591-93A6-4780EDD3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9B71-D24C-4DCA-8777-DE61EC368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17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F1125ED-2BFB-4867-943A-6E49AA18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1F5D-E8F5-4F2F-9A6D-50F3ACB08A9A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75B8E8-DA97-4FBF-8D44-1A5ADB7E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E75301-F39A-43E9-8BB9-9E4EE78D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9B71-D24C-4DCA-8777-DE61EC368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54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905908-B191-4101-9803-2BD7F6C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78F7B4-047D-450F-931A-EA6D8EAD0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4F30A06-27F4-4201-B1DD-3966677E2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9B18DC-312F-4678-AB7E-75A26774F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1F5D-E8F5-4F2F-9A6D-50F3ACB08A9A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2D6D42-E1D6-492E-A4CD-DE4F107F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1A3CFA-B5DF-47D0-A0F0-283B9E42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9B71-D24C-4DCA-8777-DE61EC368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0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26DD2F-1407-4B1C-99BB-D4D57F982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74829CD-89D5-4AA2-BDAB-6F1ADD1A0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20FA22-2B9D-4584-A72B-406EA4886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CA256C-713F-4978-BF36-36ADECCD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1F5D-E8F5-4F2F-9A6D-50F3ACB08A9A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62767D-43F9-415E-9EE8-36D094C9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AC79FD-0CCD-4D2A-B20A-19489F74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9B71-D24C-4DCA-8777-DE61EC368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22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5FE9B21-0EE0-4E30-9660-8ECDF284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76E850-A6B1-446D-80B2-7E9E0D439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814B0D-6699-4AF0-ACB6-C6694A39B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01F5D-E8F5-4F2F-9A6D-50F3ACB08A9A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AA938D-C5C6-4DA9-A607-454F7A2A1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0E7D99-9CCB-438F-89E7-2F85C2A18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9B71-D24C-4DCA-8777-DE61EC368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55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27FF29-55DB-454B-9104-7E1EC0CC1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Some Sentences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CE5516-D638-43A2-A286-DB6F7D5C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Jenny saw Amy.</a:t>
            </a:r>
          </a:p>
          <a:p>
            <a:pPr marL="0" indent="0">
              <a:buNone/>
            </a:pPr>
            <a:r>
              <a:rPr lang="en-US" altLang="zh-TW" dirty="0"/>
              <a:t>Amy saw Tim.</a:t>
            </a:r>
          </a:p>
          <a:p>
            <a:pPr marL="0" indent="0">
              <a:buNone/>
            </a:pPr>
            <a:r>
              <a:rPr lang="en-US" altLang="zh-TW" dirty="0"/>
              <a:t>Tim saw Jenny.</a:t>
            </a:r>
          </a:p>
          <a:p>
            <a:pPr marL="0" indent="0">
              <a:buNone/>
            </a:pPr>
            <a:r>
              <a:rPr lang="en-US" altLang="zh-TW" dirty="0"/>
              <a:t>…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dictionary : { Jenny, Amy, Tim, saw, . 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5972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32EBB270-F9A6-410D-8233-8179A559F39E}"/>
              </a:ext>
            </a:extLst>
          </p:cNvPr>
          <p:cNvCxnSpPr>
            <a:stCxn id="48" idx="3"/>
            <a:endCxn id="96" idx="2"/>
          </p:cNvCxnSpPr>
          <p:nvPr/>
        </p:nvCxnSpPr>
        <p:spPr>
          <a:xfrm flipV="1">
            <a:off x="5299713" y="4550048"/>
            <a:ext cx="4226801" cy="1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54A7577A-2231-42C0-91EC-2E8C5BA73267}"/>
              </a:ext>
            </a:extLst>
          </p:cNvPr>
          <p:cNvCxnSpPr>
            <a:stCxn id="35" idx="3"/>
            <a:endCxn id="94" idx="2"/>
          </p:cNvCxnSpPr>
          <p:nvPr/>
        </p:nvCxnSpPr>
        <p:spPr>
          <a:xfrm flipV="1">
            <a:off x="5299713" y="2885553"/>
            <a:ext cx="422680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5BD0D355-8F90-4A87-8F5B-C110EC30448D}"/>
              </a:ext>
            </a:extLst>
          </p:cNvPr>
          <p:cNvSpPr txBox="1"/>
          <p:nvPr/>
        </p:nvSpPr>
        <p:spPr>
          <a:xfrm>
            <a:off x="656920" y="5762267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2"/>
                </a:solidFill>
              </a:rPr>
              <a:t>Amy saw Tim.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BE19A18A-7287-4D8B-85E1-9E21DB2D6F52}"/>
              </a:ext>
            </a:extLst>
          </p:cNvPr>
          <p:cNvSpPr/>
          <p:nvPr/>
        </p:nvSpPr>
        <p:spPr>
          <a:xfrm>
            <a:off x="2457145" y="3604854"/>
            <a:ext cx="300037" cy="300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接點: 弧形 8">
            <a:extLst>
              <a:ext uri="{FF2B5EF4-FFF2-40B4-BE49-F238E27FC236}">
                <a16:creationId xmlns:a16="http://schemas.microsoft.com/office/drawing/2014/main" id="{7B4DAB15-D964-4BF1-B626-10E51FBB0914}"/>
              </a:ext>
            </a:extLst>
          </p:cNvPr>
          <p:cNvCxnSpPr>
            <a:stCxn id="4" idx="0"/>
            <a:endCxn id="5" idx="2"/>
          </p:cNvCxnSpPr>
          <p:nvPr/>
        </p:nvCxnSpPr>
        <p:spPr>
          <a:xfrm rot="5400000" flipH="1" flipV="1">
            <a:off x="1043534" y="4348656"/>
            <a:ext cx="2007394" cy="81982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6AA740D9-BA2C-4622-A23B-A9CE777F53A9}"/>
              </a:ext>
            </a:extLst>
          </p:cNvPr>
          <p:cNvGrpSpPr/>
          <p:nvPr/>
        </p:nvGrpSpPr>
        <p:grpSpPr>
          <a:xfrm>
            <a:off x="4528188" y="749570"/>
            <a:ext cx="771525" cy="771525"/>
            <a:chOff x="4256722" y="677227"/>
            <a:chExt cx="771525" cy="77152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0D9C8E7-5444-4EA1-BEF9-91EE8AB1164B}"/>
                </a:ext>
              </a:extLst>
            </p:cNvPr>
            <p:cNvSpPr/>
            <p:nvPr/>
          </p:nvSpPr>
          <p:spPr>
            <a:xfrm>
              <a:off x="4256722" y="677227"/>
              <a:ext cx="771525" cy="7715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9FD04801-7963-4B64-A541-639C7435A9EB}"/>
                </a:ext>
              </a:extLst>
            </p:cNvPr>
            <p:cNvGrpSpPr/>
            <p:nvPr/>
          </p:nvGrpSpPr>
          <p:grpSpPr>
            <a:xfrm>
              <a:off x="4484777" y="811053"/>
              <a:ext cx="315414" cy="503872"/>
              <a:chOff x="4267833" y="2825274"/>
              <a:chExt cx="925672" cy="1478757"/>
            </a:xfrm>
          </p:grpSpPr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2C419AAE-3AF1-4442-8686-E45BE6737056}"/>
                  </a:ext>
                </a:extLst>
              </p:cNvPr>
              <p:cNvSpPr/>
              <p:nvPr/>
            </p:nvSpPr>
            <p:spPr>
              <a:xfrm>
                <a:off x="4267833" y="282527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4ABBF4B7-927F-4FF6-B169-FAF9A683D53B}"/>
                  </a:ext>
                </a:extLst>
              </p:cNvPr>
              <p:cNvSpPr/>
              <p:nvPr/>
            </p:nvSpPr>
            <p:spPr>
              <a:xfrm>
                <a:off x="4267834" y="341463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4DACA171-0A1C-494A-A295-C6610608FCD5}"/>
                  </a:ext>
                </a:extLst>
              </p:cNvPr>
              <p:cNvSpPr/>
              <p:nvPr/>
            </p:nvSpPr>
            <p:spPr>
              <a:xfrm>
                <a:off x="4267833" y="400399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F5A85733-A50C-4EDE-84E0-85F7C7364E38}"/>
                  </a:ext>
                </a:extLst>
              </p:cNvPr>
              <p:cNvSpPr/>
              <p:nvPr/>
            </p:nvSpPr>
            <p:spPr>
              <a:xfrm>
                <a:off x="4889341" y="3125311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E9F0420A-7FB2-4C2F-9DC0-F1C56D4246FA}"/>
                  </a:ext>
                </a:extLst>
              </p:cNvPr>
              <p:cNvSpPr/>
              <p:nvPr/>
            </p:nvSpPr>
            <p:spPr>
              <a:xfrm>
                <a:off x="4893468" y="3704272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374224B9-24F3-4568-AB0A-1EB71274C609}"/>
                  </a:ext>
                </a:extLst>
              </p:cNvPr>
              <p:cNvCxnSpPr>
                <a:cxnSpLocks/>
                <a:stCxn id="11" idx="6"/>
                <a:endCxn id="14" idx="2"/>
              </p:cNvCxnSpPr>
              <p:nvPr/>
            </p:nvCxnSpPr>
            <p:spPr>
              <a:xfrm>
                <a:off x="4567870" y="2975293"/>
                <a:ext cx="321471" cy="3000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1BB8731C-DC12-4719-9615-3B031D562941}"/>
                  </a:ext>
                </a:extLst>
              </p:cNvPr>
              <p:cNvCxnSpPr>
                <a:cxnSpLocks/>
                <a:stCxn id="12" idx="6"/>
                <a:endCxn id="15" idx="2"/>
              </p:cNvCxnSpPr>
              <p:nvPr/>
            </p:nvCxnSpPr>
            <p:spPr>
              <a:xfrm>
                <a:off x="4567871" y="3564653"/>
                <a:ext cx="325597" cy="2896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992CBC75-CC3C-4DE5-BC0C-8CC5C556CDBE}"/>
                  </a:ext>
                </a:extLst>
              </p:cNvPr>
              <p:cNvCxnSpPr>
                <a:cxnSpLocks/>
                <a:stCxn id="13" idx="6"/>
                <a:endCxn id="15" idx="2"/>
              </p:cNvCxnSpPr>
              <p:nvPr/>
            </p:nvCxnSpPr>
            <p:spPr>
              <a:xfrm flipV="1">
                <a:off x="4567870" y="3854291"/>
                <a:ext cx="325598" cy="2997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FCDBB07F-064D-4D8B-9C08-5526DBF7F6E3}"/>
                  </a:ext>
                </a:extLst>
              </p:cNvPr>
              <p:cNvCxnSpPr>
                <a:cxnSpLocks/>
                <a:stCxn id="13" idx="6"/>
                <a:endCxn id="14" idx="2"/>
              </p:cNvCxnSpPr>
              <p:nvPr/>
            </p:nvCxnSpPr>
            <p:spPr>
              <a:xfrm flipV="1">
                <a:off x="4567870" y="3275330"/>
                <a:ext cx="321471" cy="8786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6A6E0D00-3F32-40A9-8083-C6289ACE07FB}"/>
                  </a:ext>
                </a:extLst>
              </p:cNvPr>
              <p:cNvCxnSpPr>
                <a:cxnSpLocks/>
                <a:stCxn id="12" idx="6"/>
                <a:endCxn id="14" idx="2"/>
              </p:cNvCxnSpPr>
              <p:nvPr/>
            </p:nvCxnSpPr>
            <p:spPr>
              <a:xfrm flipV="1">
                <a:off x="4567871" y="3275330"/>
                <a:ext cx="321470" cy="2893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53FE365A-EEB4-4FB0-9A84-C117CB92A230}"/>
                  </a:ext>
                </a:extLst>
              </p:cNvPr>
              <p:cNvCxnSpPr>
                <a:cxnSpLocks/>
                <a:stCxn id="11" idx="6"/>
                <a:endCxn id="15" idx="2"/>
              </p:cNvCxnSpPr>
              <p:nvPr/>
            </p:nvCxnSpPr>
            <p:spPr>
              <a:xfrm>
                <a:off x="4567870" y="2975293"/>
                <a:ext cx="325598" cy="87899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6457C67F-7BAE-4D3E-8906-F662121A805F}"/>
              </a:ext>
            </a:extLst>
          </p:cNvPr>
          <p:cNvGrpSpPr/>
          <p:nvPr/>
        </p:nvGrpSpPr>
        <p:grpSpPr>
          <a:xfrm>
            <a:off x="4528188" y="2499791"/>
            <a:ext cx="771525" cy="771525"/>
            <a:chOff x="4256722" y="2270284"/>
            <a:chExt cx="771525" cy="771525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BA8F6AD-F3D2-40ED-88BD-FC0E372B8168}"/>
                </a:ext>
              </a:extLst>
            </p:cNvPr>
            <p:cNvSpPr/>
            <p:nvPr/>
          </p:nvSpPr>
          <p:spPr>
            <a:xfrm>
              <a:off x="4256722" y="2270284"/>
              <a:ext cx="771525" cy="7715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2C9876E1-0831-4C24-B0AE-5F28CC657D3D}"/>
                </a:ext>
              </a:extLst>
            </p:cNvPr>
            <p:cNvGrpSpPr/>
            <p:nvPr/>
          </p:nvGrpSpPr>
          <p:grpSpPr>
            <a:xfrm>
              <a:off x="4484777" y="2404110"/>
              <a:ext cx="315414" cy="503872"/>
              <a:chOff x="4267833" y="2825274"/>
              <a:chExt cx="925672" cy="1478757"/>
            </a:xfrm>
          </p:grpSpPr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3D4DCB32-E1FD-4D16-A650-F672509B6E07}"/>
                  </a:ext>
                </a:extLst>
              </p:cNvPr>
              <p:cNvSpPr/>
              <p:nvPr/>
            </p:nvSpPr>
            <p:spPr>
              <a:xfrm>
                <a:off x="4267833" y="282527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429874CA-4BAB-4984-B840-90144FDD95C1}"/>
                  </a:ext>
                </a:extLst>
              </p:cNvPr>
              <p:cNvSpPr/>
              <p:nvPr/>
            </p:nvSpPr>
            <p:spPr>
              <a:xfrm>
                <a:off x="4267834" y="341463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C84FAF45-BE99-4040-90D3-4C03338D1BD9}"/>
                  </a:ext>
                </a:extLst>
              </p:cNvPr>
              <p:cNvSpPr/>
              <p:nvPr/>
            </p:nvSpPr>
            <p:spPr>
              <a:xfrm>
                <a:off x="4267833" y="400399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012ADDAD-8FB8-468C-8371-0611853BF89F}"/>
                  </a:ext>
                </a:extLst>
              </p:cNvPr>
              <p:cNvSpPr/>
              <p:nvPr/>
            </p:nvSpPr>
            <p:spPr>
              <a:xfrm>
                <a:off x="4889341" y="3125311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C341931D-4DD1-441B-B6FE-C9FF529B2429}"/>
                  </a:ext>
                </a:extLst>
              </p:cNvPr>
              <p:cNvSpPr/>
              <p:nvPr/>
            </p:nvSpPr>
            <p:spPr>
              <a:xfrm>
                <a:off x="4893468" y="3704272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E9E839B0-AE0D-43B4-BE68-F14AF0B7F128}"/>
                  </a:ext>
                </a:extLst>
              </p:cNvPr>
              <p:cNvCxnSpPr>
                <a:cxnSpLocks/>
                <a:stCxn id="37" idx="6"/>
                <a:endCxn id="40" idx="2"/>
              </p:cNvCxnSpPr>
              <p:nvPr/>
            </p:nvCxnSpPr>
            <p:spPr>
              <a:xfrm>
                <a:off x="4567870" y="2975293"/>
                <a:ext cx="321471" cy="3000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63FD6CCB-DA17-4454-BC2F-D4E10FCD7406}"/>
                  </a:ext>
                </a:extLst>
              </p:cNvPr>
              <p:cNvCxnSpPr>
                <a:cxnSpLocks/>
                <a:stCxn id="38" idx="6"/>
                <a:endCxn id="41" idx="2"/>
              </p:cNvCxnSpPr>
              <p:nvPr/>
            </p:nvCxnSpPr>
            <p:spPr>
              <a:xfrm>
                <a:off x="4567871" y="3564653"/>
                <a:ext cx="325597" cy="2896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2C5F7A01-195F-48B2-ABDC-DDDF8B51EBD1}"/>
                  </a:ext>
                </a:extLst>
              </p:cNvPr>
              <p:cNvCxnSpPr>
                <a:cxnSpLocks/>
                <a:stCxn id="39" idx="6"/>
                <a:endCxn id="41" idx="2"/>
              </p:cNvCxnSpPr>
              <p:nvPr/>
            </p:nvCxnSpPr>
            <p:spPr>
              <a:xfrm flipV="1">
                <a:off x="4567870" y="3854291"/>
                <a:ext cx="325598" cy="2997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874A8775-E0E8-4E0F-AAA2-3BE9A6E7D303}"/>
                  </a:ext>
                </a:extLst>
              </p:cNvPr>
              <p:cNvCxnSpPr>
                <a:cxnSpLocks/>
                <a:stCxn id="39" idx="6"/>
                <a:endCxn id="40" idx="2"/>
              </p:cNvCxnSpPr>
              <p:nvPr/>
            </p:nvCxnSpPr>
            <p:spPr>
              <a:xfrm flipV="1">
                <a:off x="4567870" y="3275330"/>
                <a:ext cx="321471" cy="8786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7455ECDF-80FD-48EC-92F6-AF3D359867D9}"/>
                  </a:ext>
                </a:extLst>
              </p:cNvPr>
              <p:cNvCxnSpPr>
                <a:cxnSpLocks/>
                <a:stCxn id="38" idx="6"/>
                <a:endCxn id="40" idx="2"/>
              </p:cNvCxnSpPr>
              <p:nvPr/>
            </p:nvCxnSpPr>
            <p:spPr>
              <a:xfrm flipV="1">
                <a:off x="4567871" y="3275330"/>
                <a:ext cx="321470" cy="2893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09B91C9B-AA01-46AE-874C-98E83727BD8D}"/>
                  </a:ext>
                </a:extLst>
              </p:cNvPr>
              <p:cNvCxnSpPr>
                <a:cxnSpLocks/>
                <a:stCxn id="37" idx="6"/>
                <a:endCxn id="41" idx="2"/>
              </p:cNvCxnSpPr>
              <p:nvPr/>
            </p:nvCxnSpPr>
            <p:spPr>
              <a:xfrm>
                <a:off x="4567870" y="2975293"/>
                <a:ext cx="325598" cy="87899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B5B1C074-F934-47F1-BED7-3EB2BB815314}"/>
              </a:ext>
            </a:extLst>
          </p:cNvPr>
          <p:cNvGrpSpPr/>
          <p:nvPr/>
        </p:nvGrpSpPr>
        <p:grpSpPr>
          <a:xfrm>
            <a:off x="4528188" y="4165873"/>
            <a:ext cx="771525" cy="771525"/>
            <a:chOff x="4256722" y="3864928"/>
            <a:chExt cx="771525" cy="771525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324ED17-AC9C-4B8B-B2D8-06AE9B5D3AA9}"/>
                </a:ext>
              </a:extLst>
            </p:cNvPr>
            <p:cNvSpPr/>
            <p:nvPr/>
          </p:nvSpPr>
          <p:spPr>
            <a:xfrm>
              <a:off x="4256722" y="3864928"/>
              <a:ext cx="771525" cy="7715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2490F7F9-B6B6-4220-B57B-BAA9EAE56BE3}"/>
                </a:ext>
              </a:extLst>
            </p:cNvPr>
            <p:cNvGrpSpPr/>
            <p:nvPr/>
          </p:nvGrpSpPr>
          <p:grpSpPr>
            <a:xfrm>
              <a:off x="4484777" y="3998754"/>
              <a:ext cx="315414" cy="503872"/>
              <a:chOff x="4267833" y="2825274"/>
              <a:chExt cx="925672" cy="1478757"/>
            </a:xfrm>
          </p:grpSpPr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620B2322-B2F7-4265-A3FF-F3D56C35B3BA}"/>
                  </a:ext>
                </a:extLst>
              </p:cNvPr>
              <p:cNvSpPr/>
              <p:nvPr/>
            </p:nvSpPr>
            <p:spPr>
              <a:xfrm>
                <a:off x="4267833" y="282527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FD45EF00-5C0C-48F9-8C0F-B5574286EC9D}"/>
                  </a:ext>
                </a:extLst>
              </p:cNvPr>
              <p:cNvSpPr/>
              <p:nvPr/>
            </p:nvSpPr>
            <p:spPr>
              <a:xfrm>
                <a:off x="4267834" y="341463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027B41A1-A025-4870-AAC6-F0D6FC7110BD}"/>
                  </a:ext>
                </a:extLst>
              </p:cNvPr>
              <p:cNvSpPr/>
              <p:nvPr/>
            </p:nvSpPr>
            <p:spPr>
              <a:xfrm>
                <a:off x="4267833" y="400399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橢圓 52">
                <a:extLst>
                  <a:ext uri="{FF2B5EF4-FFF2-40B4-BE49-F238E27FC236}">
                    <a16:creationId xmlns:a16="http://schemas.microsoft.com/office/drawing/2014/main" id="{CC306845-6E11-406C-889A-F5D5CC362235}"/>
                  </a:ext>
                </a:extLst>
              </p:cNvPr>
              <p:cNvSpPr/>
              <p:nvPr/>
            </p:nvSpPr>
            <p:spPr>
              <a:xfrm>
                <a:off x="4889341" y="3125311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橢圓 53">
                <a:extLst>
                  <a:ext uri="{FF2B5EF4-FFF2-40B4-BE49-F238E27FC236}">
                    <a16:creationId xmlns:a16="http://schemas.microsoft.com/office/drawing/2014/main" id="{47FADA89-F336-4869-9074-5C426F2026A2}"/>
                  </a:ext>
                </a:extLst>
              </p:cNvPr>
              <p:cNvSpPr/>
              <p:nvPr/>
            </p:nvSpPr>
            <p:spPr>
              <a:xfrm>
                <a:off x="4893468" y="3704272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516E3C50-59AC-4A0E-802E-F673C7013C9F}"/>
                  </a:ext>
                </a:extLst>
              </p:cNvPr>
              <p:cNvCxnSpPr>
                <a:cxnSpLocks/>
                <a:stCxn id="50" idx="6"/>
                <a:endCxn id="53" idx="2"/>
              </p:cNvCxnSpPr>
              <p:nvPr/>
            </p:nvCxnSpPr>
            <p:spPr>
              <a:xfrm>
                <a:off x="4567870" y="2975293"/>
                <a:ext cx="321471" cy="3000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AEB6E60A-70A0-43FE-A76B-A52B89A8FA51}"/>
                  </a:ext>
                </a:extLst>
              </p:cNvPr>
              <p:cNvCxnSpPr>
                <a:cxnSpLocks/>
                <a:stCxn id="51" idx="6"/>
                <a:endCxn id="54" idx="2"/>
              </p:cNvCxnSpPr>
              <p:nvPr/>
            </p:nvCxnSpPr>
            <p:spPr>
              <a:xfrm>
                <a:off x="4567871" y="3564653"/>
                <a:ext cx="325597" cy="2896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630EDBC2-05F6-4BE2-8E18-B58D4BF9B18F}"/>
                  </a:ext>
                </a:extLst>
              </p:cNvPr>
              <p:cNvCxnSpPr>
                <a:cxnSpLocks/>
                <a:stCxn id="52" idx="6"/>
                <a:endCxn id="54" idx="2"/>
              </p:cNvCxnSpPr>
              <p:nvPr/>
            </p:nvCxnSpPr>
            <p:spPr>
              <a:xfrm flipV="1">
                <a:off x="4567870" y="3854291"/>
                <a:ext cx="325598" cy="2997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A010DDEA-54CD-4ACA-AF30-9085D7A04B53}"/>
                  </a:ext>
                </a:extLst>
              </p:cNvPr>
              <p:cNvCxnSpPr>
                <a:cxnSpLocks/>
                <a:stCxn id="52" idx="6"/>
                <a:endCxn id="53" idx="2"/>
              </p:cNvCxnSpPr>
              <p:nvPr/>
            </p:nvCxnSpPr>
            <p:spPr>
              <a:xfrm flipV="1">
                <a:off x="4567870" y="3275330"/>
                <a:ext cx="321471" cy="8786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D646FB31-5FDC-4D82-AF2E-F38A910BD4D5}"/>
                  </a:ext>
                </a:extLst>
              </p:cNvPr>
              <p:cNvCxnSpPr>
                <a:cxnSpLocks/>
                <a:stCxn id="51" idx="6"/>
                <a:endCxn id="53" idx="2"/>
              </p:cNvCxnSpPr>
              <p:nvPr/>
            </p:nvCxnSpPr>
            <p:spPr>
              <a:xfrm flipV="1">
                <a:off x="4567871" y="3275330"/>
                <a:ext cx="321470" cy="2893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1B399549-DADC-42BE-9329-70A765852FC4}"/>
                  </a:ext>
                </a:extLst>
              </p:cNvPr>
              <p:cNvCxnSpPr>
                <a:cxnSpLocks/>
                <a:stCxn id="50" idx="6"/>
                <a:endCxn id="54" idx="2"/>
              </p:cNvCxnSpPr>
              <p:nvPr/>
            </p:nvCxnSpPr>
            <p:spPr>
              <a:xfrm>
                <a:off x="4567870" y="2975293"/>
                <a:ext cx="325598" cy="87899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C9204081-33F7-41E0-AD0E-823A4CB45C6D}"/>
              </a:ext>
            </a:extLst>
          </p:cNvPr>
          <p:cNvGrpSpPr/>
          <p:nvPr/>
        </p:nvGrpSpPr>
        <p:grpSpPr>
          <a:xfrm>
            <a:off x="4528188" y="5760517"/>
            <a:ext cx="771525" cy="771525"/>
            <a:chOff x="4256722" y="5459572"/>
            <a:chExt cx="771525" cy="771525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4E2F682-8256-482C-B492-6370668F2547}"/>
                </a:ext>
              </a:extLst>
            </p:cNvPr>
            <p:cNvSpPr/>
            <p:nvPr/>
          </p:nvSpPr>
          <p:spPr>
            <a:xfrm>
              <a:off x="4256722" y="5459572"/>
              <a:ext cx="771525" cy="7715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7F180ECC-BC99-469A-A627-CEA1F6DCF54D}"/>
                </a:ext>
              </a:extLst>
            </p:cNvPr>
            <p:cNvGrpSpPr/>
            <p:nvPr/>
          </p:nvGrpSpPr>
          <p:grpSpPr>
            <a:xfrm>
              <a:off x="4484777" y="5593398"/>
              <a:ext cx="315414" cy="503872"/>
              <a:chOff x="4267833" y="2825274"/>
              <a:chExt cx="925672" cy="1478757"/>
            </a:xfrm>
          </p:grpSpPr>
          <p:sp>
            <p:nvSpPr>
              <p:cNvPr id="63" name="橢圓 62">
                <a:extLst>
                  <a:ext uri="{FF2B5EF4-FFF2-40B4-BE49-F238E27FC236}">
                    <a16:creationId xmlns:a16="http://schemas.microsoft.com/office/drawing/2014/main" id="{E32CCF68-C71C-49EF-A251-8DFBC4A2945C}"/>
                  </a:ext>
                </a:extLst>
              </p:cNvPr>
              <p:cNvSpPr/>
              <p:nvPr/>
            </p:nvSpPr>
            <p:spPr>
              <a:xfrm>
                <a:off x="4267833" y="282527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橢圓 63">
                <a:extLst>
                  <a:ext uri="{FF2B5EF4-FFF2-40B4-BE49-F238E27FC236}">
                    <a16:creationId xmlns:a16="http://schemas.microsoft.com/office/drawing/2014/main" id="{D18EF680-2290-4F1A-81E9-4AFC2568CB0C}"/>
                  </a:ext>
                </a:extLst>
              </p:cNvPr>
              <p:cNvSpPr/>
              <p:nvPr/>
            </p:nvSpPr>
            <p:spPr>
              <a:xfrm>
                <a:off x="4267834" y="341463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橢圓 64">
                <a:extLst>
                  <a:ext uri="{FF2B5EF4-FFF2-40B4-BE49-F238E27FC236}">
                    <a16:creationId xmlns:a16="http://schemas.microsoft.com/office/drawing/2014/main" id="{BF16B21E-7253-4848-AD0E-F582D41BEEF5}"/>
                  </a:ext>
                </a:extLst>
              </p:cNvPr>
              <p:cNvSpPr/>
              <p:nvPr/>
            </p:nvSpPr>
            <p:spPr>
              <a:xfrm>
                <a:off x="4267833" y="400399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橢圓 65">
                <a:extLst>
                  <a:ext uri="{FF2B5EF4-FFF2-40B4-BE49-F238E27FC236}">
                    <a16:creationId xmlns:a16="http://schemas.microsoft.com/office/drawing/2014/main" id="{D9F21B06-374A-465D-9059-E854D0970EC2}"/>
                  </a:ext>
                </a:extLst>
              </p:cNvPr>
              <p:cNvSpPr/>
              <p:nvPr/>
            </p:nvSpPr>
            <p:spPr>
              <a:xfrm>
                <a:off x="4889341" y="3125311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橢圓 66">
                <a:extLst>
                  <a:ext uri="{FF2B5EF4-FFF2-40B4-BE49-F238E27FC236}">
                    <a16:creationId xmlns:a16="http://schemas.microsoft.com/office/drawing/2014/main" id="{A2C001FA-D066-4623-A893-5C3C1B00EC8A}"/>
                  </a:ext>
                </a:extLst>
              </p:cNvPr>
              <p:cNvSpPr/>
              <p:nvPr/>
            </p:nvSpPr>
            <p:spPr>
              <a:xfrm>
                <a:off x="4893468" y="3704272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E0C3F152-8A7E-4AC9-BB4E-13B910A7B80F}"/>
                  </a:ext>
                </a:extLst>
              </p:cNvPr>
              <p:cNvCxnSpPr>
                <a:cxnSpLocks/>
                <a:stCxn id="63" idx="6"/>
                <a:endCxn id="66" idx="2"/>
              </p:cNvCxnSpPr>
              <p:nvPr/>
            </p:nvCxnSpPr>
            <p:spPr>
              <a:xfrm>
                <a:off x="4567870" y="2975293"/>
                <a:ext cx="321471" cy="3000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12424ABD-1387-4A17-9066-87F0A9337D30}"/>
                  </a:ext>
                </a:extLst>
              </p:cNvPr>
              <p:cNvCxnSpPr>
                <a:cxnSpLocks/>
                <a:stCxn id="64" idx="6"/>
                <a:endCxn id="67" idx="2"/>
              </p:cNvCxnSpPr>
              <p:nvPr/>
            </p:nvCxnSpPr>
            <p:spPr>
              <a:xfrm>
                <a:off x="4567871" y="3564653"/>
                <a:ext cx="325597" cy="2896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>
                <a:extLst>
                  <a:ext uri="{FF2B5EF4-FFF2-40B4-BE49-F238E27FC236}">
                    <a16:creationId xmlns:a16="http://schemas.microsoft.com/office/drawing/2014/main" id="{AEE422AA-3DCF-4C85-8460-6CB7E2B73685}"/>
                  </a:ext>
                </a:extLst>
              </p:cNvPr>
              <p:cNvCxnSpPr>
                <a:cxnSpLocks/>
                <a:stCxn id="65" idx="6"/>
                <a:endCxn id="67" idx="2"/>
              </p:cNvCxnSpPr>
              <p:nvPr/>
            </p:nvCxnSpPr>
            <p:spPr>
              <a:xfrm flipV="1">
                <a:off x="4567870" y="3854291"/>
                <a:ext cx="325598" cy="2997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>
                <a:extLst>
                  <a:ext uri="{FF2B5EF4-FFF2-40B4-BE49-F238E27FC236}">
                    <a16:creationId xmlns:a16="http://schemas.microsoft.com/office/drawing/2014/main" id="{D6CD68D4-BF3A-46DF-9FB5-FC07A69AD9B7}"/>
                  </a:ext>
                </a:extLst>
              </p:cNvPr>
              <p:cNvCxnSpPr>
                <a:cxnSpLocks/>
                <a:stCxn id="65" idx="6"/>
                <a:endCxn id="66" idx="2"/>
              </p:cNvCxnSpPr>
              <p:nvPr/>
            </p:nvCxnSpPr>
            <p:spPr>
              <a:xfrm flipV="1">
                <a:off x="4567870" y="3275330"/>
                <a:ext cx="321471" cy="8786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接點 71">
                <a:extLst>
                  <a:ext uri="{FF2B5EF4-FFF2-40B4-BE49-F238E27FC236}">
                    <a16:creationId xmlns:a16="http://schemas.microsoft.com/office/drawing/2014/main" id="{3CECC680-E403-4E90-8678-9945DE4BD201}"/>
                  </a:ext>
                </a:extLst>
              </p:cNvPr>
              <p:cNvCxnSpPr>
                <a:cxnSpLocks/>
                <a:stCxn id="64" idx="6"/>
                <a:endCxn id="66" idx="2"/>
              </p:cNvCxnSpPr>
              <p:nvPr/>
            </p:nvCxnSpPr>
            <p:spPr>
              <a:xfrm flipV="1">
                <a:off x="4567871" y="3275330"/>
                <a:ext cx="321470" cy="2893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接點 72">
                <a:extLst>
                  <a:ext uri="{FF2B5EF4-FFF2-40B4-BE49-F238E27FC236}">
                    <a16:creationId xmlns:a16="http://schemas.microsoft.com/office/drawing/2014/main" id="{55BA78FF-62B2-4F61-B0A3-3661DE0FCA12}"/>
                  </a:ext>
                </a:extLst>
              </p:cNvPr>
              <p:cNvCxnSpPr>
                <a:cxnSpLocks/>
                <a:stCxn id="63" idx="6"/>
                <a:endCxn id="67" idx="2"/>
              </p:cNvCxnSpPr>
              <p:nvPr/>
            </p:nvCxnSpPr>
            <p:spPr>
              <a:xfrm>
                <a:off x="4567870" y="2975293"/>
                <a:ext cx="325598" cy="87899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流程圖: 匯合連接點 91">
            <a:extLst>
              <a:ext uri="{FF2B5EF4-FFF2-40B4-BE49-F238E27FC236}">
                <a16:creationId xmlns:a16="http://schemas.microsoft.com/office/drawing/2014/main" id="{775E65C6-5530-4762-85CA-A02CCF456572}"/>
              </a:ext>
            </a:extLst>
          </p:cNvPr>
          <p:cNvSpPr/>
          <p:nvPr/>
        </p:nvSpPr>
        <p:spPr>
          <a:xfrm>
            <a:off x="9526514" y="955925"/>
            <a:ext cx="358815" cy="358815"/>
          </a:xfrm>
          <a:prstGeom prst="flowChartSummingJunction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流程圖: 或 93">
            <a:extLst>
              <a:ext uri="{FF2B5EF4-FFF2-40B4-BE49-F238E27FC236}">
                <a16:creationId xmlns:a16="http://schemas.microsoft.com/office/drawing/2014/main" id="{F6293EB3-9DD6-4D09-8815-73BB51370E81}"/>
              </a:ext>
            </a:extLst>
          </p:cNvPr>
          <p:cNvSpPr/>
          <p:nvPr/>
        </p:nvSpPr>
        <p:spPr>
          <a:xfrm>
            <a:off x="9526514" y="2705553"/>
            <a:ext cx="360000" cy="360000"/>
          </a:xfrm>
          <a:prstGeom prst="flowChartOr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95" name="流程圖: 匯合連接點 94">
            <a:extLst>
              <a:ext uri="{FF2B5EF4-FFF2-40B4-BE49-F238E27FC236}">
                <a16:creationId xmlns:a16="http://schemas.microsoft.com/office/drawing/2014/main" id="{95171C4F-A482-46B3-B0F5-3E8C0656D916}"/>
              </a:ext>
            </a:extLst>
          </p:cNvPr>
          <p:cNvSpPr/>
          <p:nvPr/>
        </p:nvSpPr>
        <p:spPr>
          <a:xfrm>
            <a:off x="7820986" y="2706146"/>
            <a:ext cx="358815" cy="358815"/>
          </a:xfrm>
          <a:prstGeom prst="flowChartSummingJunction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流程圖: 匯合連接點 95">
            <a:extLst>
              <a:ext uri="{FF2B5EF4-FFF2-40B4-BE49-F238E27FC236}">
                <a16:creationId xmlns:a16="http://schemas.microsoft.com/office/drawing/2014/main" id="{E0815850-B3FE-4A0B-8B2F-9B6FE4080364}"/>
              </a:ext>
            </a:extLst>
          </p:cNvPr>
          <p:cNvSpPr/>
          <p:nvPr/>
        </p:nvSpPr>
        <p:spPr>
          <a:xfrm>
            <a:off x="9526514" y="4370640"/>
            <a:ext cx="358815" cy="358815"/>
          </a:xfrm>
          <a:prstGeom prst="flowChartSummingJunction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1E01DB6A-6D76-4804-B932-2CE292040989}"/>
              </a:ext>
            </a:extLst>
          </p:cNvPr>
          <p:cNvGrpSpPr/>
          <p:nvPr/>
        </p:nvGrpSpPr>
        <p:grpSpPr>
          <a:xfrm>
            <a:off x="9482340" y="1723678"/>
            <a:ext cx="447162" cy="447162"/>
            <a:chOff x="2328365" y="568880"/>
            <a:chExt cx="637698" cy="637698"/>
          </a:xfrm>
        </p:grpSpPr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2BEE3869-A378-42E9-8B44-AE905E57DD4D}"/>
                </a:ext>
              </a:extLst>
            </p:cNvPr>
            <p:cNvSpPr/>
            <p:nvPr/>
          </p:nvSpPr>
          <p:spPr>
            <a:xfrm>
              <a:off x="2328365" y="568880"/>
              <a:ext cx="637698" cy="6376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8" name="接點: 弧形 97">
              <a:extLst>
                <a:ext uri="{FF2B5EF4-FFF2-40B4-BE49-F238E27FC236}">
                  <a16:creationId xmlns:a16="http://schemas.microsoft.com/office/drawing/2014/main" id="{D046F059-ED44-4AF7-A68D-10C71BED2B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3374" y="744140"/>
              <a:ext cx="487680" cy="287178"/>
            </a:xfrm>
            <a:prstGeom prst="curvedConnector3">
              <a:avLst/>
            </a:prstGeom>
            <a:ln w="38100">
              <a:solidFill>
                <a:srgbClr val="3154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72A0F66F-C3B1-48B6-AE30-1993DE8D5A9C}"/>
              </a:ext>
            </a:extLst>
          </p:cNvPr>
          <p:cNvCxnSpPr>
            <a:stCxn id="10" idx="3"/>
            <a:endCxn id="92" idx="2"/>
          </p:cNvCxnSpPr>
          <p:nvPr/>
        </p:nvCxnSpPr>
        <p:spPr>
          <a:xfrm>
            <a:off x="5299713" y="1135333"/>
            <a:ext cx="42268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0CE23B06-6E00-4ED0-A6C2-4EB74A2832FD}"/>
              </a:ext>
            </a:extLst>
          </p:cNvPr>
          <p:cNvGrpSpPr/>
          <p:nvPr/>
        </p:nvGrpSpPr>
        <p:grpSpPr>
          <a:xfrm>
            <a:off x="5958120" y="2649120"/>
            <a:ext cx="818693" cy="472866"/>
            <a:chOff x="5686654" y="813484"/>
            <a:chExt cx="818693" cy="472866"/>
          </a:xfrm>
        </p:grpSpPr>
        <p:sp>
          <p:nvSpPr>
            <p:cNvPr id="84" name="流程圖: 準備作業 83">
              <a:extLst>
                <a:ext uri="{FF2B5EF4-FFF2-40B4-BE49-F238E27FC236}">
                  <a16:creationId xmlns:a16="http://schemas.microsoft.com/office/drawing/2014/main" id="{96679BFF-9FD8-46FF-B8F7-30337B2273CB}"/>
                </a:ext>
              </a:extLst>
            </p:cNvPr>
            <p:cNvSpPr/>
            <p:nvPr/>
          </p:nvSpPr>
          <p:spPr>
            <a:xfrm>
              <a:off x="5686654" y="813484"/>
              <a:ext cx="818693" cy="472866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5" name="接點: 弧形 84">
              <a:extLst>
                <a:ext uri="{FF2B5EF4-FFF2-40B4-BE49-F238E27FC236}">
                  <a16:creationId xmlns:a16="http://schemas.microsoft.com/office/drawing/2014/main" id="{05E6A1F3-3CCA-41EF-BEEE-50659D601600}"/>
                </a:ext>
              </a:extLst>
            </p:cNvPr>
            <p:cNvCxnSpPr/>
            <p:nvPr/>
          </p:nvCxnSpPr>
          <p:spPr>
            <a:xfrm flipV="1">
              <a:off x="5852160" y="906328"/>
              <a:ext cx="487680" cy="287178"/>
            </a:xfrm>
            <a:prstGeom prst="curvedConnector3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F479FF0A-3701-431D-A183-F351F1CFEACC}"/>
              </a:ext>
            </a:extLst>
          </p:cNvPr>
          <p:cNvGrpSpPr/>
          <p:nvPr/>
        </p:nvGrpSpPr>
        <p:grpSpPr>
          <a:xfrm>
            <a:off x="5958119" y="4315202"/>
            <a:ext cx="818693" cy="472866"/>
            <a:chOff x="5686654" y="813484"/>
            <a:chExt cx="818693" cy="472866"/>
          </a:xfrm>
        </p:grpSpPr>
        <p:sp>
          <p:nvSpPr>
            <p:cNvPr id="87" name="流程圖: 準備作業 86">
              <a:extLst>
                <a:ext uri="{FF2B5EF4-FFF2-40B4-BE49-F238E27FC236}">
                  <a16:creationId xmlns:a16="http://schemas.microsoft.com/office/drawing/2014/main" id="{64B960FB-F93F-445B-A9CA-A9B0A8EBF417}"/>
                </a:ext>
              </a:extLst>
            </p:cNvPr>
            <p:cNvSpPr/>
            <p:nvPr/>
          </p:nvSpPr>
          <p:spPr>
            <a:xfrm>
              <a:off x="5686654" y="813484"/>
              <a:ext cx="818693" cy="472866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" name="接點: 弧形 87">
              <a:extLst>
                <a:ext uri="{FF2B5EF4-FFF2-40B4-BE49-F238E27FC236}">
                  <a16:creationId xmlns:a16="http://schemas.microsoft.com/office/drawing/2014/main" id="{46807CDD-282A-42CC-9A3E-C1EDFC5C7B88}"/>
                </a:ext>
              </a:extLst>
            </p:cNvPr>
            <p:cNvCxnSpPr/>
            <p:nvPr/>
          </p:nvCxnSpPr>
          <p:spPr>
            <a:xfrm flipV="1">
              <a:off x="5852160" y="906328"/>
              <a:ext cx="487680" cy="287178"/>
            </a:xfrm>
            <a:prstGeom prst="curvedConnector3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01FE73A3-51A8-4E5B-B79D-78B046F943B0}"/>
              </a:ext>
            </a:extLst>
          </p:cNvPr>
          <p:cNvGrpSpPr/>
          <p:nvPr/>
        </p:nvGrpSpPr>
        <p:grpSpPr>
          <a:xfrm>
            <a:off x="5958118" y="5909846"/>
            <a:ext cx="818693" cy="472866"/>
            <a:chOff x="5686654" y="813484"/>
            <a:chExt cx="818693" cy="472866"/>
          </a:xfrm>
        </p:grpSpPr>
        <p:sp>
          <p:nvSpPr>
            <p:cNvPr id="90" name="流程圖: 準備作業 89">
              <a:extLst>
                <a:ext uri="{FF2B5EF4-FFF2-40B4-BE49-F238E27FC236}">
                  <a16:creationId xmlns:a16="http://schemas.microsoft.com/office/drawing/2014/main" id="{271A7C17-2391-4C3A-B339-EED8AC2F486D}"/>
                </a:ext>
              </a:extLst>
            </p:cNvPr>
            <p:cNvSpPr/>
            <p:nvPr/>
          </p:nvSpPr>
          <p:spPr>
            <a:xfrm>
              <a:off x="5686654" y="813484"/>
              <a:ext cx="818693" cy="472866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1" name="接點: 弧形 90">
              <a:extLst>
                <a:ext uri="{FF2B5EF4-FFF2-40B4-BE49-F238E27FC236}">
                  <a16:creationId xmlns:a16="http://schemas.microsoft.com/office/drawing/2014/main" id="{397C40E3-A2A9-41CF-95BA-3BC880B51F46}"/>
                </a:ext>
              </a:extLst>
            </p:cNvPr>
            <p:cNvCxnSpPr/>
            <p:nvPr/>
          </p:nvCxnSpPr>
          <p:spPr>
            <a:xfrm flipV="1">
              <a:off x="5852160" y="906328"/>
              <a:ext cx="487680" cy="287178"/>
            </a:xfrm>
            <a:prstGeom prst="curvedConnector3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77B5EA0F-1AD8-4C70-A8F6-58A6764CC8A3}"/>
              </a:ext>
            </a:extLst>
          </p:cNvPr>
          <p:cNvGrpSpPr/>
          <p:nvPr/>
        </p:nvGrpSpPr>
        <p:grpSpPr>
          <a:xfrm>
            <a:off x="5958120" y="898899"/>
            <a:ext cx="818693" cy="472866"/>
            <a:chOff x="5686654" y="813484"/>
            <a:chExt cx="818693" cy="472866"/>
          </a:xfrm>
        </p:grpSpPr>
        <p:sp>
          <p:nvSpPr>
            <p:cNvPr id="74" name="流程圖: 準備作業 73">
              <a:extLst>
                <a:ext uri="{FF2B5EF4-FFF2-40B4-BE49-F238E27FC236}">
                  <a16:creationId xmlns:a16="http://schemas.microsoft.com/office/drawing/2014/main" id="{4F167ECB-1ACE-4308-8D5C-F70C1230293A}"/>
                </a:ext>
              </a:extLst>
            </p:cNvPr>
            <p:cNvSpPr/>
            <p:nvPr/>
          </p:nvSpPr>
          <p:spPr>
            <a:xfrm>
              <a:off x="5686654" y="813484"/>
              <a:ext cx="818693" cy="472866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7" name="接點: 弧形 76">
              <a:extLst>
                <a:ext uri="{FF2B5EF4-FFF2-40B4-BE49-F238E27FC236}">
                  <a16:creationId xmlns:a16="http://schemas.microsoft.com/office/drawing/2014/main" id="{4171D830-B198-49F5-A5EC-D39CFB43DB78}"/>
                </a:ext>
              </a:extLst>
            </p:cNvPr>
            <p:cNvCxnSpPr/>
            <p:nvPr/>
          </p:nvCxnSpPr>
          <p:spPr>
            <a:xfrm flipV="1">
              <a:off x="5852160" y="906328"/>
              <a:ext cx="487680" cy="287178"/>
            </a:xfrm>
            <a:prstGeom prst="curvedConnector3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FC319640-4BDA-4519-8DA1-7E1911712652}"/>
              </a:ext>
            </a:extLst>
          </p:cNvPr>
          <p:cNvCxnSpPr>
            <a:stCxn id="61" idx="3"/>
            <a:endCxn id="90" idx="1"/>
          </p:cNvCxnSpPr>
          <p:nvPr/>
        </p:nvCxnSpPr>
        <p:spPr>
          <a:xfrm flipV="1">
            <a:off x="5299713" y="6146279"/>
            <a:ext cx="658405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接點: 弧形 111">
            <a:extLst>
              <a:ext uri="{FF2B5EF4-FFF2-40B4-BE49-F238E27FC236}">
                <a16:creationId xmlns:a16="http://schemas.microsoft.com/office/drawing/2014/main" id="{6E4B5F8B-195D-46E6-B0B2-89598B329761}"/>
              </a:ext>
            </a:extLst>
          </p:cNvPr>
          <p:cNvCxnSpPr>
            <a:stCxn id="90" idx="3"/>
            <a:endCxn id="96" idx="4"/>
          </p:cNvCxnSpPr>
          <p:nvPr/>
        </p:nvCxnSpPr>
        <p:spPr>
          <a:xfrm flipV="1">
            <a:off x="6776811" y="4729455"/>
            <a:ext cx="2929111" cy="141682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5D6B5C99-579B-4D56-A321-670E57E32DA6}"/>
              </a:ext>
            </a:extLst>
          </p:cNvPr>
          <p:cNvCxnSpPr>
            <a:stCxn id="96" idx="0"/>
            <a:endCxn id="94" idx="4"/>
          </p:cNvCxnSpPr>
          <p:nvPr/>
        </p:nvCxnSpPr>
        <p:spPr>
          <a:xfrm flipV="1">
            <a:off x="9705922" y="3065553"/>
            <a:ext cx="592" cy="13050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572D32E1-8FD1-4CF4-8139-57995277C4DE}"/>
              </a:ext>
            </a:extLst>
          </p:cNvPr>
          <p:cNvCxnSpPr>
            <a:cxnSpLocks/>
            <a:stCxn id="94" idx="0"/>
            <a:endCxn id="97" idx="4"/>
          </p:cNvCxnSpPr>
          <p:nvPr/>
        </p:nvCxnSpPr>
        <p:spPr>
          <a:xfrm flipH="1" flipV="1">
            <a:off x="9705921" y="2170840"/>
            <a:ext cx="593" cy="534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977EF1BB-FBF6-4303-B8CD-3E842E885DA1}"/>
              </a:ext>
            </a:extLst>
          </p:cNvPr>
          <p:cNvCxnSpPr>
            <a:cxnSpLocks/>
            <a:stCxn id="97" idx="0"/>
            <a:endCxn id="92" idx="4"/>
          </p:cNvCxnSpPr>
          <p:nvPr/>
        </p:nvCxnSpPr>
        <p:spPr>
          <a:xfrm flipV="1">
            <a:off x="9705921" y="1314740"/>
            <a:ext cx="1" cy="408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1E604221-D918-4BAF-8E28-130661161E86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9705922" y="81091"/>
            <a:ext cx="0" cy="8748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接點: 弧形 126">
            <a:extLst>
              <a:ext uri="{FF2B5EF4-FFF2-40B4-BE49-F238E27FC236}">
                <a16:creationId xmlns:a16="http://schemas.microsoft.com/office/drawing/2014/main" id="{8055E5C4-FE98-48B9-B159-DF8D1860EEE1}"/>
              </a:ext>
            </a:extLst>
          </p:cNvPr>
          <p:cNvCxnSpPr>
            <a:stCxn id="5" idx="6"/>
            <a:endCxn id="10" idx="1"/>
          </p:cNvCxnSpPr>
          <p:nvPr/>
        </p:nvCxnSpPr>
        <p:spPr>
          <a:xfrm flipV="1">
            <a:off x="2757182" y="1135333"/>
            <a:ext cx="1771006" cy="261954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接點: 弧形 128">
            <a:extLst>
              <a:ext uri="{FF2B5EF4-FFF2-40B4-BE49-F238E27FC236}">
                <a16:creationId xmlns:a16="http://schemas.microsoft.com/office/drawing/2014/main" id="{941CCA29-0F53-4182-B3FD-F6E4CDA197D3}"/>
              </a:ext>
            </a:extLst>
          </p:cNvPr>
          <p:cNvCxnSpPr>
            <a:stCxn id="5" idx="6"/>
            <a:endCxn id="35" idx="1"/>
          </p:cNvCxnSpPr>
          <p:nvPr/>
        </p:nvCxnSpPr>
        <p:spPr>
          <a:xfrm flipV="1">
            <a:off x="2757182" y="2885554"/>
            <a:ext cx="1771006" cy="869319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接點: 弧形 130">
            <a:extLst>
              <a:ext uri="{FF2B5EF4-FFF2-40B4-BE49-F238E27FC236}">
                <a16:creationId xmlns:a16="http://schemas.microsoft.com/office/drawing/2014/main" id="{72B4AFE9-02E7-4F57-8D7C-E6DA20C188BB}"/>
              </a:ext>
            </a:extLst>
          </p:cNvPr>
          <p:cNvCxnSpPr>
            <a:stCxn id="5" idx="6"/>
            <a:endCxn id="48" idx="1"/>
          </p:cNvCxnSpPr>
          <p:nvPr/>
        </p:nvCxnSpPr>
        <p:spPr>
          <a:xfrm>
            <a:off x="2757182" y="3754873"/>
            <a:ext cx="1771006" cy="79676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接點: 弧形 132">
            <a:extLst>
              <a:ext uri="{FF2B5EF4-FFF2-40B4-BE49-F238E27FC236}">
                <a16:creationId xmlns:a16="http://schemas.microsoft.com/office/drawing/2014/main" id="{72C0A188-8117-4975-AEBC-F5B714D9A6B6}"/>
              </a:ext>
            </a:extLst>
          </p:cNvPr>
          <p:cNvCxnSpPr>
            <a:stCxn id="5" idx="6"/>
            <a:endCxn id="61" idx="1"/>
          </p:cNvCxnSpPr>
          <p:nvPr/>
        </p:nvCxnSpPr>
        <p:spPr>
          <a:xfrm>
            <a:off x="2757182" y="3754873"/>
            <a:ext cx="1771006" cy="2391407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0C0A3C57-32DC-4D16-BF90-A3AD05FDD230}"/>
              </a:ext>
            </a:extLst>
          </p:cNvPr>
          <p:cNvSpPr txBox="1"/>
          <p:nvPr/>
        </p:nvSpPr>
        <p:spPr>
          <a:xfrm>
            <a:off x="6806201" y="4214526"/>
            <a:ext cx="95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ignoring</a:t>
            </a:r>
            <a:endParaRPr lang="zh-TW" altLang="en-US" dirty="0"/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68B3523D-FB82-4C20-BC9F-A914231629D4}"/>
              </a:ext>
            </a:extLst>
          </p:cNvPr>
          <p:cNvSpPr txBox="1"/>
          <p:nvPr/>
        </p:nvSpPr>
        <p:spPr>
          <a:xfrm>
            <a:off x="6730861" y="2518161"/>
            <a:ext cx="110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forgetting</a:t>
            </a:r>
            <a:endParaRPr lang="zh-TW" altLang="en-US" dirty="0"/>
          </a:p>
        </p:txBody>
      </p: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4396A922-34AC-4079-8697-21EECF003FC5}"/>
              </a:ext>
            </a:extLst>
          </p:cNvPr>
          <p:cNvCxnSpPr>
            <a:cxnSpLocks/>
          </p:cNvCxnSpPr>
          <p:nvPr/>
        </p:nvCxnSpPr>
        <p:spPr>
          <a:xfrm flipH="1">
            <a:off x="8986841" y="2487967"/>
            <a:ext cx="7190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接點: 弧形 146">
            <a:extLst>
              <a:ext uri="{FF2B5EF4-FFF2-40B4-BE49-F238E27FC236}">
                <a16:creationId xmlns:a16="http://schemas.microsoft.com/office/drawing/2014/main" id="{2727D17E-A478-440F-93DB-74F4AC164F2E}"/>
              </a:ext>
            </a:extLst>
          </p:cNvPr>
          <p:cNvCxnSpPr>
            <a:cxnSpLocks/>
            <a:endCxn id="95" idx="0"/>
          </p:cNvCxnSpPr>
          <p:nvPr/>
        </p:nvCxnSpPr>
        <p:spPr>
          <a:xfrm rot="10800000" flipV="1">
            <a:off x="8000394" y="2487966"/>
            <a:ext cx="1020540" cy="218179"/>
          </a:xfrm>
          <a:prstGeom prst="curvedConnector2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29680DEF-DA7A-4028-B36F-E1E8BD773E24}"/>
              </a:ext>
            </a:extLst>
          </p:cNvPr>
          <p:cNvSpPr txBox="1"/>
          <p:nvPr/>
        </p:nvSpPr>
        <p:spPr>
          <a:xfrm>
            <a:off x="10178292" y="311182"/>
            <a:ext cx="114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prediction</a:t>
            </a:r>
            <a:endParaRPr lang="zh-TW" altLang="en-US" dirty="0"/>
          </a:p>
        </p:txBody>
      </p: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761F9327-0285-4703-97CE-12D949A5A227}"/>
              </a:ext>
            </a:extLst>
          </p:cNvPr>
          <p:cNvCxnSpPr>
            <a:cxnSpLocks/>
          </p:cNvCxnSpPr>
          <p:nvPr/>
        </p:nvCxnSpPr>
        <p:spPr>
          <a:xfrm flipH="1">
            <a:off x="8986841" y="534737"/>
            <a:ext cx="7190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7D85DC3A-E1E9-4BEF-92BB-BE2C7EF78D60}"/>
              </a:ext>
            </a:extLst>
          </p:cNvPr>
          <p:cNvCxnSpPr/>
          <p:nvPr/>
        </p:nvCxnSpPr>
        <p:spPr>
          <a:xfrm flipH="1">
            <a:off x="3771904" y="532796"/>
            <a:ext cx="5212698" cy="0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接點: 弧形 162">
            <a:extLst>
              <a:ext uri="{FF2B5EF4-FFF2-40B4-BE49-F238E27FC236}">
                <a16:creationId xmlns:a16="http://schemas.microsoft.com/office/drawing/2014/main" id="{40B13F44-07DF-44FC-BBDA-DAB37AEACE01}"/>
              </a:ext>
            </a:extLst>
          </p:cNvPr>
          <p:cNvCxnSpPr/>
          <p:nvPr/>
        </p:nvCxnSpPr>
        <p:spPr>
          <a:xfrm rot="5400000">
            <a:off x="1889248" y="584116"/>
            <a:ext cx="1942348" cy="1822964"/>
          </a:xfrm>
          <a:prstGeom prst="curvedConnector3">
            <a:avLst>
              <a:gd name="adj1" fmla="val -755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接點: 弧形 165">
            <a:extLst>
              <a:ext uri="{FF2B5EF4-FFF2-40B4-BE49-F238E27FC236}">
                <a16:creationId xmlns:a16="http://schemas.microsoft.com/office/drawing/2014/main" id="{43BC2113-C680-4EE2-9DB4-62B79486FD5E}"/>
              </a:ext>
            </a:extLst>
          </p:cNvPr>
          <p:cNvCxnSpPr>
            <a:endCxn id="5" idx="2"/>
          </p:cNvCxnSpPr>
          <p:nvPr/>
        </p:nvCxnSpPr>
        <p:spPr>
          <a:xfrm rot="16200000" flipH="1">
            <a:off x="1558992" y="2856719"/>
            <a:ext cx="1288101" cy="508205"/>
          </a:xfrm>
          <a:prstGeom prst="curvedConnector2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C3718644-1191-4E2B-AAFD-CF3A83F885A8}"/>
              </a:ext>
            </a:extLst>
          </p:cNvPr>
          <p:cNvSpPr txBox="1"/>
          <p:nvPr/>
        </p:nvSpPr>
        <p:spPr>
          <a:xfrm>
            <a:off x="6808686" y="742171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selection</a:t>
            </a:r>
            <a:endParaRPr lang="zh-TW" altLang="en-US" dirty="0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529CCC32-C2CB-4C86-9047-817A00B9469A}"/>
              </a:ext>
            </a:extLst>
          </p:cNvPr>
          <p:cNvSpPr txBox="1"/>
          <p:nvPr/>
        </p:nvSpPr>
        <p:spPr>
          <a:xfrm>
            <a:off x="618680" y="6121783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2"/>
                </a:solidFill>
              </a:rPr>
              <a:t>Jenny</a:t>
            </a:r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 saw …</a:t>
            </a:r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A7AC8CEA-BB0F-4A16-9A9C-663559CDE65D}"/>
              </a:ext>
            </a:extLst>
          </p:cNvPr>
          <p:cNvSpPr txBox="1"/>
          <p:nvPr/>
        </p:nvSpPr>
        <p:spPr>
          <a:xfrm>
            <a:off x="932869" y="1320898"/>
            <a:ext cx="68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saw</a:t>
            </a: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F10A5A6D-230D-4512-9471-1323A5ED77E8}"/>
              </a:ext>
            </a:extLst>
          </p:cNvPr>
          <p:cNvSpPr txBox="1"/>
          <p:nvPr/>
        </p:nvSpPr>
        <p:spPr>
          <a:xfrm>
            <a:off x="7892603" y="1567587"/>
            <a:ext cx="68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saw</a:t>
            </a: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533E5C98-D533-4886-88C5-91DF90E9445C}"/>
              </a:ext>
            </a:extLst>
          </p:cNvPr>
          <p:cNvSpPr txBox="1"/>
          <p:nvPr/>
        </p:nvSpPr>
        <p:spPr>
          <a:xfrm>
            <a:off x="7909370" y="1987153"/>
            <a:ext cx="913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Jenny</a:t>
            </a: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CB349293-5263-40A1-A2EE-5B0847736133}"/>
              </a:ext>
            </a:extLst>
          </p:cNvPr>
          <p:cNvSpPr txBox="1"/>
          <p:nvPr/>
        </p:nvSpPr>
        <p:spPr>
          <a:xfrm>
            <a:off x="8351312" y="2887493"/>
            <a:ext cx="913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Jenny</a:t>
            </a:r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93240382-C58F-475A-8B80-781DBB88BEBB}"/>
              </a:ext>
            </a:extLst>
          </p:cNvPr>
          <p:cNvSpPr txBox="1"/>
          <p:nvPr/>
        </p:nvSpPr>
        <p:spPr>
          <a:xfrm>
            <a:off x="10091849" y="3207717"/>
            <a:ext cx="974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Jenny,</a:t>
            </a:r>
          </a:p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Amy,</a:t>
            </a:r>
          </a:p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Tim</a:t>
            </a:r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D144422E-A1E2-4A75-AE6C-21C1D27196BB}"/>
              </a:ext>
            </a:extLst>
          </p:cNvPr>
          <p:cNvSpPr txBox="1"/>
          <p:nvPr/>
        </p:nvSpPr>
        <p:spPr>
          <a:xfrm>
            <a:off x="10091849" y="5044641"/>
            <a:ext cx="974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Jenny,</a:t>
            </a:r>
          </a:p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Amy,</a:t>
            </a:r>
          </a:p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Tim</a:t>
            </a:r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BC033659-64F5-43D9-8CCE-8C3ACE205110}"/>
              </a:ext>
            </a:extLst>
          </p:cNvPr>
          <p:cNvSpPr txBox="1"/>
          <p:nvPr/>
        </p:nvSpPr>
        <p:spPr>
          <a:xfrm>
            <a:off x="10112665" y="2179087"/>
            <a:ext cx="1276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collected</a:t>
            </a:r>
          </a:p>
          <a:p>
            <a:r>
              <a:rPr lang="en-US" altLang="zh-TW" dirty="0"/>
              <a:t>possibilities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4007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32EBB270-F9A6-410D-8233-8179A559F39E}"/>
              </a:ext>
            </a:extLst>
          </p:cNvPr>
          <p:cNvCxnSpPr>
            <a:stCxn id="48" idx="3"/>
            <a:endCxn id="96" idx="2"/>
          </p:cNvCxnSpPr>
          <p:nvPr/>
        </p:nvCxnSpPr>
        <p:spPr>
          <a:xfrm flipV="1">
            <a:off x="5299713" y="4550048"/>
            <a:ext cx="4226801" cy="1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54A7577A-2231-42C0-91EC-2E8C5BA73267}"/>
              </a:ext>
            </a:extLst>
          </p:cNvPr>
          <p:cNvCxnSpPr>
            <a:stCxn id="35" idx="3"/>
            <a:endCxn id="94" idx="2"/>
          </p:cNvCxnSpPr>
          <p:nvPr/>
        </p:nvCxnSpPr>
        <p:spPr>
          <a:xfrm flipV="1">
            <a:off x="5299713" y="2885553"/>
            <a:ext cx="422680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5BD0D355-8F90-4A87-8F5B-C110EC30448D}"/>
              </a:ext>
            </a:extLst>
          </p:cNvPr>
          <p:cNvSpPr txBox="1"/>
          <p:nvPr/>
        </p:nvSpPr>
        <p:spPr>
          <a:xfrm>
            <a:off x="656920" y="5762267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2"/>
                </a:solidFill>
              </a:rPr>
              <a:t>Amy saw Tim.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BE19A18A-7287-4D8B-85E1-9E21DB2D6F52}"/>
              </a:ext>
            </a:extLst>
          </p:cNvPr>
          <p:cNvSpPr/>
          <p:nvPr/>
        </p:nvSpPr>
        <p:spPr>
          <a:xfrm>
            <a:off x="2457145" y="3604854"/>
            <a:ext cx="300037" cy="300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接點: 弧形 8">
            <a:extLst>
              <a:ext uri="{FF2B5EF4-FFF2-40B4-BE49-F238E27FC236}">
                <a16:creationId xmlns:a16="http://schemas.microsoft.com/office/drawing/2014/main" id="{7B4DAB15-D964-4BF1-B626-10E51FBB0914}"/>
              </a:ext>
            </a:extLst>
          </p:cNvPr>
          <p:cNvCxnSpPr>
            <a:stCxn id="4" idx="0"/>
            <a:endCxn id="5" idx="2"/>
          </p:cNvCxnSpPr>
          <p:nvPr/>
        </p:nvCxnSpPr>
        <p:spPr>
          <a:xfrm rot="5400000" flipH="1" flipV="1">
            <a:off x="1043534" y="4348656"/>
            <a:ext cx="2007394" cy="81982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6AA740D9-BA2C-4622-A23B-A9CE777F53A9}"/>
              </a:ext>
            </a:extLst>
          </p:cNvPr>
          <p:cNvGrpSpPr/>
          <p:nvPr/>
        </p:nvGrpSpPr>
        <p:grpSpPr>
          <a:xfrm>
            <a:off x="4528188" y="749570"/>
            <a:ext cx="771525" cy="771525"/>
            <a:chOff x="4256722" y="677227"/>
            <a:chExt cx="771525" cy="77152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0D9C8E7-5444-4EA1-BEF9-91EE8AB1164B}"/>
                </a:ext>
              </a:extLst>
            </p:cNvPr>
            <p:cNvSpPr/>
            <p:nvPr/>
          </p:nvSpPr>
          <p:spPr>
            <a:xfrm>
              <a:off x="4256722" y="677227"/>
              <a:ext cx="771525" cy="7715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9FD04801-7963-4B64-A541-639C7435A9EB}"/>
                </a:ext>
              </a:extLst>
            </p:cNvPr>
            <p:cNvGrpSpPr/>
            <p:nvPr/>
          </p:nvGrpSpPr>
          <p:grpSpPr>
            <a:xfrm>
              <a:off x="4484777" y="811053"/>
              <a:ext cx="315414" cy="503872"/>
              <a:chOff x="4267833" y="2825274"/>
              <a:chExt cx="925672" cy="1478757"/>
            </a:xfrm>
          </p:grpSpPr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2C419AAE-3AF1-4442-8686-E45BE6737056}"/>
                  </a:ext>
                </a:extLst>
              </p:cNvPr>
              <p:cNvSpPr/>
              <p:nvPr/>
            </p:nvSpPr>
            <p:spPr>
              <a:xfrm>
                <a:off x="4267833" y="282527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4ABBF4B7-927F-4FF6-B169-FAF9A683D53B}"/>
                  </a:ext>
                </a:extLst>
              </p:cNvPr>
              <p:cNvSpPr/>
              <p:nvPr/>
            </p:nvSpPr>
            <p:spPr>
              <a:xfrm>
                <a:off x="4267834" y="341463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4DACA171-0A1C-494A-A295-C6610608FCD5}"/>
                  </a:ext>
                </a:extLst>
              </p:cNvPr>
              <p:cNvSpPr/>
              <p:nvPr/>
            </p:nvSpPr>
            <p:spPr>
              <a:xfrm>
                <a:off x="4267833" y="400399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F5A85733-A50C-4EDE-84E0-85F7C7364E38}"/>
                  </a:ext>
                </a:extLst>
              </p:cNvPr>
              <p:cNvSpPr/>
              <p:nvPr/>
            </p:nvSpPr>
            <p:spPr>
              <a:xfrm>
                <a:off x="4889341" y="3125311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E9F0420A-7FB2-4C2F-9DC0-F1C56D4246FA}"/>
                  </a:ext>
                </a:extLst>
              </p:cNvPr>
              <p:cNvSpPr/>
              <p:nvPr/>
            </p:nvSpPr>
            <p:spPr>
              <a:xfrm>
                <a:off x="4893468" y="3704272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374224B9-24F3-4568-AB0A-1EB71274C609}"/>
                  </a:ext>
                </a:extLst>
              </p:cNvPr>
              <p:cNvCxnSpPr>
                <a:cxnSpLocks/>
                <a:stCxn id="11" idx="6"/>
                <a:endCxn id="14" idx="2"/>
              </p:cNvCxnSpPr>
              <p:nvPr/>
            </p:nvCxnSpPr>
            <p:spPr>
              <a:xfrm>
                <a:off x="4567870" y="2975293"/>
                <a:ext cx="321471" cy="3000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1BB8731C-DC12-4719-9615-3B031D562941}"/>
                  </a:ext>
                </a:extLst>
              </p:cNvPr>
              <p:cNvCxnSpPr>
                <a:cxnSpLocks/>
                <a:stCxn id="12" idx="6"/>
                <a:endCxn id="15" idx="2"/>
              </p:cNvCxnSpPr>
              <p:nvPr/>
            </p:nvCxnSpPr>
            <p:spPr>
              <a:xfrm>
                <a:off x="4567871" y="3564653"/>
                <a:ext cx="325597" cy="2896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992CBC75-CC3C-4DE5-BC0C-8CC5C556CDBE}"/>
                  </a:ext>
                </a:extLst>
              </p:cNvPr>
              <p:cNvCxnSpPr>
                <a:cxnSpLocks/>
                <a:stCxn id="13" idx="6"/>
                <a:endCxn id="15" idx="2"/>
              </p:cNvCxnSpPr>
              <p:nvPr/>
            </p:nvCxnSpPr>
            <p:spPr>
              <a:xfrm flipV="1">
                <a:off x="4567870" y="3854291"/>
                <a:ext cx="325598" cy="2997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FCDBB07F-064D-4D8B-9C08-5526DBF7F6E3}"/>
                  </a:ext>
                </a:extLst>
              </p:cNvPr>
              <p:cNvCxnSpPr>
                <a:cxnSpLocks/>
                <a:stCxn id="13" idx="6"/>
                <a:endCxn id="14" idx="2"/>
              </p:cNvCxnSpPr>
              <p:nvPr/>
            </p:nvCxnSpPr>
            <p:spPr>
              <a:xfrm flipV="1">
                <a:off x="4567870" y="3275330"/>
                <a:ext cx="321471" cy="8786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6A6E0D00-3F32-40A9-8083-C6289ACE07FB}"/>
                  </a:ext>
                </a:extLst>
              </p:cNvPr>
              <p:cNvCxnSpPr>
                <a:cxnSpLocks/>
                <a:stCxn id="12" idx="6"/>
                <a:endCxn id="14" idx="2"/>
              </p:cNvCxnSpPr>
              <p:nvPr/>
            </p:nvCxnSpPr>
            <p:spPr>
              <a:xfrm flipV="1">
                <a:off x="4567871" y="3275330"/>
                <a:ext cx="321470" cy="2893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53FE365A-EEB4-4FB0-9A84-C117CB92A230}"/>
                  </a:ext>
                </a:extLst>
              </p:cNvPr>
              <p:cNvCxnSpPr>
                <a:cxnSpLocks/>
                <a:stCxn id="11" idx="6"/>
                <a:endCxn id="15" idx="2"/>
              </p:cNvCxnSpPr>
              <p:nvPr/>
            </p:nvCxnSpPr>
            <p:spPr>
              <a:xfrm>
                <a:off x="4567870" y="2975293"/>
                <a:ext cx="325598" cy="87899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6457C67F-7BAE-4D3E-8906-F662121A805F}"/>
              </a:ext>
            </a:extLst>
          </p:cNvPr>
          <p:cNvGrpSpPr/>
          <p:nvPr/>
        </p:nvGrpSpPr>
        <p:grpSpPr>
          <a:xfrm>
            <a:off x="4528188" y="2499791"/>
            <a:ext cx="771525" cy="771525"/>
            <a:chOff x="4256722" y="2270284"/>
            <a:chExt cx="771525" cy="771525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BA8F6AD-F3D2-40ED-88BD-FC0E372B8168}"/>
                </a:ext>
              </a:extLst>
            </p:cNvPr>
            <p:cNvSpPr/>
            <p:nvPr/>
          </p:nvSpPr>
          <p:spPr>
            <a:xfrm>
              <a:off x="4256722" y="2270284"/>
              <a:ext cx="771525" cy="7715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2C9876E1-0831-4C24-B0AE-5F28CC657D3D}"/>
                </a:ext>
              </a:extLst>
            </p:cNvPr>
            <p:cNvGrpSpPr/>
            <p:nvPr/>
          </p:nvGrpSpPr>
          <p:grpSpPr>
            <a:xfrm>
              <a:off x="4484777" y="2404110"/>
              <a:ext cx="315414" cy="503872"/>
              <a:chOff x="4267833" y="2825274"/>
              <a:chExt cx="925672" cy="1478757"/>
            </a:xfrm>
          </p:grpSpPr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3D4DCB32-E1FD-4D16-A650-F672509B6E07}"/>
                  </a:ext>
                </a:extLst>
              </p:cNvPr>
              <p:cNvSpPr/>
              <p:nvPr/>
            </p:nvSpPr>
            <p:spPr>
              <a:xfrm>
                <a:off x="4267833" y="282527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429874CA-4BAB-4984-B840-90144FDD95C1}"/>
                  </a:ext>
                </a:extLst>
              </p:cNvPr>
              <p:cNvSpPr/>
              <p:nvPr/>
            </p:nvSpPr>
            <p:spPr>
              <a:xfrm>
                <a:off x="4267834" y="341463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C84FAF45-BE99-4040-90D3-4C03338D1BD9}"/>
                  </a:ext>
                </a:extLst>
              </p:cNvPr>
              <p:cNvSpPr/>
              <p:nvPr/>
            </p:nvSpPr>
            <p:spPr>
              <a:xfrm>
                <a:off x="4267833" y="400399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012ADDAD-8FB8-468C-8371-0611853BF89F}"/>
                  </a:ext>
                </a:extLst>
              </p:cNvPr>
              <p:cNvSpPr/>
              <p:nvPr/>
            </p:nvSpPr>
            <p:spPr>
              <a:xfrm>
                <a:off x="4889341" y="3125311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C341931D-4DD1-441B-B6FE-C9FF529B2429}"/>
                  </a:ext>
                </a:extLst>
              </p:cNvPr>
              <p:cNvSpPr/>
              <p:nvPr/>
            </p:nvSpPr>
            <p:spPr>
              <a:xfrm>
                <a:off x="4893468" y="3704272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E9E839B0-AE0D-43B4-BE68-F14AF0B7F128}"/>
                  </a:ext>
                </a:extLst>
              </p:cNvPr>
              <p:cNvCxnSpPr>
                <a:cxnSpLocks/>
                <a:stCxn id="37" idx="6"/>
                <a:endCxn id="40" idx="2"/>
              </p:cNvCxnSpPr>
              <p:nvPr/>
            </p:nvCxnSpPr>
            <p:spPr>
              <a:xfrm>
                <a:off x="4567870" y="2975293"/>
                <a:ext cx="321471" cy="3000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63FD6CCB-DA17-4454-BC2F-D4E10FCD7406}"/>
                  </a:ext>
                </a:extLst>
              </p:cNvPr>
              <p:cNvCxnSpPr>
                <a:cxnSpLocks/>
                <a:stCxn id="38" idx="6"/>
                <a:endCxn id="41" idx="2"/>
              </p:cNvCxnSpPr>
              <p:nvPr/>
            </p:nvCxnSpPr>
            <p:spPr>
              <a:xfrm>
                <a:off x="4567871" y="3564653"/>
                <a:ext cx="325597" cy="2896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2C5F7A01-195F-48B2-ABDC-DDDF8B51EBD1}"/>
                  </a:ext>
                </a:extLst>
              </p:cNvPr>
              <p:cNvCxnSpPr>
                <a:cxnSpLocks/>
                <a:stCxn id="39" idx="6"/>
                <a:endCxn id="41" idx="2"/>
              </p:cNvCxnSpPr>
              <p:nvPr/>
            </p:nvCxnSpPr>
            <p:spPr>
              <a:xfrm flipV="1">
                <a:off x="4567870" y="3854291"/>
                <a:ext cx="325598" cy="2997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874A8775-E0E8-4E0F-AAA2-3BE9A6E7D303}"/>
                  </a:ext>
                </a:extLst>
              </p:cNvPr>
              <p:cNvCxnSpPr>
                <a:cxnSpLocks/>
                <a:stCxn id="39" idx="6"/>
                <a:endCxn id="40" idx="2"/>
              </p:cNvCxnSpPr>
              <p:nvPr/>
            </p:nvCxnSpPr>
            <p:spPr>
              <a:xfrm flipV="1">
                <a:off x="4567870" y="3275330"/>
                <a:ext cx="321471" cy="8786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7455ECDF-80FD-48EC-92F6-AF3D359867D9}"/>
                  </a:ext>
                </a:extLst>
              </p:cNvPr>
              <p:cNvCxnSpPr>
                <a:cxnSpLocks/>
                <a:stCxn id="38" idx="6"/>
                <a:endCxn id="40" idx="2"/>
              </p:cNvCxnSpPr>
              <p:nvPr/>
            </p:nvCxnSpPr>
            <p:spPr>
              <a:xfrm flipV="1">
                <a:off x="4567871" y="3275330"/>
                <a:ext cx="321470" cy="2893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09B91C9B-AA01-46AE-874C-98E83727BD8D}"/>
                  </a:ext>
                </a:extLst>
              </p:cNvPr>
              <p:cNvCxnSpPr>
                <a:cxnSpLocks/>
                <a:stCxn id="37" idx="6"/>
                <a:endCxn id="41" idx="2"/>
              </p:cNvCxnSpPr>
              <p:nvPr/>
            </p:nvCxnSpPr>
            <p:spPr>
              <a:xfrm>
                <a:off x="4567870" y="2975293"/>
                <a:ext cx="325598" cy="87899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B5B1C074-F934-47F1-BED7-3EB2BB815314}"/>
              </a:ext>
            </a:extLst>
          </p:cNvPr>
          <p:cNvGrpSpPr/>
          <p:nvPr/>
        </p:nvGrpSpPr>
        <p:grpSpPr>
          <a:xfrm>
            <a:off x="4528188" y="4165873"/>
            <a:ext cx="771525" cy="771525"/>
            <a:chOff x="4256722" y="3864928"/>
            <a:chExt cx="771525" cy="771525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324ED17-AC9C-4B8B-B2D8-06AE9B5D3AA9}"/>
                </a:ext>
              </a:extLst>
            </p:cNvPr>
            <p:cNvSpPr/>
            <p:nvPr/>
          </p:nvSpPr>
          <p:spPr>
            <a:xfrm>
              <a:off x="4256722" y="3864928"/>
              <a:ext cx="771525" cy="7715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2490F7F9-B6B6-4220-B57B-BAA9EAE56BE3}"/>
                </a:ext>
              </a:extLst>
            </p:cNvPr>
            <p:cNvGrpSpPr/>
            <p:nvPr/>
          </p:nvGrpSpPr>
          <p:grpSpPr>
            <a:xfrm>
              <a:off x="4484777" y="3998754"/>
              <a:ext cx="315414" cy="503872"/>
              <a:chOff x="4267833" y="2825274"/>
              <a:chExt cx="925672" cy="1478757"/>
            </a:xfrm>
          </p:grpSpPr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620B2322-B2F7-4265-A3FF-F3D56C35B3BA}"/>
                  </a:ext>
                </a:extLst>
              </p:cNvPr>
              <p:cNvSpPr/>
              <p:nvPr/>
            </p:nvSpPr>
            <p:spPr>
              <a:xfrm>
                <a:off x="4267833" y="282527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FD45EF00-5C0C-48F9-8C0F-B5574286EC9D}"/>
                  </a:ext>
                </a:extLst>
              </p:cNvPr>
              <p:cNvSpPr/>
              <p:nvPr/>
            </p:nvSpPr>
            <p:spPr>
              <a:xfrm>
                <a:off x="4267834" y="341463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027B41A1-A025-4870-AAC6-F0D6FC7110BD}"/>
                  </a:ext>
                </a:extLst>
              </p:cNvPr>
              <p:cNvSpPr/>
              <p:nvPr/>
            </p:nvSpPr>
            <p:spPr>
              <a:xfrm>
                <a:off x="4267833" y="400399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橢圓 52">
                <a:extLst>
                  <a:ext uri="{FF2B5EF4-FFF2-40B4-BE49-F238E27FC236}">
                    <a16:creationId xmlns:a16="http://schemas.microsoft.com/office/drawing/2014/main" id="{CC306845-6E11-406C-889A-F5D5CC362235}"/>
                  </a:ext>
                </a:extLst>
              </p:cNvPr>
              <p:cNvSpPr/>
              <p:nvPr/>
            </p:nvSpPr>
            <p:spPr>
              <a:xfrm>
                <a:off x="4889341" y="3125311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橢圓 53">
                <a:extLst>
                  <a:ext uri="{FF2B5EF4-FFF2-40B4-BE49-F238E27FC236}">
                    <a16:creationId xmlns:a16="http://schemas.microsoft.com/office/drawing/2014/main" id="{47FADA89-F336-4869-9074-5C426F2026A2}"/>
                  </a:ext>
                </a:extLst>
              </p:cNvPr>
              <p:cNvSpPr/>
              <p:nvPr/>
            </p:nvSpPr>
            <p:spPr>
              <a:xfrm>
                <a:off x="4893468" y="3704272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516E3C50-59AC-4A0E-802E-F673C7013C9F}"/>
                  </a:ext>
                </a:extLst>
              </p:cNvPr>
              <p:cNvCxnSpPr>
                <a:cxnSpLocks/>
                <a:stCxn id="50" idx="6"/>
                <a:endCxn id="53" idx="2"/>
              </p:cNvCxnSpPr>
              <p:nvPr/>
            </p:nvCxnSpPr>
            <p:spPr>
              <a:xfrm>
                <a:off x="4567870" y="2975293"/>
                <a:ext cx="321471" cy="3000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AEB6E60A-70A0-43FE-A76B-A52B89A8FA51}"/>
                  </a:ext>
                </a:extLst>
              </p:cNvPr>
              <p:cNvCxnSpPr>
                <a:cxnSpLocks/>
                <a:stCxn id="51" idx="6"/>
                <a:endCxn id="54" idx="2"/>
              </p:cNvCxnSpPr>
              <p:nvPr/>
            </p:nvCxnSpPr>
            <p:spPr>
              <a:xfrm>
                <a:off x="4567871" y="3564653"/>
                <a:ext cx="325597" cy="2896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630EDBC2-05F6-4BE2-8E18-B58D4BF9B18F}"/>
                  </a:ext>
                </a:extLst>
              </p:cNvPr>
              <p:cNvCxnSpPr>
                <a:cxnSpLocks/>
                <a:stCxn id="52" idx="6"/>
                <a:endCxn id="54" idx="2"/>
              </p:cNvCxnSpPr>
              <p:nvPr/>
            </p:nvCxnSpPr>
            <p:spPr>
              <a:xfrm flipV="1">
                <a:off x="4567870" y="3854291"/>
                <a:ext cx="325598" cy="2997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A010DDEA-54CD-4ACA-AF30-9085D7A04B53}"/>
                  </a:ext>
                </a:extLst>
              </p:cNvPr>
              <p:cNvCxnSpPr>
                <a:cxnSpLocks/>
                <a:stCxn id="52" idx="6"/>
                <a:endCxn id="53" idx="2"/>
              </p:cNvCxnSpPr>
              <p:nvPr/>
            </p:nvCxnSpPr>
            <p:spPr>
              <a:xfrm flipV="1">
                <a:off x="4567870" y="3275330"/>
                <a:ext cx="321471" cy="8786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D646FB31-5FDC-4D82-AF2E-F38A910BD4D5}"/>
                  </a:ext>
                </a:extLst>
              </p:cNvPr>
              <p:cNvCxnSpPr>
                <a:cxnSpLocks/>
                <a:stCxn id="51" idx="6"/>
                <a:endCxn id="53" idx="2"/>
              </p:cNvCxnSpPr>
              <p:nvPr/>
            </p:nvCxnSpPr>
            <p:spPr>
              <a:xfrm flipV="1">
                <a:off x="4567871" y="3275330"/>
                <a:ext cx="321470" cy="2893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1B399549-DADC-42BE-9329-70A765852FC4}"/>
                  </a:ext>
                </a:extLst>
              </p:cNvPr>
              <p:cNvCxnSpPr>
                <a:cxnSpLocks/>
                <a:stCxn id="50" idx="6"/>
                <a:endCxn id="54" idx="2"/>
              </p:cNvCxnSpPr>
              <p:nvPr/>
            </p:nvCxnSpPr>
            <p:spPr>
              <a:xfrm>
                <a:off x="4567870" y="2975293"/>
                <a:ext cx="325598" cy="87899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C9204081-33F7-41E0-AD0E-823A4CB45C6D}"/>
              </a:ext>
            </a:extLst>
          </p:cNvPr>
          <p:cNvGrpSpPr/>
          <p:nvPr/>
        </p:nvGrpSpPr>
        <p:grpSpPr>
          <a:xfrm>
            <a:off x="4528188" y="5760517"/>
            <a:ext cx="771525" cy="771525"/>
            <a:chOff x="4256722" y="5459572"/>
            <a:chExt cx="771525" cy="771525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4E2F682-8256-482C-B492-6370668F2547}"/>
                </a:ext>
              </a:extLst>
            </p:cNvPr>
            <p:cNvSpPr/>
            <p:nvPr/>
          </p:nvSpPr>
          <p:spPr>
            <a:xfrm>
              <a:off x="4256722" y="5459572"/>
              <a:ext cx="771525" cy="7715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7F180ECC-BC99-469A-A627-CEA1F6DCF54D}"/>
                </a:ext>
              </a:extLst>
            </p:cNvPr>
            <p:cNvGrpSpPr/>
            <p:nvPr/>
          </p:nvGrpSpPr>
          <p:grpSpPr>
            <a:xfrm>
              <a:off x="4484777" y="5593398"/>
              <a:ext cx="315414" cy="503872"/>
              <a:chOff x="4267833" y="2825274"/>
              <a:chExt cx="925672" cy="1478757"/>
            </a:xfrm>
          </p:grpSpPr>
          <p:sp>
            <p:nvSpPr>
              <p:cNvPr id="63" name="橢圓 62">
                <a:extLst>
                  <a:ext uri="{FF2B5EF4-FFF2-40B4-BE49-F238E27FC236}">
                    <a16:creationId xmlns:a16="http://schemas.microsoft.com/office/drawing/2014/main" id="{E32CCF68-C71C-49EF-A251-8DFBC4A2945C}"/>
                  </a:ext>
                </a:extLst>
              </p:cNvPr>
              <p:cNvSpPr/>
              <p:nvPr/>
            </p:nvSpPr>
            <p:spPr>
              <a:xfrm>
                <a:off x="4267833" y="282527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橢圓 63">
                <a:extLst>
                  <a:ext uri="{FF2B5EF4-FFF2-40B4-BE49-F238E27FC236}">
                    <a16:creationId xmlns:a16="http://schemas.microsoft.com/office/drawing/2014/main" id="{D18EF680-2290-4F1A-81E9-4AFC2568CB0C}"/>
                  </a:ext>
                </a:extLst>
              </p:cNvPr>
              <p:cNvSpPr/>
              <p:nvPr/>
            </p:nvSpPr>
            <p:spPr>
              <a:xfrm>
                <a:off x="4267834" y="341463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橢圓 64">
                <a:extLst>
                  <a:ext uri="{FF2B5EF4-FFF2-40B4-BE49-F238E27FC236}">
                    <a16:creationId xmlns:a16="http://schemas.microsoft.com/office/drawing/2014/main" id="{BF16B21E-7253-4848-AD0E-F582D41BEEF5}"/>
                  </a:ext>
                </a:extLst>
              </p:cNvPr>
              <p:cNvSpPr/>
              <p:nvPr/>
            </p:nvSpPr>
            <p:spPr>
              <a:xfrm>
                <a:off x="4267833" y="400399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橢圓 65">
                <a:extLst>
                  <a:ext uri="{FF2B5EF4-FFF2-40B4-BE49-F238E27FC236}">
                    <a16:creationId xmlns:a16="http://schemas.microsoft.com/office/drawing/2014/main" id="{D9F21B06-374A-465D-9059-E854D0970EC2}"/>
                  </a:ext>
                </a:extLst>
              </p:cNvPr>
              <p:cNvSpPr/>
              <p:nvPr/>
            </p:nvSpPr>
            <p:spPr>
              <a:xfrm>
                <a:off x="4889341" y="3125311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橢圓 66">
                <a:extLst>
                  <a:ext uri="{FF2B5EF4-FFF2-40B4-BE49-F238E27FC236}">
                    <a16:creationId xmlns:a16="http://schemas.microsoft.com/office/drawing/2014/main" id="{A2C001FA-D066-4623-A893-5C3C1B00EC8A}"/>
                  </a:ext>
                </a:extLst>
              </p:cNvPr>
              <p:cNvSpPr/>
              <p:nvPr/>
            </p:nvSpPr>
            <p:spPr>
              <a:xfrm>
                <a:off x="4893468" y="3704272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E0C3F152-8A7E-4AC9-BB4E-13B910A7B80F}"/>
                  </a:ext>
                </a:extLst>
              </p:cNvPr>
              <p:cNvCxnSpPr>
                <a:cxnSpLocks/>
                <a:stCxn id="63" idx="6"/>
                <a:endCxn id="66" idx="2"/>
              </p:cNvCxnSpPr>
              <p:nvPr/>
            </p:nvCxnSpPr>
            <p:spPr>
              <a:xfrm>
                <a:off x="4567870" y="2975293"/>
                <a:ext cx="321471" cy="3000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12424ABD-1387-4A17-9066-87F0A9337D30}"/>
                  </a:ext>
                </a:extLst>
              </p:cNvPr>
              <p:cNvCxnSpPr>
                <a:cxnSpLocks/>
                <a:stCxn id="64" idx="6"/>
                <a:endCxn id="67" idx="2"/>
              </p:cNvCxnSpPr>
              <p:nvPr/>
            </p:nvCxnSpPr>
            <p:spPr>
              <a:xfrm>
                <a:off x="4567871" y="3564653"/>
                <a:ext cx="325597" cy="2896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>
                <a:extLst>
                  <a:ext uri="{FF2B5EF4-FFF2-40B4-BE49-F238E27FC236}">
                    <a16:creationId xmlns:a16="http://schemas.microsoft.com/office/drawing/2014/main" id="{AEE422AA-3DCF-4C85-8460-6CB7E2B73685}"/>
                  </a:ext>
                </a:extLst>
              </p:cNvPr>
              <p:cNvCxnSpPr>
                <a:cxnSpLocks/>
                <a:stCxn id="65" idx="6"/>
                <a:endCxn id="67" idx="2"/>
              </p:cNvCxnSpPr>
              <p:nvPr/>
            </p:nvCxnSpPr>
            <p:spPr>
              <a:xfrm flipV="1">
                <a:off x="4567870" y="3854291"/>
                <a:ext cx="325598" cy="2997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>
                <a:extLst>
                  <a:ext uri="{FF2B5EF4-FFF2-40B4-BE49-F238E27FC236}">
                    <a16:creationId xmlns:a16="http://schemas.microsoft.com/office/drawing/2014/main" id="{D6CD68D4-BF3A-46DF-9FB5-FC07A69AD9B7}"/>
                  </a:ext>
                </a:extLst>
              </p:cNvPr>
              <p:cNvCxnSpPr>
                <a:cxnSpLocks/>
                <a:stCxn id="65" idx="6"/>
                <a:endCxn id="66" idx="2"/>
              </p:cNvCxnSpPr>
              <p:nvPr/>
            </p:nvCxnSpPr>
            <p:spPr>
              <a:xfrm flipV="1">
                <a:off x="4567870" y="3275330"/>
                <a:ext cx="321471" cy="8786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接點 71">
                <a:extLst>
                  <a:ext uri="{FF2B5EF4-FFF2-40B4-BE49-F238E27FC236}">
                    <a16:creationId xmlns:a16="http://schemas.microsoft.com/office/drawing/2014/main" id="{3CECC680-E403-4E90-8678-9945DE4BD201}"/>
                  </a:ext>
                </a:extLst>
              </p:cNvPr>
              <p:cNvCxnSpPr>
                <a:cxnSpLocks/>
                <a:stCxn id="64" idx="6"/>
                <a:endCxn id="66" idx="2"/>
              </p:cNvCxnSpPr>
              <p:nvPr/>
            </p:nvCxnSpPr>
            <p:spPr>
              <a:xfrm flipV="1">
                <a:off x="4567871" y="3275330"/>
                <a:ext cx="321470" cy="2893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接點 72">
                <a:extLst>
                  <a:ext uri="{FF2B5EF4-FFF2-40B4-BE49-F238E27FC236}">
                    <a16:creationId xmlns:a16="http://schemas.microsoft.com/office/drawing/2014/main" id="{55BA78FF-62B2-4F61-B0A3-3661DE0FCA12}"/>
                  </a:ext>
                </a:extLst>
              </p:cNvPr>
              <p:cNvCxnSpPr>
                <a:cxnSpLocks/>
                <a:stCxn id="63" idx="6"/>
                <a:endCxn id="67" idx="2"/>
              </p:cNvCxnSpPr>
              <p:nvPr/>
            </p:nvCxnSpPr>
            <p:spPr>
              <a:xfrm>
                <a:off x="4567870" y="2975293"/>
                <a:ext cx="325598" cy="87899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流程圖: 匯合連接點 91">
            <a:extLst>
              <a:ext uri="{FF2B5EF4-FFF2-40B4-BE49-F238E27FC236}">
                <a16:creationId xmlns:a16="http://schemas.microsoft.com/office/drawing/2014/main" id="{775E65C6-5530-4762-85CA-A02CCF456572}"/>
              </a:ext>
            </a:extLst>
          </p:cNvPr>
          <p:cNvSpPr/>
          <p:nvPr/>
        </p:nvSpPr>
        <p:spPr>
          <a:xfrm>
            <a:off x="9526514" y="955925"/>
            <a:ext cx="358815" cy="358815"/>
          </a:xfrm>
          <a:prstGeom prst="flowChartSummingJunction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流程圖: 或 93">
            <a:extLst>
              <a:ext uri="{FF2B5EF4-FFF2-40B4-BE49-F238E27FC236}">
                <a16:creationId xmlns:a16="http://schemas.microsoft.com/office/drawing/2014/main" id="{F6293EB3-9DD6-4D09-8815-73BB51370E81}"/>
              </a:ext>
            </a:extLst>
          </p:cNvPr>
          <p:cNvSpPr/>
          <p:nvPr/>
        </p:nvSpPr>
        <p:spPr>
          <a:xfrm>
            <a:off x="9526514" y="2705553"/>
            <a:ext cx="360000" cy="360000"/>
          </a:xfrm>
          <a:prstGeom prst="flowChartOr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95" name="流程圖: 匯合連接點 94">
            <a:extLst>
              <a:ext uri="{FF2B5EF4-FFF2-40B4-BE49-F238E27FC236}">
                <a16:creationId xmlns:a16="http://schemas.microsoft.com/office/drawing/2014/main" id="{95171C4F-A482-46B3-B0F5-3E8C0656D916}"/>
              </a:ext>
            </a:extLst>
          </p:cNvPr>
          <p:cNvSpPr/>
          <p:nvPr/>
        </p:nvSpPr>
        <p:spPr>
          <a:xfrm>
            <a:off x="7820986" y="2706146"/>
            <a:ext cx="358815" cy="358815"/>
          </a:xfrm>
          <a:prstGeom prst="flowChartSummingJunction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流程圖: 匯合連接點 95">
            <a:extLst>
              <a:ext uri="{FF2B5EF4-FFF2-40B4-BE49-F238E27FC236}">
                <a16:creationId xmlns:a16="http://schemas.microsoft.com/office/drawing/2014/main" id="{E0815850-B3FE-4A0B-8B2F-9B6FE4080364}"/>
              </a:ext>
            </a:extLst>
          </p:cNvPr>
          <p:cNvSpPr/>
          <p:nvPr/>
        </p:nvSpPr>
        <p:spPr>
          <a:xfrm>
            <a:off x="9526514" y="4370640"/>
            <a:ext cx="358815" cy="358815"/>
          </a:xfrm>
          <a:prstGeom prst="flowChartSummingJunction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1E01DB6A-6D76-4804-B932-2CE292040989}"/>
              </a:ext>
            </a:extLst>
          </p:cNvPr>
          <p:cNvGrpSpPr/>
          <p:nvPr/>
        </p:nvGrpSpPr>
        <p:grpSpPr>
          <a:xfrm>
            <a:off x="9482340" y="1723678"/>
            <a:ext cx="447162" cy="447162"/>
            <a:chOff x="2328365" y="568880"/>
            <a:chExt cx="637698" cy="637698"/>
          </a:xfrm>
        </p:grpSpPr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2BEE3869-A378-42E9-8B44-AE905E57DD4D}"/>
                </a:ext>
              </a:extLst>
            </p:cNvPr>
            <p:cNvSpPr/>
            <p:nvPr/>
          </p:nvSpPr>
          <p:spPr>
            <a:xfrm>
              <a:off x="2328365" y="568880"/>
              <a:ext cx="637698" cy="6376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8" name="接點: 弧形 97">
              <a:extLst>
                <a:ext uri="{FF2B5EF4-FFF2-40B4-BE49-F238E27FC236}">
                  <a16:creationId xmlns:a16="http://schemas.microsoft.com/office/drawing/2014/main" id="{D046F059-ED44-4AF7-A68D-10C71BED2B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3374" y="744140"/>
              <a:ext cx="487680" cy="287178"/>
            </a:xfrm>
            <a:prstGeom prst="curvedConnector3">
              <a:avLst/>
            </a:prstGeom>
            <a:ln w="38100">
              <a:solidFill>
                <a:srgbClr val="3154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72A0F66F-C3B1-48B6-AE30-1993DE8D5A9C}"/>
              </a:ext>
            </a:extLst>
          </p:cNvPr>
          <p:cNvCxnSpPr>
            <a:stCxn id="10" idx="3"/>
            <a:endCxn id="92" idx="2"/>
          </p:cNvCxnSpPr>
          <p:nvPr/>
        </p:nvCxnSpPr>
        <p:spPr>
          <a:xfrm>
            <a:off x="5299713" y="1135333"/>
            <a:ext cx="42268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0CE23B06-6E00-4ED0-A6C2-4EB74A2832FD}"/>
              </a:ext>
            </a:extLst>
          </p:cNvPr>
          <p:cNvGrpSpPr/>
          <p:nvPr/>
        </p:nvGrpSpPr>
        <p:grpSpPr>
          <a:xfrm>
            <a:off x="5958120" y="2649120"/>
            <a:ext cx="818693" cy="472866"/>
            <a:chOff x="5686654" y="813484"/>
            <a:chExt cx="818693" cy="472866"/>
          </a:xfrm>
        </p:grpSpPr>
        <p:sp>
          <p:nvSpPr>
            <p:cNvPr id="84" name="流程圖: 準備作業 83">
              <a:extLst>
                <a:ext uri="{FF2B5EF4-FFF2-40B4-BE49-F238E27FC236}">
                  <a16:creationId xmlns:a16="http://schemas.microsoft.com/office/drawing/2014/main" id="{96679BFF-9FD8-46FF-B8F7-30337B2273CB}"/>
                </a:ext>
              </a:extLst>
            </p:cNvPr>
            <p:cNvSpPr/>
            <p:nvPr/>
          </p:nvSpPr>
          <p:spPr>
            <a:xfrm>
              <a:off x="5686654" y="813484"/>
              <a:ext cx="818693" cy="472866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5" name="接點: 弧形 84">
              <a:extLst>
                <a:ext uri="{FF2B5EF4-FFF2-40B4-BE49-F238E27FC236}">
                  <a16:creationId xmlns:a16="http://schemas.microsoft.com/office/drawing/2014/main" id="{05E6A1F3-3CCA-41EF-BEEE-50659D601600}"/>
                </a:ext>
              </a:extLst>
            </p:cNvPr>
            <p:cNvCxnSpPr/>
            <p:nvPr/>
          </p:nvCxnSpPr>
          <p:spPr>
            <a:xfrm flipV="1">
              <a:off x="5852160" y="906328"/>
              <a:ext cx="487680" cy="287178"/>
            </a:xfrm>
            <a:prstGeom prst="curvedConnector3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F479FF0A-3701-431D-A183-F351F1CFEACC}"/>
              </a:ext>
            </a:extLst>
          </p:cNvPr>
          <p:cNvGrpSpPr/>
          <p:nvPr/>
        </p:nvGrpSpPr>
        <p:grpSpPr>
          <a:xfrm>
            <a:off x="5958119" y="4315202"/>
            <a:ext cx="818693" cy="472866"/>
            <a:chOff x="5686654" y="813484"/>
            <a:chExt cx="818693" cy="472866"/>
          </a:xfrm>
        </p:grpSpPr>
        <p:sp>
          <p:nvSpPr>
            <p:cNvPr id="87" name="流程圖: 準備作業 86">
              <a:extLst>
                <a:ext uri="{FF2B5EF4-FFF2-40B4-BE49-F238E27FC236}">
                  <a16:creationId xmlns:a16="http://schemas.microsoft.com/office/drawing/2014/main" id="{64B960FB-F93F-445B-A9CA-A9B0A8EBF417}"/>
                </a:ext>
              </a:extLst>
            </p:cNvPr>
            <p:cNvSpPr/>
            <p:nvPr/>
          </p:nvSpPr>
          <p:spPr>
            <a:xfrm>
              <a:off x="5686654" y="813484"/>
              <a:ext cx="818693" cy="472866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" name="接點: 弧形 87">
              <a:extLst>
                <a:ext uri="{FF2B5EF4-FFF2-40B4-BE49-F238E27FC236}">
                  <a16:creationId xmlns:a16="http://schemas.microsoft.com/office/drawing/2014/main" id="{46807CDD-282A-42CC-9A3E-C1EDFC5C7B88}"/>
                </a:ext>
              </a:extLst>
            </p:cNvPr>
            <p:cNvCxnSpPr/>
            <p:nvPr/>
          </p:nvCxnSpPr>
          <p:spPr>
            <a:xfrm flipV="1">
              <a:off x="5852160" y="906328"/>
              <a:ext cx="487680" cy="287178"/>
            </a:xfrm>
            <a:prstGeom prst="curvedConnector3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01FE73A3-51A8-4E5B-B79D-78B046F943B0}"/>
              </a:ext>
            </a:extLst>
          </p:cNvPr>
          <p:cNvGrpSpPr/>
          <p:nvPr/>
        </p:nvGrpSpPr>
        <p:grpSpPr>
          <a:xfrm>
            <a:off x="5958118" y="5909846"/>
            <a:ext cx="818693" cy="472866"/>
            <a:chOff x="5686654" y="813484"/>
            <a:chExt cx="818693" cy="472866"/>
          </a:xfrm>
        </p:grpSpPr>
        <p:sp>
          <p:nvSpPr>
            <p:cNvPr id="90" name="流程圖: 準備作業 89">
              <a:extLst>
                <a:ext uri="{FF2B5EF4-FFF2-40B4-BE49-F238E27FC236}">
                  <a16:creationId xmlns:a16="http://schemas.microsoft.com/office/drawing/2014/main" id="{271A7C17-2391-4C3A-B339-EED8AC2F486D}"/>
                </a:ext>
              </a:extLst>
            </p:cNvPr>
            <p:cNvSpPr/>
            <p:nvPr/>
          </p:nvSpPr>
          <p:spPr>
            <a:xfrm>
              <a:off x="5686654" y="813484"/>
              <a:ext cx="818693" cy="472866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1" name="接點: 弧形 90">
              <a:extLst>
                <a:ext uri="{FF2B5EF4-FFF2-40B4-BE49-F238E27FC236}">
                  <a16:creationId xmlns:a16="http://schemas.microsoft.com/office/drawing/2014/main" id="{397C40E3-A2A9-41CF-95BA-3BC880B51F46}"/>
                </a:ext>
              </a:extLst>
            </p:cNvPr>
            <p:cNvCxnSpPr/>
            <p:nvPr/>
          </p:nvCxnSpPr>
          <p:spPr>
            <a:xfrm flipV="1">
              <a:off x="5852160" y="906328"/>
              <a:ext cx="487680" cy="287178"/>
            </a:xfrm>
            <a:prstGeom prst="curvedConnector3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77B5EA0F-1AD8-4C70-A8F6-58A6764CC8A3}"/>
              </a:ext>
            </a:extLst>
          </p:cNvPr>
          <p:cNvGrpSpPr/>
          <p:nvPr/>
        </p:nvGrpSpPr>
        <p:grpSpPr>
          <a:xfrm>
            <a:off x="5958120" y="898899"/>
            <a:ext cx="818693" cy="472866"/>
            <a:chOff x="5686654" y="813484"/>
            <a:chExt cx="818693" cy="472866"/>
          </a:xfrm>
        </p:grpSpPr>
        <p:sp>
          <p:nvSpPr>
            <p:cNvPr id="74" name="流程圖: 準備作業 73">
              <a:extLst>
                <a:ext uri="{FF2B5EF4-FFF2-40B4-BE49-F238E27FC236}">
                  <a16:creationId xmlns:a16="http://schemas.microsoft.com/office/drawing/2014/main" id="{4F167ECB-1ACE-4308-8D5C-F70C1230293A}"/>
                </a:ext>
              </a:extLst>
            </p:cNvPr>
            <p:cNvSpPr/>
            <p:nvPr/>
          </p:nvSpPr>
          <p:spPr>
            <a:xfrm>
              <a:off x="5686654" y="813484"/>
              <a:ext cx="818693" cy="472866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7" name="接點: 弧形 76">
              <a:extLst>
                <a:ext uri="{FF2B5EF4-FFF2-40B4-BE49-F238E27FC236}">
                  <a16:creationId xmlns:a16="http://schemas.microsoft.com/office/drawing/2014/main" id="{4171D830-B198-49F5-A5EC-D39CFB43DB78}"/>
                </a:ext>
              </a:extLst>
            </p:cNvPr>
            <p:cNvCxnSpPr/>
            <p:nvPr/>
          </p:nvCxnSpPr>
          <p:spPr>
            <a:xfrm flipV="1">
              <a:off x="5852160" y="906328"/>
              <a:ext cx="487680" cy="287178"/>
            </a:xfrm>
            <a:prstGeom prst="curvedConnector3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FC319640-4BDA-4519-8DA1-7E1911712652}"/>
              </a:ext>
            </a:extLst>
          </p:cNvPr>
          <p:cNvCxnSpPr>
            <a:stCxn id="61" idx="3"/>
            <a:endCxn id="90" idx="1"/>
          </p:cNvCxnSpPr>
          <p:nvPr/>
        </p:nvCxnSpPr>
        <p:spPr>
          <a:xfrm flipV="1">
            <a:off x="5299713" y="6146279"/>
            <a:ext cx="658405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接點: 弧形 111">
            <a:extLst>
              <a:ext uri="{FF2B5EF4-FFF2-40B4-BE49-F238E27FC236}">
                <a16:creationId xmlns:a16="http://schemas.microsoft.com/office/drawing/2014/main" id="{6E4B5F8B-195D-46E6-B0B2-89598B329761}"/>
              </a:ext>
            </a:extLst>
          </p:cNvPr>
          <p:cNvCxnSpPr>
            <a:stCxn id="90" idx="3"/>
            <a:endCxn id="96" idx="4"/>
          </p:cNvCxnSpPr>
          <p:nvPr/>
        </p:nvCxnSpPr>
        <p:spPr>
          <a:xfrm flipV="1">
            <a:off x="6776811" y="4729455"/>
            <a:ext cx="2929111" cy="141682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5D6B5C99-579B-4D56-A321-670E57E32DA6}"/>
              </a:ext>
            </a:extLst>
          </p:cNvPr>
          <p:cNvCxnSpPr>
            <a:stCxn id="96" idx="0"/>
            <a:endCxn id="94" idx="4"/>
          </p:cNvCxnSpPr>
          <p:nvPr/>
        </p:nvCxnSpPr>
        <p:spPr>
          <a:xfrm flipV="1">
            <a:off x="9705922" y="3065553"/>
            <a:ext cx="592" cy="13050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572D32E1-8FD1-4CF4-8139-57995277C4DE}"/>
              </a:ext>
            </a:extLst>
          </p:cNvPr>
          <p:cNvCxnSpPr>
            <a:cxnSpLocks/>
            <a:stCxn id="94" idx="0"/>
            <a:endCxn id="97" idx="4"/>
          </p:cNvCxnSpPr>
          <p:nvPr/>
        </p:nvCxnSpPr>
        <p:spPr>
          <a:xfrm flipH="1" flipV="1">
            <a:off x="9705921" y="2170840"/>
            <a:ext cx="593" cy="534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977EF1BB-FBF6-4303-B8CD-3E842E885DA1}"/>
              </a:ext>
            </a:extLst>
          </p:cNvPr>
          <p:cNvCxnSpPr>
            <a:cxnSpLocks/>
            <a:stCxn id="97" idx="0"/>
            <a:endCxn id="92" idx="4"/>
          </p:cNvCxnSpPr>
          <p:nvPr/>
        </p:nvCxnSpPr>
        <p:spPr>
          <a:xfrm flipV="1">
            <a:off x="9705921" y="1314740"/>
            <a:ext cx="1" cy="408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1E604221-D918-4BAF-8E28-130661161E86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9705922" y="81091"/>
            <a:ext cx="0" cy="8748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接點: 弧形 126">
            <a:extLst>
              <a:ext uri="{FF2B5EF4-FFF2-40B4-BE49-F238E27FC236}">
                <a16:creationId xmlns:a16="http://schemas.microsoft.com/office/drawing/2014/main" id="{8055E5C4-FE98-48B9-B159-DF8D1860EEE1}"/>
              </a:ext>
            </a:extLst>
          </p:cNvPr>
          <p:cNvCxnSpPr>
            <a:stCxn id="5" idx="6"/>
            <a:endCxn id="10" idx="1"/>
          </p:cNvCxnSpPr>
          <p:nvPr/>
        </p:nvCxnSpPr>
        <p:spPr>
          <a:xfrm flipV="1">
            <a:off x="2757182" y="1135333"/>
            <a:ext cx="1771006" cy="261954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接點: 弧形 128">
            <a:extLst>
              <a:ext uri="{FF2B5EF4-FFF2-40B4-BE49-F238E27FC236}">
                <a16:creationId xmlns:a16="http://schemas.microsoft.com/office/drawing/2014/main" id="{941CCA29-0F53-4182-B3FD-F6E4CDA197D3}"/>
              </a:ext>
            </a:extLst>
          </p:cNvPr>
          <p:cNvCxnSpPr>
            <a:stCxn id="5" idx="6"/>
            <a:endCxn id="35" idx="1"/>
          </p:cNvCxnSpPr>
          <p:nvPr/>
        </p:nvCxnSpPr>
        <p:spPr>
          <a:xfrm flipV="1">
            <a:off x="2757182" y="2885554"/>
            <a:ext cx="1771006" cy="869319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接點: 弧形 130">
            <a:extLst>
              <a:ext uri="{FF2B5EF4-FFF2-40B4-BE49-F238E27FC236}">
                <a16:creationId xmlns:a16="http://schemas.microsoft.com/office/drawing/2014/main" id="{72B4AFE9-02E7-4F57-8D7C-E6DA20C188BB}"/>
              </a:ext>
            </a:extLst>
          </p:cNvPr>
          <p:cNvCxnSpPr>
            <a:stCxn id="5" idx="6"/>
            <a:endCxn id="48" idx="1"/>
          </p:cNvCxnSpPr>
          <p:nvPr/>
        </p:nvCxnSpPr>
        <p:spPr>
          <a:xfrm>
            <a:off x="2757182" y="3754873"/>
            <a:ext cx="1771006" cy="79676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接點: 弧形 132">
            <a:extLst>
              <a:ext uri="{FF2B5EF4-FFF2-40B4-BE49-F238E27FC236}">
                <a16:creationId xmlns:a16="http://schemas.microsoft.com/office/drawing/2014/main" id="{72C0A188-8117-4975-AEBC-F5B714D9A6B6}"/>
              </a:ext>
            </a:extLst>
          </p:cNvPr>
          <p:cNvCxnSpPr>
            <a:stCxn id="5" idx="6"/>
            <a:endCxn id="61" idx="1"/>
          </p:cNvCxnSpPr>
          <p:nvPr/>
        </p:nvCxnSpPr>
        <p:spPr>
          <a:xfrm>
            <a:off x="2757182" y="3754873"/>
            <a:ext cx="1771006" cy="2391407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0C0A3C57-32DC-4D16-BF90-A3AD05FDD230}"/>
              </a:ext>
            </a:extLst>
          </p:cNvPr>
          <p:cNvSpPr txBox="1"/>
          <p:nvPr/>
        </p:nvSpPr>
        <p:spPr>
          <a:xfrm>
            <a:off x="6806201" y="4214526"/>
            <a:ext cx="95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ignoring</a:t>
            </a:r>
            <a:endParaRPr lang="zh-TW" altLang="en-US" dirty="0"/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68B3523D-FB82-4C20-BC9F-A914231629D4}"/>
              </a:ext>
            </a:extLst>
          </p:cNvPr>
          <p:cNvSpPr txBox="1"/>
          <p:nvPr/>
        </p:nvSpPr>
        <p:spPr>
          <a:xfrm>
            <a:off x="6730861" y="2518161"/>
            <a:ext cx="110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forgetting</a:t>
            </a:r>
            <a:endParaRPr lang="zh-TW" altLang="en-US" dirty="0"/>
          </a:p>
        </p:txBody>
      </p: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4396A922-34AC-4079-8697-21EECF003FC5}"/>
              </a:ext>
            </a:extLst>
          </p:cNvPr>
          <p:cNvCxnSpPr>
            <a:cxnSpLocks/>
          </p:cNvCxnSpPr>
          <p:nvPr/>
        </p:nvCxnSpPr>
        <p:spPr>
          <a:xfrm flipH="1">
            <a:off x="8986841" y="2487967"/>
            <a:ext cx="7190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接點: 弧形 146">
            <a:extLst>
              <a:ext uri="{FF2B5EF4-FFF2-40B4-BE49-F238E27FC236}">
                <a16:creationId xmlns:a16="http://schemas.microsoft.com/office/drawing/2014/main" id="{2727D17E-A478-440F-93DB-74F4AC164F2E}"/>
              </a:ext>
            </a:extLst>
          </p:cNvPr>
          <p:cNvCxnSpPr>
            <a:cxnSpLocks/>
            <a:endCxn id="95" idx="0"/>
          </p:cNvCxnSpPr>
          <p:nvPr/>
        </p:nvCxnSpPr>
        <p:spPr>
          <a:xfrm rot="10800000" flipV="1">
            <a:off x="8000394" y="2487966"/>
            <a:ext cx="1020540" cy="218179"/>
          </a:xfrm>
          <a:prstGeom prst="curvedConnector2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29680DEF-DA7A-4028-B36F-E1E8BD773E24}"/>
              </a:ext>
            </a:extLst>
          </p:cNvPr>
          <p:cNvSpPr txBox="1"/>
          <p:nvPr/>
        </p:nvSpPr>
        <p:spPr>
          <a:xfrm>
            <a:off x="10178292" y="311182"/>
            <a:ext cx="114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prediction</a:t>
            </a:r>
            <a:endParaRPr lang="zh-TW" altLang="en-US" dirty="0"/>
          </a:p>
        </p:txBody>
      </p: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761F9327-0285-4703-97CE-12D949A5A227}"/>
              </a:ext>
            </a:extLst>
          </p:cNvPr>
          <p:cNvCxnSpPr>
            <a:cxnSpLocks/>
          </p:cNvCxnSpPr>
          <p:nvPr/>
        </p:nvCxnSpPr>
        <p:spPr>
          <a:xfrm flipH="1">
            <a:off x="8986841" y="534737"/>
            <a:ext cx="7190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7D85DC3A-E1E9-4BEF-92BB-BE2C7EF78D60}"/>
              </a:ext>
            </a:extLst>
          </p:cNvPr>
          <p:cNvCxnSpPr/>
          <p:nvPr/>
        </p:nvCxnSpPr>
        <p:spPr>
          <a:xfrm flipH="1">
            <a:off x="3771904" y="532796"/>
            <a:ext cx="5212698" cy="0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接點: 弧形 162">
            <a:extLst>
              <a:ext uri="{FF2B5EF4-FFF2-40B4-BE49-F238E27FC236}">
                <a16:creationId xmlns:a16="http://schemas.microsoft.com/office/drawing/2014/main" id="{40B13F44-07DF-44FC-BBDA-DAB37AEACE01}"/>
              </a:ext>
            </a:extLst>
          </p:cNvPr>
          <p:cNvCxnSpPr/>
          <p:nvPr/>
        </p:nvCxnSpPr>
        <p:spPr>
          <a:xfrm rot="5400000">
            <a:off x="1889248" y="584116"/>
            <a:ext cx="1942348" cy="1822964"/>
          </a:xfrm>
          <a:prstGeom prst="curvedConnector3">
            <a:avLst>
              <a:gd name="adj1" fmla="val -755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接點: 弧形 165">
            <a:extLst>
              <a:ext uri="{FF2B5EF4-FFF2-40B4-BE49-F238E27FC236}">
                <a16:creationId xmlns:a16="http://schemas.microsoft.com/office/drawing/2014/main" id="{43BC2113-C680-4EE2-9DB4-62B79486FD5E}"/>
              </a:ext>
            </a:extLst>
          </p:cNvPr>
          <p:cNvCxnSpPr>
            <a:endCxn id="5" idx="2"/>
          </p:cNvCxnSpPr>
          <p:nvPr/>
        </p:nvCxnSpPr>
        <p:spPr>
          <a:xfrm rot="16200000" flipH="1">
            <a:off x="1558992" y="2856719"/>
            <a:ext cx="1288101" cy="508205"/>
          </a:xfrm>
          <a:prstGeom prst="curvedConnector2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C3718644-1191-4E2B-AAFD-CF3A83F885A8}"/>
              </a:ext>
            </a:extLst>
          </p:cNvPr>
          <p:cNvSpPr txBox="1"/>
          <p:nvPr/>
        </p:nvSpPr>
        <p:spPr>
          <a:xfrm>
            <a:off x="6808686" y="742171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selection</a:t>
            </a:r>
            <a:endParaRPr lang="zh-TW" altLang="en-US" dirty="0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529CCC32-C2CB-4C86-9047-817A00B9469A}"/>
              </a:ext>
            </a:extLst>
          </p:cNvPr>
          <p:cNvSpPr txBox="1"/>
          <p:nvPr/>
        </p:nvSpPr>
        <p:spPr>
          <a:xfrm>
            <a:off x="618680" y="6121783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2"/>
                </a:solidFill>
              </a:rPr>
              <a:t>Jenny</a:t>
            </a:r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 saw …</a:t>
            </a:r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A7AC8CEA-BB0F-4A16-9A9C-663559CDE65D}"/>
              </a:ext>
            </a:extLst>
          </p:cNvPr>
          <p:cNvSpPr txBox="1"/>
          <p:nvPr/>
        </p:nvSpPr>
        <p:spPr>
          <a:xfrm>
            <a:off x="932869" y="1320898"/>
            <a:ext cx="68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saw</a:t>
            </a: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F10A5A6D-230D-4512-9471-1323A5ED77E8}"/>
              </a:ext>
            </a:extLst>
          </p:cNvPr>
          <p:cNvSpPr txBox="1"/>
          <p:nvPr/>
        </p:nvSpPr>
        <p:spPr>
          <a:xfrm>
            <a:off x="7892603" y="1567587"/>
            <a:ext cx="68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saw</a:t>
            </a: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533E5C98-D533-4886-88C5-91DF90E9445C}"/>
              </a:ext>
            </a:extLst>
          </p:cNvPr>
          <p:cNvSpPr txBox="1"/>
          <p:nvPr/>
        </p:nvSpPr>
        <p:spPr>
          <a:xfrm>
            <a:off x="7909370" y="1987153"/>
            <a:ext cx="913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Jenny</a:t>
            </a: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CB349293-5263-40A1-A2EE-5B0847736133}"/>
              </a:ext>
            </a:extLst>
          </p:cNvPr>
          <p:cNvSpPr txBox="1"/>
          <p:nvPr/>
        </p:nvSpPr>
        <p:spPr>
          <a:xfrm>
            <a:off x="8351312" y="2887493"/>
            <a:ext cx="913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Jenny</a:t>
            </a:r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93240382-C58F-475A-8B80-781DBB88BEBB}"/>
              </a:ext>
            </a:extLst>
          </p:cNvPr>
          <p:cNvSpPr txBox="1"/>
          <p:nvPr/>
        </p:nvSpPr>
        <p:spPr>
          <a:xfrm>
            <a:off x="10091849" y="3207717"/>
            <a:ext cx="974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Jenny,</a:t>
            </a:r>
          </a:p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Amy,</a:t>
            </a:r>
          </a:p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Tim</a:t>
            </a:r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D144422E-A1E2-4A75-AE6C-21C1D27196BB}"/>
              </a:ext>
            </a:extLst>
          </p:cNvPr>
          <p:cNvSpPr txBox="1"/>
          <p:nvPr/>
        </p:nvSpPr>
        <p:spPr>
          <a:xfrm>
            <a:off x="10091849" y="5044641"/>
            <a:ext cx="974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Jenny,</a:t>
            </a:r>
          </a:p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Amy,</a:t>
            </a:r>
          </a:p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Tim</a:t>
            </a:r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BC033659-64F5-43D9-8CCE-8C3ACE205110}"/>
              </a:ext>
            </a:extLst>
          </p:cNvPr>
          <p:cNvSpPr txBox="1"/>
          <p:nvPr/>
        </p:nvSpPr>
        <p:spPr>
          <a:xfrm>
            <a:off x="10112665" y="2179087"/>
            <a:ext cx="1276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collected</a:t>
            </a:r>
          </a:p>
          <a:p>
            <a:r>
              <a:rPr lang="en-US" altLang="zh-TW" dirty="0"/>
              <a:t>possibilities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0667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32EBB270-F9A6-410D-8233-8179A559F39E}"/>
              </a:ext>
            </a:extLst>
          </p:cNvPr>
          <p:cNvCxnSpPr>
            <a:stCxn id="48" idx="3"/>
            <a:endCxn id="96" idx="2"/>
          </p:cNvCxnSpPr>
          <p:nvPr/>
        </p:nvCxnSpPr>
        <p:spPr>
          <a:xfrm flipV="1">
            <a:off x="5299713" y="4550048"/>
            <a:ext cx="4226801" cy="1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54A7577A-2231-42C0-91EC-2E8C5BA73267}"/>
              </a:ext>
            </a:extLst>
          </p:cNvPr>
          <p:cNvCxnSpPr>
            <a:stCxn id="35" idx="3"/>
            <a:endCxn id="94" idx="2"/>
          </p:cNvCxnSpPr>
          <p:nvPr/>
        </p:nvCxnSpPr>
        <p:spPr>
          <a:xfrm flipV="1">
            <a:off x="5299713" y="2885553"/>
            <a:ext cx="422680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5BD0D355-8F90-4A87-8F5B-C110EC30448D}"/>
              </a:ext>
            </a:extLst>
          </p:cNvPr>
          <p:cNvSpPr txBox="1"/>
          <p:nvPr/>
        </p:nvSpPr>
        <p:spPr>
          <a:xfrm>
            <a:off x="656920" y="5762267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2"/>
                </a:solidFill>
              </a:rPr>
              <a:t>Amy saw Tim.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BE19A18A-7287-4D8B-85E1-9E21DB2D6F52}"/>
              </a:ext>
            </a:extLst>
          </p:cNvPr>
          <p:cNvSpPr/>
          <p:nvPr/>
        </p:nvSpPr>
        <p:spPr>
          <a:xfrm>
            <a:off x="2457145" y="3604854"/>
            <a:ext cx="300037" cy="300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接點: 弧形 8">
            <a:extLst>
              <a:ext uri="{FF2B5EF4-FFF2-40B4-BE49-F238E27FC236}">
                <a16:creationId xmlns:a16="http://schemas.microsoft.com/office/drawing/2014/main" id="{7B4DAB15-D964-4BF1-B626-10E51FBB0914}"/>
              </a:ext>
            </a:extLst>
          </p:cNvPr>
          <p:cNvCxnSpPr>
            <a:stCxn id="4" idx="0"/>
            <a:endCxn id="5" idx="2"/>
          </p:cNvCxnSpPr>
          <p:nvPr/>
        </p:nvCxnSpPr>
        <p:spPr>
          <a:xfrm rot="5400000" flipH="1" flipV="1">
            <a:off x="1043534" y="4348656"/>
            <a:ext cx="2007394" cy="81982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6AA740D9-BA2C-4622-A23B-A9CE777F53A9}"/>
              </a:ext>
            </a:extLst>
          </p:cNvPr>
          <p:cNvGrpSpPr/>
          <p:nvPr/>
        </p:nvGrpSpPr>
        <p:grpSpPr>
          <a:xfrm>
            <a:off x="4528188" y="749570"/>
            <a:ext cx="771525" cy="771525"/>
            <a:chOff x="4256722" y="677227"/>
            <a:chExt cx="771525" cy="77152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0D9C8E7-5444-4EA1-BEF9-91EE8AB1164B}"/>
                </a:ext>
              </a:extLst>
            </p:cNvPr>
            <p:cNvSpPr/>
            <p:nvPr/>
          </p:nvSpPr>
          <p:spPr>
            <a:xfrm>
              <a:off x="4256722" y="677227"/>
              <a:ext cx="771525" cy="7715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9FD04801-7963-4B64-A541-639C7435A9EB}"/>
                </a:ext>
              </a:extLst>
            </p:cNvPr>
            <p:cNvGrpSpPr/>
            <p:nvPr/>
          </p:nvGrpSpPr>
          <p:grpSpPr>
            <a:xfrm>
              <a:off x="4484777" y="811053"/>
              <a:ext cx="315414" cy="503872"/>
              <a:chOff x="4267833" y="2825274"/>
              <a:chExt cx="925672" cy="1478757"/>
            </a:xfrm>
          </p:grpSpPr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2C419AAE-3AF1-4442-8686-E45BE6737056}"/>
                  </a:ext>
                </a:extLst>
              </p:cNvPr>
              <p:cNvSpPr/>
              <p:nvPr/>
            </p:nvSpPr>
            <p:spPr>
              <a:xfrm>
                <a:off x="4267833" y="282527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4ABBF4B7-927F-4FF6-B169-FAF9A683D53B}"/>
                  </a:ext>
                </a:extLst>
              </p:cNvPr>
              <p:cNvSpPr/>
              <p:nvPr/>
            </p:nvSpPr>
            <p:spPr>
              <a:xfrm>
                <a:off x="4267834" y="341463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4DACA171-0A1C-494A-A295-C6610608FCD5}"/>
                  </a:ext>
                </a:extLst>
              </p:cNvPr>
              <p:cNvSpPr/>
              <p:nvPr/>
            </p:nvSpPr>
            <p:spPr>
              <a:xfrm>
                <a:off x="4267833" y="400399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F5A85733-A50C-4EDE-84E0-85F7C7364E38}"/>
                  </a:ext>
                </a:extLst>
              </p:cNvPr>
              <p:cNvSpPr/>
              <p:nvPr/>
            </p:nvSpPr>
            <p:spPr>
              <a:xfrm>
                <a:off x="4889341" y="3125311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E9F0420A-7FB2-4C2F-9DC0-F1C56D4246FA}"/>
                  </a:ext>
                </a:extLst>
              </p:cNvPr>
              <p:cNvSpPr/>
              <p:nvPr/>
            </p:nvSpPr>
            <p:spPr>
              <a:xfrm>
                <a:off x="4893468" y="3704272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374224B9-24F3-4568-AB0A-1EB71274C609}"/>
                  </a:ext>
                </a:extLst>
              </p:cNvPr>
              <p:cNvCxnSpPr>
                <a:cxnSpLocks/>
                <a:stCxn id="11" idx="6"/>
                <a:endCxn id="14" idx="2"/>
              </p:cNvCxnSpPr>
              <p:nvPr/>
            </p:nvCxnSpPr>
            <p:spPr>
              <a:xfrm>
                <a:off x="4567870" y="2975293"/>
                <a:ext cx="321471" cy="3000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1BB8731C-DC12-4719-9615-3B031D562941}"/>
                  </a:ext>
                </a:extLst>
              </p:cNvPr>
              <p:cNvCxnSpPr>
                <a:cxnSpLocks/>
                <a:stCxn id="12" idx="6"/>
                <a:endCxn id="15" idx="2"/>
              </p:cNvCxnSpPr>
              <p:nvPr/>
            </p:nvCxnSpPr>
            <p:spPr>
              <a:xfrm>
                <a:off x="4567871" y="3564653"/>
                <a:ext cx="325597" cy="2896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992CBC75-CC3C-4DE5-BC0C-8CC5C556CDBE}"/>
                  </a:ext>
                </a:extLst>
              </p:cNvPr>
              <p:cNvCxnSpPr>
                <a:cxnSpLocks/>
                <a:stCxn id="13" idx="6"/>
                <a:endCxn id="15" idx="2"/>
              </p:cNvCxnSpPr>
              <p:nvPr/>
            </p:nvCxnSpPr>
            <p:spPr>
              <a:xfrm flipV="1">
                <a:off x="4567870" y="3854291"/>
                <a:ext cx="325598" cy="2997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FCDBB07F-064D-4D8B-9C08-5526DBF7F6E3}"/>
                  </a:ext>
                </a:extLst>
              </p:cNvPr>
              <p:cNvCxnSpPr>
                <a:cxnSpLocks/>
                <a:stCxn id="13" idx="6"/>
                <a:endCxn id="14" idx="2"/>
              </p:cNvCxnSpPr>
              <p:nvPr/>
            </p:nvCxnSpPr>
            <p:spPr>
              <a:xfrm flipV="1">
                <a:off x="4567870" y="3275330"/>
                <a:ext cx="321471" cy="8786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6A6E0D00-3F32-40A9-8083-C6289ACE07FB}"/>
                  </a:ext>
                </a:extLst>
              </p:cNvPr>
              <p:cNvCxnSpPr>
                <a:cxnSpLocks/>
                <a:stCxn id="12" idx="6"/>
                <a:endCxn id="14" idx="2"/>
              </p:cNvCxnSpPr>
              <p:nvPr/>
            </p:nvCxnSpPr>
            <p:spPr>
              <a:xfrm flipV="1">
                <a:off x="4567871" y="3275330"/>
                <a:ext cx="321470" cy="2893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53FE365A-EEB4-4FB0-9A84-C117CB92A230}"/>
                  </a:ext>
                </a:extLst>
              </p:cNvPr>
              <p:cNvCxnSpPr>
                <a:cxnSpLocks/>
                <a:stCxn id="11" idx="6"/>
                <a:endCxn id="15" idx="2"/>
              </p:cNvCxnSpPr>
              <p:nvPr/>
            </p:nvCxnSpPr>
            <p:spPr>
              <a:xfrm>
                <a:off x="4567870" y="2975293"/>
                <a:ext cx="325598" cy="87899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6457C67F-7BAE-4D3E-8906-F662121A805F}"/>
              </a:ext>
            </a:extLst>
          </p:cNvPr>
          <p:cNvGrpSpPr/>
          <p:nvPr/>
        </p:nvGrpSpPr>
        <p:grpSpPr>
          <a:xfrm>
            <a:off x="4528188" y="2499791"/>
            <a:ext cx="771525" cy="771525"/>
            <a:chOff x="4256722" y="2270284"/>
            <a:chExt cx="771525" cy="771525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BA8F6AD-F3D2-40ED-88BD-FC0E372B8168}"/>
                </a:ext>
              </a:extLst>
            </p:cNvPr>
            <p:cNvSpPr/>
            <p:nvPr/>
          </p:nvSpPr>
          <p:spPr>
            <a:xfrm>
              <a:off x="4256722" y="2270284"/>
              <a:ext cx="771525" cy="7715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2C9876E1-0831-4C24-B0AE-5F28CC657D3D}"/>
                </a:ext>
              </a:extLst>
            </p:cNvPr>
            <p:cNvGrpSpPr/>
            <p:nvPr/>
          </p:nvGrpSpPr>
          <p:grpSpPr>
            <a:xfrm>
              <a:off x="4484777" y="2404110"/>
              <a:ext cx="315414" cy="503872"/>
              <a:chOff x="4267833" y="2825274"/>
              <a:chExt cx="925672" cy="1478757"/>
            </a:xfrm>
          </p:grpSpPr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3D4DCB32-E1FD-4D16-A650-F672509B6E07}"/>
                  </a:ext>
                </a:extLst>
              </p:cNvPr>
              <p:cNvSpPr/>
              <p:nvPr/>
            </p:nvSpPr>
            <p:spPr>
              <a:xfrm>
                <a:off x="4267833" y="282527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429874CA-4BAB-4984-B840-90144FDD95C1}"/>
                  </a:ext>
                </a:extLst>
              </p:cNvPr>
              <p:cNvSpPr/>
              <p:nvPr/>
            </p:nvSpPr>
            <p:spPr>
              <a:xfrm>
                <a:off x="4267834" y="341463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C84FAF45-BE99-4040-90D3-4C03338D1BD9}"/>
                  </a:ext>
                </a:extLst>
              </p:cNvPr>
              <p:cNvSpPr/>
              <p:nvPr/>
            </p:nvSpPr>
            <p:spPr>
              <a:xfrm>
                <a:off x="4267833" y="400399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012ADDAD-8FB8-468C-8371-0611853BF89F}"/>
                  </a:ext>
                </a:extLst>
              </p:cNvPr>
              <p:cNvSpPr/>
              <p:nvPr/>
            </p:nvSpPr>
            <p:spPr>
              <a:xfrm>
                <a:off x="4889341" y="3125311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C341931D-4DD1-441B-B6FE-C9FF529B2429}"/>
                  </a:ext>
                </a:extLst>
              </p:cNvPr>
              <p:cNvSpPr/>
              <p:nvPr/>
            </p:nvSpPr>
            <p:spPr>
              <a:xfrm>
                <a:off x="4893468" y="3704272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E9E839B0-AE0D-43B4-BE68-F14AF0B7F128}"/>
                  </a:ext>
                </a:extLst>
              </p:cNvPr>
              <p:cNvCxnSpPr>
                <a:cxnSpLocks/>
                <a:stCxn id="37" idx="6"/>
                <a:endCxn id="40" idx="2"/>
              </p:cNvCxnSpPr>
              <p:nvPr/>
            </p:nvCxnSpPr>
            <p:spPr>
              <a:xfrm>
                <a:off x="4567870" y="2975293"/>
                <a:ext cx="321471" cy="3000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63FD6CCB-DA17-4454-BC2F-D4E10FCD7406}"/>
                  </a:ext>
                </a:extLst>
              </p:cNvPr>
              <p:cNvCxnSpPr>
                <a:cxnSpLocks/>
                <a:stCxn id="38" idx="6"/>
                <a:endCxn id="41" idx="2"/>
              </p:cNvCxnSpPr>
              <p:nvPr/>
            </p:nvCxnSpPr>
            <p:spPr>
              <a:xfrm>
                <a:off x="4567871" y="3564653"/>
                <a:ext cx="325597" cy="2896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2C5F7A01-195F-48B2-ABDC-DDDF8B51EBD1}"/>
                  </a:ext>
                </a:extLst>
              </p:cNvPr>
              <p:cNvCxnSpPr>
                <a:cxnSpLocks/>
                <a:stCxn id="39" idx="6"/>
                <a:endCxn id="41" idx="2"/>
              </p:cNvCxnSpPr>
              <p:nvPr/>
            </p:nvCxnSpPr>
            <p:spPr>
              <a:xfrm flipV="1">
                <a:off x="4567870" y="3854291"/>
                <a:ext cx="325598" cy="2997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874A8775-E0E8-4E0F-AAA2-3BE9A6E7D303}"/>
                  </a:ext>
                </a:extLst>
              </p:cNvPr>
              <p:cNvCxnSpPr>
                <a:cxnSpLocks/>
                <a:stCxn id="39" idx="6"/>
                <a:endCxn id="40" idx="2"/>
              </p:cNvCxnSpPr>
              <p:nvPr/>
            </p:nvCxnSpPr>
            <p:spPr>
              <a:xfrm flipV="1">
                <a:off x="4567870" y="3275330"/>
                <a:ext cx="321471" cy="8786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7455ECDF-80FD-48EC-92F6-AF3D359867D9}"/>
                  </a:ext>
                </a:extLst>
              </p:cNvPr>
              <p:cNvCxnSpPr>
                <a:cxnSpLocks/>
                <a:stCxn id="38" idx="6"/>
                <a:endCxn id="40" idx="2"/>
              </p:cNvCxnSpPr>
              <p:nvPr/>
            </p:nvCxnSpPr>
            <p:spPr>
              <a:xfrm flipV="1">
                <a:off x="4567871" y="3275330"/>
                <a:ext cx="321470" cy="2893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09B91C9B-AA01-46AE-874C-98E83727BD8D}"/>
                  </a:ext>
                </a:extLst>
              </p:cNvPr>
              <p:cNvCxnSpPr>
                <a:cxnSpLocks/>
                <a:stCxn id="37" idx="6"/>
                <a:endCxn id="41" idx="2"/>
              </p:cNvCxnSpPr>
              <p:nvPr/>
            </p:nvCxnSpPr>
            <p:spPr>
              <a:xfrm>
                <a:off x="4567870" y="2975293"/>
                <a:ext cx="325598" cy="87899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B5B1C074-F934-47F1-BED7-3EB2BB815314}"/>
              </a:ext>
            </a:extLst>
          </p:cNvPr>
          <p:cNvGrpSpPr/>
          <p:nvPr/>
        </p:nvGrpSpPr>
        <p:grpSpPr>
          <a:xfrm>
            <a:off x="4528188" y="4165873"/>
            <a:ext cx="771525" cy="771525"/>
            <a:chOff x="4256722" y="3864928"/>
            <a:chExt cx="771525" cy="771525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324ED17-AC9C-4B8B-B2D8-06AE9B5D3AA9}"/>
                </a:ext>
              </a:extLst>
            </p:cNvPr>
            <p:cNvSpPr/>
            <p:nvPr/>
          </p:nvSpPr>
          <p:spPr>
            <a:xfrm>
              <a:off x="4256722" y="3864928"/>
              <a:ext cx="771525" cy="7715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2490F7F9-B6B6-4220-B57B-BAA9EAE56BE3}"/>
                </a:ext>
              </a:extLst>
            </p:cNvPr>
            <p:cNvGrpSpPr/>
            <p:nvPr/>
          </p:nvGrpSpPr>
          <p:grpSpPr>
            <a:xfrm>
              <a:off x="4484777" y="3998754"/>
              <a:ext cx="315414" cy="503872"/>
              <a:chOff x="4267833" y="2825274"/>
              <a:chExt cx="925672" cy="1478757"/>
            </a:xfrm>
          </p:grpSpPr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620B2322-B2F7-4265-A3FF-F3D56C35B3BA}"/>
                  </a:ext>
                </a:extLst>
              </p:cNvPr>
              <p:cNvSpPr/>
              <p:nvPr/>
            </p:nvSpPr>
            <p:spPr>
              <a:xfrm>
                <a:off x="4267833" y="282527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FD45EF00-5C0C-48F9-8C0F-B5574286EC9D}"/>
                  </a:ext>
                </a:extLst>
              </p:cNvPr>
              <p:cNvSpPr/>
              <p:nvPr/>
            </p:nvSpPr>
            <p:spPr>
              <a:xfrm>
                <a:off x="4267834" y="341463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027B41A1-A025-4870-AAC6-F0D6FC7110BD}"/>
                  </a:ext>
                </a:extLst>
              </p:cNvPr>
              <p:cNvSpPr/>
              <p:nvPr/>
            </p:nvSpPr>
            <p:spPr>
              <a:xfrm>
                <a:off x="4267833" y="400399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橢圓 52">
                <a:extLst>
                  <a:ext uri="{FF2B5EF4-FFF2-40B4-BE49-F238E27FC236}">
                    <a16:creationId xmlns:a16="http://schemas.microsoft.com/office/drawing/2014/main" id="{CC306845-6E11-406C-889A-F5D5CC362235}"/>
                  </a:ext>
                </a:extLst>
              </p:cNvPr>
              <p:cNvSpPr/>
              <p:nvPr/>
            </p:nvSpPr>
            <p:spPr>
              <a:xfrm>
                <a:off x="4889341" y="3125311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橢圓 53">
                <a:extLst>
                  <a:ext uri="{FF2B5EF4-FFF2-40B4-BE49-F238E27FC236}">
                    <a16:creationId xmlns:a16="http://schemas.microsoft.com/office/drawing/2014/main" id="{47FADA89-F336-4869-9074-5C426F2026A2}"/>
                  </a:ext>
                </a:extLst>
              </p:cNvPr>
              <p:cNvSpPr/>
              <p:nvPr/>
            </p:nvSpPr>
            <p:spPr>
              <a:xfrm>
                <a:off x="4893468" y="3704272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516E3C50-59AC-4A0E-802E-F673C7013C9F}"/>
                  </a:ext>
                </a:extLst>
              </p:cNvPr>
              <p:cNvCxnSpPr>
                <a:cxnSpLocks/>
                <a:stCxn id="50" idx="6"/>
                <a:endCxn id="53" idx="2"/>
              </p:cNvCxnSpPr>
              <p:nvPr/>
            </p:nvCxnSpPr>
            <p:spPr>
              <a:xfrm>
                <a:off x="4567870" y="2975293"/>
                <a:ext cx="321471" cy="3000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AEB6E60A-70A0-43FE-A76B-A52B89A8FA51}"/>
                  </a:ext>
                </a:extLst>
              </p:cNvPr>
              <p:cNvCxnSpPr>
                <a:cxnSpLocks/>
                <a:stCxn id="51" idx="6"/>
                <a:endCxn id="54" idx="2"/>
              </p:cNvCxnSpPr>
              <p:nvPr/>
            </p:nvCxnSpPr>
            <p:spPr>
              <a:xfrm>
                <a:off x="4567871" y="3564653"/>
                <a:ext cx="325597" cy="2896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630EDBC2-05F6-4BE2-8E18-B58D4BF9B18F}"/>
                  </a:ext>
                </a:extLst>
              </p:cNvPr>
              <p:cNvCxnSpPr>
                <a:cxnSpLocks/>
                <a:stCxn id="52" idx="6"/>
                <a:endCxn id="54" idx="2"/>
              </p:cNvCxnSpPr>
              <p:nvPr/>
            </p:nvCxnSpPr>
            <p:spPr>
              <a:xfrm flipV="1">
                <a:off x="4567870" y="3854291"/>
                <a:ext cx="325598" cy="2997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A010DDEA-54CD-4ACA-AF30-9085D7A04B53}"/>
                  </a:ext>
                </a:extLst>
              </p:cNvPr>
              <p:cNvCxnSpPr>
                <a:cxnSpLocks/>
                <a:stCxn id="52" idx="6"/>
                <a:endCxn id="53" idx="2"/>
              </p:cNvCxnSpPr>
              <p:nvPr/>
            </p:nvCxnSpPr>
            <p:spPr>
              <a:xfrm flipV="1">
                <a:off x="4567870" y="3275330"/>
                <a:ext cx="321471" cy="8786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D646FB31-5FDC-4D82-AF2E-F38A910BD4D5}"/>
                  </a:ext>
                </a:extLst>
              </p:cNvPr>
              <p:cNvCxnSpPr>
                <a:cxnSpLocks/>
                <a:stCxn id="51" idx="6"/>
                <a:endCxn id="53" idx="2"/>
              </p:cNvCxnSpPr>
              <p:nvPr/>
            </p:nvCxnSpPr>
            <p:spPr>
              <a:xfrm flipV="1">
                <a:off x="4567871" y="3275330"/>
                <a:ext cx="321470" cy="2893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1B399549-DADC-42BE-9329-70A765852FC4}"/>
                  </a:ext>
                </a:extLst>
              </p:cNvPr>
              <p:cNvCxnSpPr>
                <a:cxnSpLocks/>
                <a:stCxn id="50" idx="6"/>
                <a:endCxn id="54" idx="2"/>
              </p:cNvCxnSpPr>
              <p:nvPr/>
            </p:nvCxnSpPr>
            <p:spPr>
              <a:xfrm>
                <a:off x="4567870" y="2975293"/>
                <a:ext cx="325598" cy="87899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C9204081-33F7-41E0-AD0E-823A4CB45C6D}"/>
              </a:ext>
            </a:extLst>
          </p:cNvPr>
          <p:cNvGrpSpPr/>
          <p:nvPr/>
        </p:nvGrpSpPr>
        <p:grpSpPr>
          <a:xfrm>
            <a:off x="4528188" y="5760517"/>
            <a:ext cx="771525" cy="771525"/>
            <a:chOff x="4256722" y="5459572"/>
            <a:chExt cx="771525" cy="771525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4E2F682-8256-482C-B492-6370668F2547}"/>
                </a:ext>
              </a:extLst>
            </p:cNvPr>
            <p:cNvSpPr/>
            <p:nvPr/>
          </p:nvSpPr>
          <p:spPr>
            <a:xfrm>
              <a:off x="4256722" y="5459572"/>
              <a:ext cx="771525" cy="7715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7F180ECC-BC99-469A-A627-CEA1F6DCF54D}"/>
                </a:ext>
              </a:extLst>
            </p:cNvPr>
            <p:cNvGrpSpPr/>
            <p:nvPr/>
          </p:nvGrpSpPr>
          <p:grpSpPr>
            <a:xfrm>
              <a:off x="4484777" y="5593398"/>
              <a:ext cx="315414" cy="503872"/>
              <a:chOff x="4267833" y="2825274"/>
              <a:chExt cx="925672" cy="1478757"/>
            </a:xfrm>
          </p:grpSpPr>
          <p:sp>
            <p:nvSpPr>
              <p:cNvPr id="63" name="橢圓 62">
                <a:extLst>
                  <a:ext uri="{FF2B5EF4-FFF2-40B4-BE49-F238E27FC236}">
                    <a16:creationId xmlns:a16="http://schemas.microsoft.com/office/drawing/2014/main" id="{E32CCF68-C71C-49EF-A251-8DFBC4A2945C}"/>
                  </a:ext>
                </a:extLst>
              </p:cNvPr>
              <p:cNvSpPr/>
              <p:nvPr/>
            </p:nvSpPr>
            <p:spPr>
              <a:xfrm>
                <a:off x="4267833" y="282527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橢圓 63">
                <a:extLst>
                  <a:ext uri="{FF2B5EF4-FFF2-40B4-BE49-F238E27FC236}">
                    <a16:creationId xmlns:a16="http://schemas.microsoft.com/office/drawing/2014/main" id="{D18EF680-2290-4F1A-81E9-4AFC2568CB0C}"/>
                  </a:ext>
                </a:extLst>
              </p:cNvPr>
              <p:cNvSpPr/>
              <p:nvPr/>
            </p:nvSpPr>
            <p:spPr>
              <a:xfrm>
                <a:off x="4267834" y="341463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橢圓 64">
                <a:extLst>
                  <a:ext uri="{FF2B5EF4-FFF2-40B4-BE49-F238E27FC236}">
                    <a16:creationId xmlns:a16="http://schemas.microsoft.com/office/drawing/2014/main" id="{BF16B21E-7253-4848-AD0E-F582D41BEEF5}"/>
                  </a:ext>
                </a:extLst>
              </p:cNvPr>
              <p:cNvSpPr/>
              <p:nvPr/>
            </p:nvSpPr>
            <p:spPr>
              <a:xfrm>
                <a:off x="4267833" y="400399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橢圓 65">
                <a:extLst>
                  <a:ext uri="{FF2B5EF4-FFF2-40B4-BE49-F238E27FC236}">
                    <a16:creationId xmlns:a16="http://schemas.microsoft.com/office/drawing/2014/main" id="{D9F21B06-374A-465D-9059-E854D0970EC2}"/>
                  </a:ext>
                </a:extLst>
              </p:cNvPr>
              <p:cNvSpPr/>
              <p:nvPr/>
            </p:nvSpPr>
            <p:spPr>
              <a:xfrm>
                <a:off x="4889341" y="3125311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橢圓 66">
                <a:extLst>
                  <a:ext uri="{FF2B5EF4-FFF2-40B4-BE49-F238E27FC236}">
                    <a16:creationId xmlns:a16="http://schemas.microsoft.com/office/drawing/2014/main" id="{A2C001FA-D066-4623-A893-5C3C1B00EC8A}"/>
                  </a:ext>
                </a:extLst>
              </p:cNvPr>
              <p:cNvSpPr/>
              <p:nvPr/>
            </p:nvSpPr>
            <p:spPr>
              <a:xfrm>
                <a:off x="4893468" y="3704272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E0C3F152-8A7E-4AC9-BB4E-13B910A7B80F}"/>
                  </a:ext>
                </a:extLst>
              </p:cNvPr>
              <p:cNvCxnSpPr>
                <a:cxnSpLocks/>
                <a:stCxn id="63" idx="6"/>
                <a:endCxn id="66" idx="2"/>
              </p:cNvCxnSpPr>
              <p:nvPr/>
            </p:nvCxnSpPr>
            <p:spPr>
              <a:xfrm>
                <a:off x="4567870" y="2975293"/>
                <a:ext cx="321471" cy="3000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12424ABD-1387-4A17-9066-87F0A9337D30}"/>
                  </a:ext>
                </a:extLst>
              </p:cNvPr>
              <p:cNvCxnSpPr>
                <a:cxnSpLocks/>
                <a:stCxn id="64" idx="6"/>
                <a:endCxn id="67" idx="2"/>
              </p:cNvCxnSpPr>
              <p:nvPr/>
            </p:nvCxnSpPr>
            <p:spPr>
              <a:xfrm>
                <a:off x="4567871" y="3564653"/>
                <a:ext cx="325597" cy="2896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>
                <a:extLst>
                  <a:ext uri="{FF2B5EF4-FFF2-40B4-BE49-F238E27FC236}">
                    <a16:creationId xmlns:a16="http://schemas.microsoft.com/office/drawing/2014/main" id="{AEE422AA-3DCF-4C85-8460-6CB7E2B73685}"/>
                  </a:ext>
                </a:extLst>
              </p:cNvPr>
              <p:cNvCxnSpPr>
                <a:cxnSpLocks/>
                <a:stCxn id="65" idx="6"/>
                <a:endCxn id="67" idx="2"/>
              </p:cNvCxnSpPr>
              <p:nvPr/>
            </p:nvCxnSpPr>
            <p:spPr>
              <a:xfrm flipV="1">
                <a:off x="4567870" y="3854291"/>
                <a:ext cx="325598" cy="2997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>
                <a:extLst>
                  <a:ext uri="{FF2B5EF4-FFF2-40B4-BE49-F238E27FC236}">
                    <a16:creationId xmlns:a16="http://schemas.microsoft.com/office/drawing/2014/main" id="{D6CD68D4-BF3A-46DF-9FB5-FC07A69AD9B7}"/>
                  </a:ext>
                </a:extLst>
              </p:cNvPr>
              <p:cNvCxnSpPr>
                <a:cxnSpLocks/>
                <a:stCxn id="65" idx="6"/>
                <a:endCxn id="66" idx="2"/>
              </p:cNvCxnSpPr>
              <p:nvPr/>
            </p:nvCxnSpPr>
            <p:spPr>
              <a:xfrm flipV="1">
                <a:off x="4567870" y="3275330"/>
                <a:ext cx="321471" cy="8786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接點 71">
                <a:extLst>
                  <a:ext uri="{FF2B5EF4-FFF2-40B4-BE49-F238E27FC236}">
                    <a16:creationId xmlns:a16="http://schemas.microsoft.com/office/drawing/2014/main" id="{3CECC680-E403-4E90-8678-9945DE4BD201}"/>
                  </a:ext>
                </a:extLst>
              </p:cNvPr>
              <p:cNvCxnSpPr>
                <a:cxnSpLocks/>
                <a:stCxn id="64" idx="6"/>
                <a:endCxn id="66" idx="2"/>
              </p:cNvCxnSpPr>
              <p:nvPr/>
            </p:nvCxnSpPr>
            <p:spPr>
              <a:xfrm flipV="1">
                <a:off x="4567871" y="3275330"/>
                <a:ext cx="321470" cy="2893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接點 72">
                <a:extLst>
                  <a:ext uri="{FF2B5EF4-FFF2-40B4-BE49-F238E27FC236}">
                    <a16:creationId xmlns:a16="http://schemas.microsoft.com/office/drawing/2014/main" id="{55BA78FF-62B2-4F61-B0A3-3661DE0FCA12}"/>
                  </a:ext>
                </a:extLst>
              </p:cNvPr>
              <p:cNvCxnSpPr>
                <a:cxnSpLocks/>
                <a:stCxn id="63" idx="6"/>
                <a:endCxn id="67" idx="2"/>
              </p:cNvCxnSpPr>
              <p:nvPr/>
            </p:nvCxnSpPr>
            <p:spPr>
              <a:xfrm>
                <a:off x="4567870" y="2975293"/>
                <a:ext cx="325598" cy="87899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流程圖: 匯合連接點 91">
            <a:extLst>
              <a:ext uri="{FF2B5EF4-FFF2-40B4-BE49-F238E27FC236}">
                <a16:creationId xmlns:a16="http://schemas.microsoft.com/office/drawing/2014/main" id="{775E65C6-5530-4762-85CA-A02CCF456572}"/>
              </a:ext>
            </a:extLst>
          </p:cNvPr>
          <p:cNvSpPr/>
          <p:nvPr/>
        </p:nvSpPr>
        <p:spPr>
          <a:xfrm>
            <a:off x="9526514" y="955925"/>
            <a:ext cx="358815" cy="358815"/>
          </a:xfrm>
          <a:prstGeom prst="flowChartSummingJunction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流程圖: 或 93">
            <a:extLst>
              <a:ext uri="{FF2B5EF4-FFF2-40B4-BE49-F238E27FC236}">
                <a16:creationId xmlns:a16="http://schemas.microsoft.com/office/drawing/2014/main" id="{F6293EB3-9DD6-4D09-8815-73BB51370E81}"/>
              </a:ext>
            </a:extLst>
          </p:cNvPr>
          <p:cNvSpPr/>
          <p:nvPr/>
        </p:nvSpPr>
        <p:spPr>
          <a:xfrm>
            <a:off x="9526514" y="2705553"/>
            <a:ext cx="360000" cy="360000"/>
          </a:xfrm>
          <a:prstGeom prst="flowChartOr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95" name="流程圖: 匯合連接點 94">
            <a:extLst>
              <a:ext uri="{FF2B5EF4-FFF2-40B4-BE49-F238E27FC236}">
                <a16:creationId xmlns:a16="http://schemas.microsoft.com/office/drawing/2014/main" id="{95171C4F-A482-46B3-B0F5-3E8C0656D916}"/>
              </a:ext>
            </a:extLst>
          </p:cNvPr>
          <p:cNvSpPr/>
          <p:nvPr/>
        </p:nvSpPr>
        <p:spPr>
          <a:xfrm>
            <a:off x="7820986" y="2706146"/>
            <a:ext cx="358815" cy="358815"/>
          </a:xfrm>
          <a:prstGeom prst="flowChartSummingJunction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流程圖: 匯合連接點 95">
            <a:extLst>
              <a:ext uri="{FF2B5EF4-FFF2-40B4-BE49-F238E27FC236}">
                <a16:creationId xmlns:a16="http://schemas.microsoft.com/office/drawing/2014/main" id="{E0815850-B3FE-4A0B-8B2F-9B6FE4080364}"/>
              </a:ext>
            </a:extLst>
          </p:cNvPr>
          <p:cNvSpPr/>
          <p:nvPr/>
        </p:nvSpPr>
        <p:spPr>
          <a:xfrm>
            <a:off x="9526514" y="4370640"/>
            <a:ext cx="358815" cy="358815"/>
          </a:xfrm>
          <a:prstGeom prst="flowChartSummingJunction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1E01DB6A-6D76-4804-B932-2CE292040989}"/>
              </a:ext>
            </a:extLst>
          </p:cNvPr>
          <p:cNvGrpSpPr/>
          <p:nvPr/>
        </p:nvGrpSpPr>
        <p:grpSpPr>
          <a:xfrm>
            <a:off x="9482340" y="1723678"/>
            <a:ext cx="447162" cy="447162"/>
            <a:chOff x="2328365" y="568880"/>
            <a:chExt cx="637698" cy="637698"/>
          </a:xfrm>
        </p:grpSpPr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2BEE3869-A378-42E9-8B44-AE905E57DD4D}"/>
                </a:ext>
              </a:extLst>
            </p:cNvPr>
            <p:cNvSpPr/>
            <p:nvPr/>
          </p:nvSpPr>
          <p:spPr>
            <a:xfrm>
              <a:off x="2328365" y="568880"/>
              <a:ext cx="637698" cy="6376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8" name="接點: 弧形 97">
              <a:extLst>
                <a:ext uri="{FF2B5EF4-FFF2-40B4-BE49-F238E27FC236}">
                  <a16:creationId xmlns:a16="http://schemas.microsoft.com/office/drawing/2014/main" id="{D046F059-ED44-4AF7-A68D-10C71BED2B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3374" y="744140"/>
              <a:ext cx="487680" cy="287178"/>
            </a:xfrm>
            <a:prstGeom prst="curvedConnector3">
              <a:avLst/>
            </a:prstGeom>
            <a:ln w="38100">
              <a:solidFill>
                <a:srgbClr val="3154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72A0F66F-C3B1-48B6-AE30-1993DE8D5A9C}"/>
              </a:ext>
            </a:extLst>
          </p:cNvPr>
          <p:cNvCxnSpPr>
            <a:stCxn id="10" idx="3"/>
            <a:endCxn id="92" idx="2"/>
          </p:cNvCxnSpPr>
          <p:nvPr/>
        </p:nvCxnSpPr>
        <p:spPr>
          <a:xfrm>
            <a:off x="5299713" y="1135333"/>
            <a:ext cx="42268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0CE23B06-6E00-4ED0-A6C2-4EB74A2832FD}"/>
              </a:ext>
            </a:extLst>
          </p:cNvPr>
          <p:cNvGrpSpPr/>
          <p:nvPr/>
        </p:nvGrpSpPr>
        <p:grpSpPr>
          <a:xfrm>
            <a:off x="5958120" y="2649120"/>
            <a:ext cx="818693" cy="472866"/>
            <a:chOff x="5686654" y="813484"/>
            <a:chExt cx="818693" cy="472866"/>
          </a:xfrm>
        </p:grpSpPr>
        <p:sp>
          <p:nvSpPr>
            <p:cNvPr id="84" name="流程圖: 準備作業 83">
              <a:extLst>
                <a:ext uri="{FF2B5EF4-FFF2-40B4-BE49-F238E27FC236}">
                  <a16:creationId xmlns:a16="http://schemas.microsoft.com/office/drawing/2014/main" id="{96679BFF-9FD8-46FF-B8F7-30337B2273CB}"/>
                </a:ext>
              </a:extLst>
            </p:cNvPr>
            <p:cNvSpPr/>
            <p:nvPr/>
          </p:nvSpPr>
          <p:spPr>
            <a:xfrm>
              <a:off x="5686654" y="813484"/>
              <a:ext cx="818693" cy="472866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5" name="接點: 弧形 84">
              <a:extLst>
                <a:ext uri="{FF2B5EF4-FFF2-40B4-BE49-F238E27FC236}">
                  <a16:creationId xmlns:a16="http://schemas.microsoft.com/office/drawing/2014/main" id="{05E6A1F3-3CCA-41EF-BEEE-50659D601600}"/>
                </a:ext>
              </a:extLst>
            </p:cNvPr>
            <p:cNvCxnSpPr/>
            <p:nvPr/>
          </p:nvCxnSpPr>
          <p:spPr>
            <a:xfrm flipV="1">
              <a:off x="5852160" y="906328"/>
              <a:ext cx="487680" cy="287178"/>
            </a:xfrm>
            <a:prstGeom prst="curvedConnector3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F479FF0A-3701-431D-A183-F351F1CFEACC}"/>
              </a:ext>
            </a:extLst>
          </p:cNvPr>
          <p:cNvGrpSpPr/>
          <p:nvPr/>
        </p:nvGrpSpPr>
        <p:grpSpPr>
          <a:xfrm>
            <a:off x="5958119" y="4315202"/>
            <a:ext cx="818693" cy="472866"/>
            <a:chOff x="5686654" y="813484"/>
            <a:chExt cx="818693" cy="472866"/>
          </a:xfrm>
        </p:grpSpPr>
        <p:sp>
          <p:nvSpPr>
            <p:cNvPr id="87" name="流程圖: 準備作業 86">
              <a:extLst>
                <a:ext uri="{FF2B5EF4-FFF2-40B4-BE49-F238E27FC236}">
                  <a16:creationId xmlns:a16="http://schemas.microsoft.com/office/drawing/2014/main" id="{64B960FB-F93F-445B-A9CA-A9B0A8EBF417}"/>
                </a:ext>
              </a:extLst>
            </p:cNvPr>
            <p:cNvSpPr/>
            <p:nvPr/>
          </p:nvSpPr>
          <p:spPr>
            <a:xfrm>
              <a:off x="5686654" y="813484"/>
              <a:ext cx="818693" cy="472866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" name="接點: 弧形 87">
              <a:extLst>
                <a:ext uri="{FF2B5EF4-FFF2-40B4-BE49-F238E27FC236}">
                  <a16:creationId xmlns:a16="http://schemas.microsoft.com/office/drawing/2014/main" id="{46807CDD-282A-42CC-9A3E-C1EDFC5C7B88}"/>
                </a:ext>
              </a:extLst>
            </p:cNvPr>
            <p:cNvCxnSpPr/>
            <p:nvPr/>
          </p:nvCxnSpPr>
          <p:spPr>
            <a:xfrm flipV="1">
              <a:off x="5852160" y="906328"/>
              <a:ext cx="487680" cy="287178"/>
            </a:xfrm>
            <a:prstGeom prst="curvedConnector3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01FE73A3-51A8-4E5B-B79D-78B046F943B0}"/>
              </a:ext>
            </a:extLst>
          </p:cNvPr>
          <p:cNvGrpSpPr/>
          <p:nvPr/>
        </p:nvGrpSpPr>
        <p:grpSpPr>
          <a:xfrm>
            <a:off x="5958118" y="5909846"/>
            <a:ext cx="818693" cy="472866"/>
            <a:chOff x="5686654" y="813484"/>
            <a:chExt cx="818693" cy="472866"/>
          </a:xfrm>
        </p:grpSpPr>
        <p:sp>
          <p:nvSpPr>
            <p:cNvPr id="90" name="流程圖: 準備作業 89">
              <a:extLst>
                <a:ext uri="{FF2B5EF4-FFF2-40B4-BE49-F238E27FC236}">
                  <a16:creationId xmlns:a16="http://schemas.microsoft.com/office/drawing/2014/main" id="{271A7C17-2391-4C3A-B339-EED8AC2F486D}"/>
                </a:ext>
              </a:extLst>
            </p:cNvPr>
            <p:cNvSpPr/>
            <p:nvPr/>
          </p:nvSpPr>
          <p:spPr>
            <a:xfrm>
              <a:off x="5686654" y="813484"/>
              <a:ext cx="818693" cy="472866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1" name="接點: 弧形 90">
              <a:extLst>
                <a:ext uri="{FF2B5EF4-FFF2-40B4-BE49-F238E27FC236}">
                  <a16:creationId xmlns:a16="http://schemas.microsoft.com/office/drawing/2014/main" id="{397C40E3-A2A9-41CF-95BA-3BC880B51F46}"/>
                </a:ext>
              </a:extLst>
            </p:cNvPr>
            <p:cNvCxnSpPr/>
            <p:nvPr/>
          </p:nvCxnSpPr>
          <p:spPr>
            <a:xfrm flipV="1">
              <a:off x="5852160" y="906328"/>
              <a:ext cx="487680" cy="287178"/>
            </a:xfrm>
            <a:prstGeom prst="curvedConnector3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77B5EA0F-1AD8-4C70-A8F6-58A6764CC8A3}"/>
              </a:ext>
            </a:extLst>
          </p:cNvPr>
          <p:cNvGrpSpPr/>
          <p:nvPr/>
        </p:nvGrpSpPr>
        <p:grpSpPr>
          <a:xfrm>
            <a:off x="5958120" y="898899"/>
            <a:ext cx="818693" cy="472866"/>
            <a:chOff x="5686654" y="813484"/>
            <a:chExt cx="818693" cy="472866"/>
          </a:xfrm>
        </p:grpSpPr>
        <p:sp>
          <p:nvSpPr>
            <p:cNvPr id="74" name="流程圖: 準備作業 73">
              <a:extLst>
                <a:ext uri="{FF2B5EF4-FFF2-40B4-BE49-F238E27FC236}">
                  <a16:creationId xmlns:a16="http://schemas.microsoft.com/office/drawing/2014/main" id="{4F167ECB-1ACE-4308-8D5C-F70C1230293A}"/>
                </a:ext>
              </a:extLst>
            </p:cNvPr>
            <p:cNvSpPr/>
            <p:nvPr/>
          </p:nvSpPr>
          <p:spPr>
            <a:xfrm>
              <a:off x="5686654" y="813484"/>
              <a:ext cx="818693" cy="472866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7" name="接點: 弧形 76">
              <a:extLst>
                <a:ext uri="{FF2B5EF4-FFF2-40B4-BE49-F238E27FC236}">
                  <a16:creationId xmlns:a16="http://schemas.microsoft.com/office/drawing/2014/main" id="{4171D830-B198-49F5-A5EC-D39CFB43DB78}"/>
                </a:ext>
              </a:extLst>
            </p:cNvPr>
            <p:cNvCxnSpPr/>
            <p:nvPr/>
          </p:nvCxnSpPr>
          <p:spPr>
            <a:xfrm flipV="1">
              <a:off x="5852160" y="906328"/>
              <a:ext cx="487680" cy="287178"/>
            </a:xfrm>
            <a:prstGeom prst="curvedConnector3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FC319640-4BDA-4519-8DA1-7E1911712652}"/>
              </a:ext>
            </a:extLst>
          </p:cNvPr>
          <p:cNvCxnSpPr>
            <a:stCxn id="61" idx="3"/>
            <a:endCxn id="90" idx="1"/>
          </p:cNvCxnSpPr>
          <p:nvPr/>
        </p:nvCxnSpPr>
        <p:spPr>
          <a:xfrm flipV="1">
            <a:off x="5299713" y="6146279"/>
            <a:ext cx="658405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接點: 弧形 111">
            <a:extLst>
              <a:ext uri="{FF2B5EF4-FFF2-40B4-BE49-F238E27FC236}">
                <a16:creationId xmlns:a16="http://schemas.microsoft.com/office/drawing/2014/main" id="{6E4B5F8B-195D-46E6-B0B2-89598B329761}"/>
              </a:ext>
            </a:extLst>
          </p:cNvPr>
          <p:cNvCxnSpPr>
            <a:stCxn id="90" idx="3"/>
            <a:endCxn id="96" idx="4"/>
          </p:cNvCxnSpPr>
          <p:nvPr/>
        </p:nvCxnSpPr>
        <p:spPr>
          <a:xfrm flipV="1">
            <a:off x="6776811" y="4729455"/>
            <a:ext cx="2929111" cy="141682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5D6B5C99-579B-4D56-A321-670E57E32DA6}"/>
              </a:ext>
            </a:extLst>
          </p:cNvPr>
          <p:cNvCxnSpPr>
            <a:stCxn id="96" idx="0"/>
            <a:endCxn id="94" idx="4"/>
          </p:cNvCxnSpPr>
          <p:nvPr/>
        </p:nvCxnSpPr>
        <p:spPr>
          <a:xfrm flipV="1">
            <a:off x="9705922" y="3065553"/>
            <a:ext cx="592" cy="13050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572D32E1-8FD1-4CF4-8139-57995277C4DE}"/>
              </a:ext>
            </a:extLst>
          </p:cNvPr>
          <p:cNvCxnSpPr>
            <a:cxnSpLocks/>
            <a:stCxn id="94" idx="0"/>
            <a:endCxn id="97" idx="4"/>
          </p:cNvCxnSpPr>
          <p:nvPr/>
        </p:nvCxnSpPr>
        <p:spPr>
          <a:xfrm flipH="1" flipV="1">
            <a:off x="9705921" y="2170840"/>
            <a:ext cx="593" cy="534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977EF1BB-FBF6-4303-B8CD-3E842E885DA1}"/>
              </a:ext>
            </a:extLst>
          </p:cNvPr>
          <p:cNvCxnSpPr>
            <a:cxnSpLocks/>
            <a:stCxn id="97" idx="0"/>
            <a:endCxn id="92" idx="4"/>
          </p:cNvCxnSpPr>
          <p:nvPr/>
        </p:nvCxnSpPr>
        <p:spPr>
          <a:xfrm flipV="1">
            <a:off x="9705921" y="1314740"/>
            <a:ext cx="1" cy="408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1E604221-D918-4BAF-8E28-130661161E86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9705922" y="81091"/>
            <a:ext cx="0" cy="8748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接點: 弧形 126">
            <a:extLst>
              <a:ext uri="{FF2B5EF4-FFF2-40B4-BE49-F238E27FC236}">
                <a16:creationId xmlns:a16="http://schemas.microsoft.com/office/drawing/2014/main" id="{8055E5C4-FE98-48B9-B159-DF8D1860EEE1}"/>
              </a:ext>
            </a:extLst>
          </p:cNvPr>
          <p:cNvCxnSpPr>
            <a:stCxn id="5" idx="6"/>
            <a:endCxn id="10" idx="1"/>
          </p:cNvCxnSpPr>
          <p:nvPr/>
        </p:nvCxnSpPr>
        <p:spPr>
          <a:xfrm flipV="1">
            <a:off x="2757182" y="1135333"/>
            <a:ext cx="1771006" cy="261954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接點: 弧形 128">
            <a:extLst>
              <a:ext uri="{FF2B5EF4-FFF2-40B4-BE49-F238E27FC236}">
                <a16:creationId xmlns:a16="http://schemas.microsoft.com/office/drawing/2014/main" id="{941CCA29-0F53-4182-B3FD-F6E4CDA197D3}"/>
              </a:ext>
            </a:extLst>
          </p:cNvPr>
          <p:cNvCxnSpPr>
            <a:stCxn id="5" idx="6"/>
            <a:endCxn id="35" idx="1"/>
          </p:cNvCxnSpPr>
          <p:nvPr/>
        </p:nvCxnSpPr>
        <p:spPr>
          <a:xfrm flipV="1">
            <a:off x="2757182" y="2885554"/>
            <a:ext cx="1771006" cy="869319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接點: 弧形 130">
            <a:extLst>
              <a:ext uri="{FF2B5EF4-FFF2-40B4-BE49-F238E27FC236}">
                <a16:creationId xmlns:a16="http://schemas.microsoft.com/office/drawing/2014/main" id="{72B4AFE9-02E7-4F57-8D7C-E6DA20C188BB}"/>
              </a:ext>
            </a:extLst>
          </p:cNvPr>
          <p:cNvCxnSpPr>
            <a:stCxn id="5" idx="6"/>
            <a:endCxn id="48" idx="1"/>
          </p:cNvCxnSpPr>
          <p:nvPr/>
        </p:nvCxnSpPr>
        <p:spPr>
          <a:xfrm>
            <a:off x="2757182" y="3754873"/>
            <a:ext cx="1771006" cy="79676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接點: 弧形 132">
            <a:extLst>
              <a:ext uri="{FF2B5EF4-FFF2-40B4-BE49-F238E27FC236}">
                <a16:creationId xmlns:a16="http://schemas.microsoft.com/office/drawing/2014/main" id="{72C0A188-8117-4975-AEBC-F5B714D9A6B6}"/>
              </a:ext>
            </a:extLst>
          </p:cNvPr>
          <p:cNvCxnSpPr>
            <a:stCxn id="5" idx="6"/>
            <a:endCxn id="61" idx="1"/>
          </p:cNvCxnSpPr>
          <p:nvPr/>
        </p:nvCxnSpPr>
        <p:spPr>
          <a:xfrm>
            <a:off x="2757182" y="3754873"/>
            <a:ext cx="1771006" cy="2391407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0C0A3C57-32DC-4D16-BF90-A3AD05FDD230}"/>
              </a:ext>
            </a:extLst>
          </p:cNvPr>
          <p:cNvSpPr txBox="1"/>
          <p:nvPr/>
        </p:nvSpPr>
        <p:spPr>
          <a:xfrm>
            <a:off x="6806201" y="4214526"/>
            <a:ext cx="95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ignoring</a:t>
            </a:r>
            <a:endParaRPr lang="zh-TW" altLang="en-US" dirty="0"/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68B3523D-FB82-4C20-BC9F-A914231629D4}"/>
              </a:ext>
            </a:extLst>
          </p:cNvPr>
          <p:cNvSpPr txBox="1"/>
          <p:nvPr/>
        </p:nvSpPr>
        <p:spPr>
          <a:xfrm>
            <a:off x="6730861" y="2518161"/>
            <a:ext cx="110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forgetting</a:t>
            </a:r>
            <a:endParaRPr lang="zh-TW" altLang="en-US" dirty="0"/>
          </a:p>
        </p:txBody>
      </p: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4396A922-34AC-4079-8697-21EECF003FC5}"/>
              </a:ext>
            </a:extLst>
          </p:cNvPr>
          <p:cNvCxnSpPr>
            <a:cxnSpLocks/>
          </p:cNvCxnSpPr>
          <p:nvPr/>
        </p:nvCxnSpPr>
        <p:spPr>
          <a:xfrm flipH="1">
            <a:off x="8986841" y="2487967"/>
            <a:ext cx="7190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接點: 弧形 146">
            <a:extLst>
              <a:ext uri="{FF2B5EF4-FFF2-40B4-BE49-F238E27FC236}">
                <a16:creationId xmlns:a16="http://schemas.microsoft.com/office/drawing/2014/main" id="{2727D17E-A478-440F-93DB-74F4AC164F2E}"/>
              </a:ext>
            </a:extLst>
          </p:cNvPr>
          <p:cNvCxnSpPr>
            <a:cxnSpLocks/>
            <a:endCxn id="95" idx="0"/>
          </p:cNvCxnSpPr>
          <p:nvPr/>
        </p:nvCxnSpPr>
        <p:spPr>
          <a:xfrm rot="10800000" flipV="1">
            <a:off x="8000394" y="2487966"/>
            <a:ext cx="1020540" cy="218179"/>
          </a:xfrm>
          <a:prstGeom prst="curvedConnector2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29680DEF-DA7A-4028-B36F-E1E8BD773E24}"/>
              </a:ext>
            </a:extLst>
          </p:cNvPr>
          <p:cNvSpPr txBox="1"/>
          <p:nvPr/>
        </p:nvSpPr>
        <p:spPr>
          <a:xfrm>
            <a:off x="10178292" y="311182"/>
            <a:ext cx="114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prediction</a:t>
            </a:r>
            <a:endParaRPr lang="zh-TW" altLang="en-US" dirty="0"/>
          </a:p>
        </p:txBody>
      </p: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761F9327-0285-4703-97CE-12D949A5A227}"/>
              </a:ext>
            </a:extLst>
          </p:cNvPr>
          <p:cNvCxnSpPr>
            <a:cxnSpLocks/>
          </p:cNvCxnSpPr>
          <p:nvPr/>
        </p:nvCxnSpPr>
        <p:spPr>
          <a:xfrm flipH="1">
            <a:off x="8986841" y="534737"/>
            <a:ext cx="7190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7D85DC3A-E1E9-4BEF-92BB-BE2C7EF78D60}"/>
              </a:ext>
            </a:extLst>
          </p:cNvPr>
          <p:cNvCxnSpPr/>
          <p:nvPr/>
        </p:nvCxnSpPr>
        <p:spPr>
          <a:xfrm flipH="1">
            <a:off x="3771904" y="532796"/>
            <a:ext cx="5212698" cy="0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接點: 弧形 162">
            <a:extLst>
              <a:ext uri="{FF2B5EF4-FFF2-40B4-BE49-F238E27FC236}">
                <a16:creationId xmlns:a16="http://schemas.microsoft.com/office/drawing/2014/main" id="{40B13F44-07DF-44FC-BBDA-DAB37AEACE01}"/>
              </a:ext>
            </a:extLst>
          </p:cNvPr>
          <p:cNvCxnSpPr/>
          <p:nvPr/>
        </p:nvCxnSpPr>
        <p:spPr>
          <a:xfrm rot="5400000">
            <a:off x="1889248" y="584116"/>
            <a:ext cx="1942348" cy="1822964"/>
          </a:xfrm>
          <a:prstGeom prst="curvedConnector3">
            <a:avLst>
              <a:gd name="adj1" fmla="val -755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接點: 弧形 165">
            <a:extLst>
              <a:ext uri="{FF2B5EF4-FFF2-40B4-BE49-F238E27FC236}">
                <a16:creationId xmlns:a16="http://schemas.microsoft.com/office/drawing/2014/main" id="{43BC2113-C680-4EE2-9DB4-62B79486FD5E}"/>
              </a:ext>
            </a:extLst>
          </p:cNvPr>
          <p:cNvCxnSpPr>
            <a:endCxn id="5" idx="2"/>
          </p:cNvCxnSpPr>
          <p:nvPr/>
        </p:nvCxnSpPr>
        <p:spPr>
          <a:xfrm rot="16200000" flipH="1">
            <a:off x="1558992" y="2856719"/>
            <a:ext cx="1288101" cy="508205"/>
          </a:xfrm>
          <a:prstGeom prst="curvedConnector2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C3718644-1191-4E2B-AAFD-CF3A83F885A8}"/>
              </a:ext>
            </a:extLst>
          </p:cNvPr>
          <p:cNvSpPr txBox="1"/>
          <p:nvPr/>
        </p:nvSpPr>
        <p:spPr>
          <a:xfrm>
            <a:off x="6808686" y="742171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selection</a:t>
            </a:r>
            <a:endParaRPr lang="zh-TW" altLang="en-US" dirty="0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529CCC32-C2CB-4C86-9047-817A00B9469A}"/>
              </a:ext>
            </a:extLst>
          </p:cNvPr>
          <p:cNvSpPr txBox="1"/>
          <p:nvPr/>
        </p:nvSpPr>
        <p:spPr>
          <a:xfrm>
            <a:off x="618680" y="6121783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2"/>
                </a:solidFill>
              </a:rPr>
              <a:t>Jenny</a:t>
            </a:r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 saw …</a:t>
            </a:r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A7AC8CEA-BB0F-4A16-9A9C-663559CDE65D}"/>
              </a:ext>
            </a:extLst>
          </p:cNvPr>
          <p:cNvSpPr txBox="1"/>
          <p:nvPr/>
        </p:nvSpPr>
        <p:spPr>
          <a:xfrm>
            <a:off x="932869" y="1320898"/>
            <a:ext cx="68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saw</a:t>
            </a: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F10A5A6D-230D-4512-9471-1323A5ED77E8}"/>
              </a:ext>
            </a:extLst>
          </p:cNvPr>
          <p:cNvSpPr txBox="1"/>
          <p:nvPr/>
        </p:nvSpPr>
        <p:spPr>
          <a:xfrm>
            <a:off x="7892603" y="1567587"/>
            <a:ext cx="68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saw</a:t>
            </a: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533E5C98-D533-4886-88C5-91DF90E9445C}"/>
              </a:ext>
            </a:extLst>
          </p:cNvPr>
          <p:cNvSpPr txBox="1"/>
          <p:nvPr/>
        </p:nvSpPr>
        <p:spPr>
          <a:xfrm>
            <a:off x="7909370" y="1987153"/>
            <a:ext cx="913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Jenny</a:t>
            </a: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CB349293-5263-40A1-A2EE-5B0847736133}"/>
              </a:ext>
            </a:extLst>
          </p:cNvPr>
          <p:cNvSpPr txBox="1"/>
          <p:nvPr/>
        </p:nvSpPr>
        <p:spPr>
          <a:xfrm>
            <a:off x="8351312" y="2887493"/>
            <a:ext cx="913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Jenny</a:t>
            </a:r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93240382-C58F-475A-8B80-781DBB88BEBB}"/>
              </a:ext>
            </a:extLst>
          </p:cNvPr>
          <p:cNvSpPr txBox="1"/>
          <p:nvPr/>
        </p:nvSpPr>
        <p:spPr>
          <a:xfrm>
            <a:off x="10091849" y="3207717"/>
            <a:ext cx="974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Jenny,</a:t>
            </a:r>
          </a:p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Amy,</a:t>
            </a:r>
          </a:p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Tim</a:t>
            </a:r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D144422E-A1E2-4A75-AE6C-21C1D27196BB}"/>
              </a:ext>
            </a:extLst>
          </p:cNvPr>
          <p:cNvSpPr txBox="1"/>
          <p:nvPr/>
        </p:nvSpPr>
        <p:spPr>
          <a:xfrm>
            <a:off x="10091849" y="5044641"/>
            <a:ext cx="974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Jenny,</a:t>
            </a:r>
          </a:p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Amy,</a:t>
            </a:r>
          </a:p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Tim</a:t>
            </a: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0B2FEBFE-A137-49B1-93A8-71B509C3516F}"/>
              </a:ext>
            </a:extLst>
          </p:cNvPr>
          <p:cNvSpPr txBox="1"/>
          <p:nvPr/>
        </p:nvSpPr>
        <p:spPr>
          <a:xfrm>
            <a:off x="10091849" y="2028710"/>
            <a:ext cx="822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Amy,</a:t>
            </a:r>
          </a:p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Tim</a:t>
            </a:r>
          </a:p>
        </p:txBody>
      </p:sp>
    </p:spTree>
    <p:extLst>
      <p:ext uri="{BB962C8B-B14F-4D97-AF65-F5344CB8AC3E}">
        <p14:creationId xmlns:p14="http://schemas.microsoft.com/office/powerpoint/2010/main" val="1252424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32EBB270-F9A6-410D-8233-8179A559F39E}"/>
              </a:ext>
            </a:extLst>
          </p:cNvPr>
          <p:cNvCxnSpPr>
            <a:stCxn id="48" idx="3"/>
            <a:endCxn id="96" idx="2"/>
          </p:cNvCxnSpPr>
          <p:nvPr/>
        </p:nvCxnSpPr>
        <p:spPr>
          <a:xfrm flipV="1">
            <a:off x="5299713" y="4550048"/>
            <a:ext cx="4226801" cy="1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54A7577A-2231-42C0-91EC-2E8C5BA73267}"/>
              </a:ext>
            </a:extLst>
          </p:cNvPr>
          <p:cNvCxnSpPr>
            <a:stCxn id="35" idx="3"/>
            <a:endCxn id="94" idx="2"/>
          </p:cNvCxnSpPr>
          <p:nvPr/>
        </p:nvCxnSpPr>
        <p:spPr>
          <a:xfrm flipV="1">
            <a:off x="5299713" y="2885553"/>
            <a:ext cx="422680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5BD0D355-8F90-4A87-8F5B-C110EC30448D}"/>
              </a:ext>
            </a:extLst>
          </p:cNvPr>
          <p:cNvSpPr txBox="1"/>
          <p:nvPr/>
        </p:nvSpPr>
        <p:spPr>
          <a:xfrm>
            <a:off x="656920" y="5762267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2"/>
                </a:solidFill>
              </a:rPr>
              <a:t>Amy saw Tim.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BE19A18A-7287-4D8B-85E1-9E21DB2D6F52}"/>
              </a:ext>
            </a:extLst>
          </p:cNvPr>
          <p:cNvSpPr/>
          <p:nvPr/>
        </p:nvSpPr>
        <p:spPr>
          <a:xfrm>
            <a:off x="2457145" y="3604854"/>
            <a:ext cx="300037" cy="300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接點: 弧形 8">
            <a:extLst>
              <a:ext uri="{FF2B5EF4-FFF2-40B4-BE49-F238E27FC236}">
                <a16:creationId xmlns:a16="http://schemas.microsoft.com/office/drawing/2014/main" id="{7B4DAB15-D964-4BF1-B626-10E51FBB0914}"/>
              </a:ext>
            </a:extLst>
          </p:cNvPr>
          <p:cNvCxnSpPr>
            <a:stCxn id="4" idx="0"/>
            <a:endCxn id="5" idx="2"/>
          </p:cNvCxnSpPr>
          <p:nvPr/>
        </p:nvCxnSpPr>
        <p:spPr>
          <a:xfrm rot="5400000" flipH="1" flipV="1">
            <a:off x="1043534" y="4348656"/>
            <a:ext cx="2007394" cy="81982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6AA740D9-BA2C-4622-A23B-A9CE777F53A9}"/>
              </a:ext>
            </a:extLst>
          </p:cNvPr>
          <p:cNvGrpSpPr/>
          <p:nvPr/>
        </p:nvGrpSpPr>
        <p:grpSpPr>
          <a:xfrm>
            <a:off x="4528188" y="749570"/>
            <a:ext cx="771525" cy="771525"/>
            <a:chOff x="4256722" y="677227"/>
            <a:chExt cx="771525" cy="77152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0D9C8E7-5444-4EA1-BEF9-91EE8AB1164B}"/>
                </a:ext>
              </a:extLst>
            </p:cNvPr>
            <p:cNvSpPr/>
            <p:nvPr/>
          </p:nvSpPr>
          <p:spPr>
            <a:xfrm>
              <a:off x="4256722" y="677227"/>
              <a:ext cx="771525" cy="7715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9FD04801-7963-4B64-A541-639C7435A9EB}"/>
                </a:ext>
              </a:extLst>
            </p:cNvPr>
            <p:cNvGrpSpPr/>
            <p:nvPr/>
          </p:nvGrpSpPr>
          <p:grpSpPr>
            <a:xfrm>
              <a:off x="4484777" y="811053"/>
              <a:ext cx="315414" cy="503872"/>
              <a:chOff x="4267833" y="2825274"/>
              <a:chExt cx="925672" cy="1478757"/>
            </a:xfrm>
          </p:grpSpPr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2C419AAE-3AF1-4442-8686-E45BE6737056}"/>
                  </a:ext>
                </a:extLst>
              </p:cNvPr>
              <p:cNvSpPr/>
              <p:nvPr/>
            </p:nvSpPr>
            <p:spPr>
              <a:xfrm>
                <a:off x="4267833" y="282527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4ABBF4B7-927F-4FF6-B169-FAF9A683D53B}"/>
                  </a:ext>
                </a:extLst>
              </p:cNvPr>
              <p:cNvSpPr/>
              <p:nvPr/>
            </p:nvSpPr>
            <p:spPr>
              <a:xfrm>
                <a:off x="4267834" y="341463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4DACA171-0A1C-494A-A295-C6610608FCD5}"/>
                  </a:ext>
                </a:extLst>
              </p:cNvPr>
              <p:cNvSpPr/>
              <p:nvPr/>
            </p:nvSpPr>
            <p:spPr>
              <a:xfrm>
                <a:off x="4267833" y="400399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F5A85733-A50C-4EDE-84E0-85F7C7364E38}"/>
                  </a:ext>
                </a:extLst>
              </p:cNvPr>
              <p:cNvSpPr/>
              <p:nvPr/>
            </p:nvSpPr>
            <p:spPr>
              <a:xfrm>
                <a:off x="4889341" y="3125311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E9F0420A-7FB2-4C2F-9DC0-F1C56D4246FA}"/>
                  </a:ext>
                </a:extLst>
              </p:cNvPr>
              <p:cNvSpPr/>
              <p:nvPr/>
            </p:nvSpPr>
            <p:spPr>
              <a:xfrm>
                <a:off x="4893468" y="3704272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374224B9-24F3-4568-AB0A-1EB71274C609}"/>
                  </a:ext>
                </a:extLst>
              </p:cNvPr>
              <p:cNvCxnSpPr>
                <a:cxnSpLocks/>
                <a:stCxn id="11" idx="6"/>
                <a:endCxn id="14" idx="2"/>
              </p:cNvCxnSpPr>
              <p:nvPr/>
            </p:nvCxnSpPr>
            <p:spPr>
              <a:xfrm>
                <a:off x="4567870" y="2975293"/>
                <a:ext cx="321471" cy="3000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1BB8731C-DC12-4719-9615-3B031D562941}"/>
                  </a:ext>
                </a:extLst>
              </p:cNvPr>
              <p:cNvCxnSpPr>
                <a:cxnSpLocks/>
                <a:stCxn id="12" idx="6"/>
                <a:endCxn id="15" idx="2"/>
              </p:cNvCxnSpPr>
              <p:nvPr/>
            </p:nvCxnSpPr>
            <p:spPr>
              <a:xfrm>
                <a:off x="4567871" y="3564653"/>
                <a:ext cx="325597" cy="2896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992CBC75-CC3C-4DE5-BC0C-8CC5C556CDBE}"/>
                  </a:ext>
                </a:extLst>
              </p:cNvPr>
              <p:cNvCxnSpPr>
                <a:cxnSpLocks/>
                <a:stCxn id="13" idx="6"/>
                <a:endCxn id="15" idx="2"/>
              </p:cNvCxnSpPr>
              <p:nvPr/>
            </p:nvCxnSpPr>
            <p:spPr>
              <a:xfrm flipV="1">
                <a:off x="4567870" y="3854291"/>
                <a:ext cx="325598" cy="2997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FCDBB07F-064D-4D8B-9C08-5526DBF7F6E3}"/>
                  </a:ext>
                </a:extLst>
              </p:cNvPr>
              <p:cNvCxnSpPr>
                <a:cxnSpLocks/>
                <a:stCxn id="13" idx="6"/>
                <a:endCxn id="14" idx="2"/>
              </p:cNvCxnSpPr>
              <p:nvPr/>
            </p:nvCxnSpPr>
            <p:spPr>
              <a:xfrm flipV="1">
                <a:off x="4567870" y="3275330"/>
                <a:ext cx="321471" cy="8786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6A6E0D00-3F32-40A9-8083-C6289ACE07FB}"/>
                  </a:ext>
                </a:extLst>
              </p:cNvPr>
              <p:cNvCxnSpPr>
                <a:cxnSpLocks/>
                <a:stCxn id="12" idx="6"/>
                <a:endCxn id="14" idx="2"/>
              </p:cNvCxnSpPr>
              <p:nvPr/>
            </p:nvCxnSpPr>
            <p:spPr>
              <a:xfrm flipV="1">
                <a:off x="4567871" y="3275330"/>
                <a:ext cx="321470" cy="2893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53FE365A-EEB4-4FB0-9A84-C117CB92A230}"/>
                  </a:ext>
                </a:extLst>
              </p:cNvPr>
              <p:cNvCxnSpPr>
                <a:cxnSpLocks/>
                <a:stCxn id="11" idx="6"/>
                <a:endCxn id="15" idx="2"/>
              </p:cNvCxnSpPr>
              <p:nvPr/>
            </p:nvCxnSpPr>
            <p:spPr>
              <a:xfrm>
                <a:off x="4567870" y="2975293"/>
                <a:ext cx="325598" cy="87899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6457C67F-7BAE-4D3E-8906-F662121A805F}"/>
              </a:ext>
            </a:extLst>
          </p:cNvPr>
          <p:cNvGrpSpPr/>
          <p:nvPr/>
        </p:nvGrpSpPr>
        <p:grpSpPr>
          <a:xfrm>
            <a:off x="4528188" y="2499791"/>
            <a:ext cx="771525" cy="771525"/>
            <a:chOff x="4256722" y="2270284"/>
            <a:chExt cx="771525" cy="771525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BA8F6AD-F3D2-40ED-88BD-FC0E372B8168}"/>
                </a:ext>
              </a:extLst>
            </p:cNvPr>
            <p:cNvSpPr/>
            <p:nvPr/>
          </p:nvSpPr>
          <p:spPr>
            <a:xfrm>
              <a:off x="4256722" y="2270284"/>
              <a:ext cx="771525" cy="7715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2C9876E1-0831-4C24-B0AE-5F28CC657D3D}"/>
                </a:ext>
              </a:extLst>
            </p:cNvPr>
            <p:cNvGrpSpPr/>
            <p:nvPr/>
          </p:nvGrpSpPr>
          <p:grpSpPr>
            <a:xfrm>
              <a:off x="4484777" y="2404110"/>
              <a:ext cx="315414" cy="503872"/>
              <a:chOff x="4267833" y="2825274"/>
              <a:chExt cx="925672" cy="1478757"/>
            </a:xfrm>
          </p:grpSpPr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3D4DCB32-E1FD-4D16-A650-F672509B6E07}"/>
                  </a:ext>
                </a:extLst>
              </p:cNvPr>
              <p:cNvSpPr/>
              <p:nvPr/>
            </p:nvSpPr>
            <p:spPr>
              <a:xfrm>
                <a:off x="4267833" y="282527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429874CA-4BAB-4984-B840-90144FDD95C1}"/>
                  </a:ext>
                </a:extLst>
              </p:cNvPr>
              <p:cNvSpPr/>
              <p:nvPr/>
            </p:nvSpPr>
            <p:spPr>
              <a:xfrm>
                <a:off x="4267834" y="341463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C84FAF45-BE99-4040-90D3-4C03338D1BD9}"/>
                  </a:ext>
                </a:extLst>
              </p:cNvPr>
              <p:cNvSpPr/>
              <p:nvPr/>
            </p:nvSpPr>
            <p:spPr>
              <a:xfrm>
                <a:off x="4267833" y="400399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012ADDAD-8FB8-468C-8371-0611853BF89F}"/>
                  </a:ext>
                </a:extLst>
              </p:cNvPr>
              <p:cNvSpPr/>
              <p:nvPr/>
            </p:nvSpPr>
            <p:spPr>
              <a:xfrm>
                <a:off x="4889341" y="3125311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C341931D-4DD1-441B-B6FE-C9FF529B2429}"/>
                  </a:ext>
                </a:extLst>
              </p:cNvPr>
              <p:cNvSpPr/>
              <p:nvPr/>
            </p:nvSpPr>
            <p:spPr>
              <a:xfrm>
                <a:off x="4893468" y="3704272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E9E839B0-AE0D-43B4-BE68-F14AF0B7F128}"/>
                  </a:ext>
                </a:extLst>
              </p:cNvPr>
              <p:cNvCxnSpPr>
                <a:cxnSpLocks/>
                <a:stCxn id="37" idx="6"/>
                <a:endCxn id="40" idx="2"/>
              </p:cNvCxnSpPr>
              <p:nvPr/>
            </p:nvCxnSpPr>
            <p:spPr>
              <a:xfrm>
                <a:off x="4567870" y="2975293"/>
                <a:ext cx="321471" cy="3000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63FD6CCB-DA17-4454-BC2F-D4E10FCD7406}"/>
                  </a:ext>
                </a:extLst>
              </p:cNvPr>
              <p:cNvCxnSpPr>
                <a:cxnSpLocks/>
                <a:stCxn id="38" idx="6"/>
                <a:endCxn id="41" idx="2"/>
              </p:cNvCxnSpPr>
              <p:nvPr/>
            </p:nvCxnSpPr>
            <p:spPr>
              <a:xfrm>
                <a:off x="4567871" y="3564653"/>
                <a:ext cx="325597" cy="2896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2C5F7A01-195F-48B2-ABDC-DDDF8B51EBD1}"/>
                  </a:ext>
                </a:extLst>
              </p:cNvPr>
              <p:cNvCxnSpPr>
                <a:cxnSpLocks/>
                <a:stCxn id="39" idx="6"/>
                <a:endCxn id="41" idx="2"/>
              </p:cNvCxnSpPr>
              <p:nvPr/>
            </p:nvCxnSpPr>
            <p:spPr>
              <a:xfrm flipV="1">
                <a:off x="4567870" y="3854291"/>
                <a:ext cx="325598" cy="2997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874A8775-E0E8-4E0F-AAA2-3BE9A6E7D303}"/>
                  </a:ext>
                </a:extLst>
              </p:cNvPr>
              <p:cNvCxnSpPr>
                <a:cxnSpLocks/>
                <a:stCxn id="39" idx="6"/>
                <a:endCxn id="40" idx="2"/>
              </p:cNvCxnSpPr>
              <p:nvPr/>
            </p:nvCxnSpPr>
            <p:spPr>
              <a:xfrm flipV="1">
                <a:off x="4567870" y="3275330"/>
                <a:ext cx="321471" cy="8786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7455ECDF-80FD-48EC-92F6-AF3D359867D9}"/>
                  </a:ext>
                </a:extLst>
              </p:cNvPr>
              <p:cNvCxnSpPr>
                <a:cxnSpLocks/>
                <a:stCxn id="38" idx="6"/>
                <a:endCxn id="40" idx="2"/>
              </p:cNvCxnSpPr>
              <p:nvPr/>
            </p:nvCxnSpPr>
            <p:spPr>
              <a:xfrm flipV="1">
                <a:off x="4567871" y="3275330"/>
                <a:ext cx="321470" cy="2893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09B91C9B-AA01-46AE-874C-98E83727BD8D}"/>
                  </a:ext>
                </a:extLst>
              </p:cNvPr>
              <p:cNvCxnSpPr>
                <a:cxnSpLocks/>
                <a:stCxn id="37" idx="6"/>
                <a:endCxn id="41" idx="2"/>
              </p:cNvCxnSpPr>
              <p:nvPr/>
            </p:nvCxnSpPr>
            <p:spPr>
              <a:xfrm>
                <a:off x="4567870" y="2975293"/>
                <a:ext cx="325598" cy="87899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B5B1C074-F934-47F1-BED7-3EB2BB815314}"/>
              </a:ext>
            </a:extLst>
          </p:cNvPr>
          <p:cNvGrpSpPr/>
          <p:nvPr/>
        </p:nvGrpSpPr>
        <p:grpSpPr>
          <a:xfrm>
            <a:off x="4528188" y="4165873"/>
            <a:ext cx="771525" cy="771525"/>
            <a:chOff x="4256722" y="3864928"/>
            <a:chExt cx="771525" cy="771525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324ED17-AC9C-4B8B-B2D8-06AE9B5D3AA9}"/>
                </a:ext>
              </a:extLst>
            </p:cNvPr>
            <p:cNvSpPr/>
            <p:nvPr/>
          </p:nvSpPr>
          <p:spPr>
            <a:xfrm>
              <a:off x="4256722" y="3864928"/>
              <a:ext cx="771525" cy="7715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2490F7F9-B6B6-4220-B57B-BAA9EAE56BE3}"/>
                </a:ext>
              </a:extLst>
            </p:cNvPr>
            <p:cNvGrpSpPr/>
            <p:nvPr/>
          </p:nvGrpSpPr>
          <p:grpSpPr>
            <a:xfrm>
              <a:off x="4484777" y="3998754"/>
              <a:ext cx="315414" cy="503872"/>
              <a:chOff x="4267833" y="2825274"/>
              <a:chExt cx="925672" cy="1478757"/>
            </a:xfrm>
          </p:grpSpPr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620B2322-B2F7-4265-A3FF-F3D56C35B3BA}"/>
                  </a:ext>
                </a:extLst>
              </p:cNvPr>
              <p:cNvSpPr/>
              <p:nvPr/>
            </p:nvSpPr>
            <p:spPr>
              <a:xfrm>
                <a:off x="4267833" y="282527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FD45EF00-5C0C-48F9-8C0F-B5574286EC9D}"/>
                  </a:ext>
                </a:extLst>
              </p:cNvPr>
              <p:cNvSpPr/>
              <p:nvPr/>
            </p:nvSpPr>
            <p:spPr>
              <a:xfrm>
                <a:off x="4267834" y="341463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027B41A1-A025-4870-AAC6-F0D6FC7110BD}"/>
                  </a:ext>
                </a:extLst>
              </p:cNvPr>
              <p:cNvSpPr/>
              <p:nvPr/>
            </p:nvSpPr>
            <p:spPr>
              <a:xfrm>
                <a:off x="4267833" y="400399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橢圓 52">
                <a:extLst>
                  <a:ext uri="{FF2B5EF4-FFF2-40B4-BE49-F238E27FC236}">
                    <a16:creationId xmlns:a16="http://schemas.microsoft.com/office/drawing/2014/main" id="{CC306845-6E11-406C-889A-F5D5CC362235}"/>
                  </a:ext>
                </a:extLst>
              </p:cNvPr>
              <p:cNvSpPr/>
              <p:nvPr/>
            </p:nvSpPr>
            <p:spPr>
              <a:xfrm>
                <a:off x="4889341" y="3125311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橢圓 53">
                <a:extLst>
                  <a:ext uri="{FF2B5EF4-FFF2-40B4-BE49-F238E27FC236}">
                    <a16:creationId xmlns:a16="http://schemas.microsoft.com/office/drawing/2014/main" id="{47FADA89-F336-4869-9074-5C426F2026A2}"/>
                  </a:ext>
                </a:extLst>
              </p:cNvPr>
              <p:cNvSpPr/>
              <p:nvPr/>
            </p:nvSpPr>
            <p:spPr>
              <a:xfrm>
                <a:off x="4893468" y="3704272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516E3C50-59AC-4A0E-802E-F673C7013C9F}"/>
                  </a:ext>
                </a:extLst>
              </p:cNvPr>
              <p:cNvCxnSpPr>
                <a:cxnSpLocks/>
                <a:stCxn id="50" idx="6"/>
                <a:endCxn id="53" idx="2"/>
              </p:cNvCxnSpPr>
              <p:nvPr/>
            </p:nvCxnSpPr>
            <p:spPr>
              <a:xfrm>
                <a:off x="4567870" y="2975293"/>
                <a:ext cx="321471" cy="3000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AEB6E60A-70A0-43FE-A76B-A52B89A8FA51}"/>
                  </a:ext>
                </a:extLst>
              </p:cNvPr>
              <p:cNvCxnSpPr>
                <a:cxnSpLocks/>
                <a:stCxn id="51" idx="6"/>
                <a:endCxn id="54" idx="2"/>
              </p:cNvCxnSpPr>
              <p:nvPr/>
            </p:nvCxnSpPr>
            <p:spPr>
              <a:xfrm>
                <a:off x="4567871" y="3564653"/>
                <a:ext cx="325597" cy="2896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630EDBC2-05F6-4BE2-8E18-B58D4BF9B18F}"/>
                  </a:ext>
                </a:extLst>
              </p:cNvPr>
              <p:cNvCxnSpPr>
                <a:cxnSpLocks/>
                <a:stCxn id="52" idx="6"/>
                <a:endCxn id="54" idx="2"/>
              </p:cNvCxnSpPr>
              <p:nvPr/>
            </p:nvCxnSpPr>
            <p:spPr>
              <a:xfrm flipV="1">
                <a:off x="4567870" y="3854291"/>
                <a:ext cx="325598" cy="2997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A010DDEA-54CD-4ACA-AF30-9085D7A04B53}"/>
                  </a:ext>
                </a:extLst>
              </p:cNvPr>
              <p:cNvCxnSpPr>
                <a:cxnSpLocks/>
                <a:stCxn id="52" idx="6"/>
                <a:endCxn id="53" idx="2"/>
              </p:cNvCxnSpPr>
              <p:nvPr/>
            </p:nvCxnSpPr>
            <p:spPr>
              <a:xfrm flipV="1">
                <a:off x="4567870" y="3275330"/>
                <a:ext cx="321471" cy="8786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D646FB31-5FDC-4D82-AF2E-F38A910BD4D5}"/>
                  </a:ext>
                </a:extLst>
              </p:cNvPr>
              <p:cNvCxnSpPr>
                <a:cxnSpLocks/>
                <a:stCxn id="51" idx="6"/>
                <a:endCxn id="53" idx="2"/>
              </p:cNvCxnSpPr>
              <p:nvPr/>
            </p:nvCxnSpPr>
            <p:spPr>
              <a:xfrm flipV="1">
                <a:off x="4567871" y="3275330"/>
                <a:ext cx="321470" cy="2893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1B399549-DADC-42BE-9329-70A765852FC4}"/>
                  </a:ext>
                </a:extLst>
              </p:cNvPr>
              <p:cNvCxnSpPr>
                <a:cxnSpLocks/>
                <a:stCxn id="50" idx="6"/>
                <a:endCxn id="54" idx="2"/>
              </p:cNvCxnSpPr>
              <p:nvPr/>
            </p:nvCxnSpPr>
            <p:spPr>
              <a:xfrm>
                <a:off x="4567870" y="2975293"/>
                <a:ext cx="325598" cy="87899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C9204081-33F7-41E0-AD0E-823A4CB45C6D}"/>
              </a:ext>
            </a:extLst>
          </p:cNvPr>
          <p:cNvGrpSpPr/>
          <p:nvPr/>
        </p:nvGrpSpPr>
        <p:grpSpPr>
          <a:xfrm>
            <a:off x="4528188" y="5760517"/>
            <a:ext cx="771525" cy="771525"/>
            <a:chOff x="4256722" y="5459572"/>
            <a:chExt cx="771525" cy="771525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4E2F682-8256-482C-B492-6370668F2547}"/>
                </a:ext>
              </a:extLst>
            </p:cNvPr>
            <p:cNvSpPr/>
            <p:nvPr/>
          </p:nvSpPr>
          <p:spPr>
            <a:xfrm>
              <a:off x="4256722" y="5459572"/>
              <a:ext cx="771525" cy="7715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7F180ECC-BC99-469A-A627-CEA1F6DCF54D}"/>
                </a:ext>
              </a:extLst>
            </p:cNvPr>
            <p:cNvGrpSpPr/>
            <p:nvPr/>
          </p:nvGrpSpPr>
          <p:grpSpPr>
            <a:xfrm>
              <a:off x="4484777" y="5593398"/>
              <a:ext cx="315414" cy="503872"/>
              <a:chOff x="4267833" y="2825274"/>
              <a:chExt cx="925672" cy="1478757"/>
            </a:xfrm>
          </p:grpSpPr>
          <p:sp>
            <p:nvSpPr>
              <p:cNvPr id="63" name="橢圓 62">
                <a:extLst>
                  <a:ext uri="{FF2B5EF4-FFF2-40B4-BE49-F238E27FC236}">
                    <a16:creationId xmlns:a16="http://schemas.microsoft.com/office/drawing/2014/main" id="{E32CCF68-C71C-49EF-A251-8DFBC4A2945C}"/>
                  </a:ext>
                </a:extLst>
              </p:cNvPr>
              <p:cNvSpPr/>
              <p:nvPr/>
            </p:nvSpPr>
            <p:spPr>
              <a:xfrm>
                <a:off x="4267833" y="282527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橢圓 63">
                <a:extLst>
                  <a:ext uri="{FF2B5EF4-FFF2-40B4-BE49-F238E27FC236}">
                    <a16:creationId xmlns:a16="http://schemas.microsoft.com/office/drawing/2014/main" id="{D18EF680-2290-4F1A-81E9-4AFC2568CB0C}"/>
                  </a:ext>
                </a:extLst>
              </p:cNvPr>
              <p:cNvSpPr/>
              <p:nvPr/>
            </p:nvSpPr>
            <p:spPr>
              <a:xfrm>
                <a:off x="4267834" y="341463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橢圓 64">
                <a:extLst>
                  <a:ext uri="{FF2B5EF4-FFF2-40B4-BE49-F238E27FC236}">
                    <a16:creationId xmlns:a16="http://schemas.microsoft.com/office/drawing/2014/main" id="{BF16B21E-7253-4848-AD0E-F582D41BEEF5}"/>
                  </a:ext>
                </a:extLst>
              </p:cNvPr>
              <p:cNvSpPr/>
              <p:nvPr/>
            </p:nvSpPr>
            <p:spPr>
              <a:xfrm>
                <a:off x="4267833" y="400399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橢圓 65">
                <a:extLst>
                  <a:ext uri="{FF2B5EF4-FFF2-40B4-BE49-F238E27FC236}">
                    <a16:creationId xmlns:a16="http://schemas.microsoft.com/office/drawing/2014/main" id="{D9F21B06-374A-465D-9059-E854D0970EC2}"/>
                  </a:ext>
                </a:extLst>
              </p:cNvPr>
              <p:cNvSpPr/>
              <p:nvPr/>
            </p:nvSpPr>
            <p:spPr>
              <a:xfrm>
                <a:off x="4889341" y="3125311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橢圓 66">
                <a:extLst>
                  <a:ext uri="{FF2B5EF4-FFF2-40B4-BE49-F238E27FC236}">
                    <a16:creationId xmlns:a16="http://schemas.microsoft.com/office/drawing/2014/main" id="{A2C001FA-D066-4623-A893-5C3C1B00EC8A}"/>
                  </a:ext>
                </a:extLst>
              </p:cNvPr>
              <p:cNvSpPr/>
              <p:nvPr/>
            </p:nvSpPr>
            <p:spPr>
              <a:xfrm>
                <a:off x="4893468" y="3704272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E0C3F152-8A7E-4AC9-BB4E-13B910A7B80F}"/>
                  </a:ext>
                </a:extLst>
              </p:cNvPr>
              <p:cNvCxnSpPr>
                <a:cxnSpLocks/>
                <a:stCxn id="63" idx="6"/>
                <a:endCxn id="66" idx="2"/>
              </p:cNvCxnSpPr>
              <p:nvPr/>
            </p:nvCxnSpPr>
            <p:spPr>
              <a:xfrm>
                <a:off x="4567870" y="2975293"/>
                <a:ext cx="321471" cy="3000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12424ABD-1387-4A17-9066-87F0A9337D30}"/>
                  </a:ext>
                </a:extLst>
              </p:cNvPr>
              <p:cNvCxnSpPr>
                <a:cxnSpLocks/>
                <a:stCxn id="64" idx="6"/>
                <a:endCxn id="67" idx="2"/>
              </p:cNvCxnSpPr>
              <p:nvPr/>
            </p:nvCxnSpPr>
            <p:spPr>
              <a:xfrm>
                <a:off x="4567871" y="3564653"/>
                <a:ext cx="325597" cy="2896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>
                <a:extLst>
                  <a:ext uri="{FF2B5EF4-FFF2-40B4-BE49-F238E27FC236}">
                    <a16:creationId xmlns:a16="http://schemas.microsoft.com/office/drawing/2014/main" id="{AEE422AA-3DCF-4C85-8460-6CB7E2B73685}"/>
                  </a:ext>
                </a:extLst>
              </p:cNvPr>
              <p:cNvCxnSpPr>
                <a:cxnSpLocks/>
                <a:stCxn id="65" idx="6"/>
                <a:endCxn id="67" idx="2"/>
              </p:cNvCxnSpPr>
              <p:nvPr/>
            </p:nvCxnSpPr>
            <p:spPr>
              <a:xfrm flipV="1">
                <a:off x="4567870" y="3854291"/>
                <a:ext cx="325598" cy="2997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>
                <a:extLst>
                  <a:ext uri="{FF2B5EF4-FFF2-40B4-BE49-F238E27FC236}">
                    <a16:creationId xmlns:a16="http://schemas.microsoft.com/office/drawing/2014/main" id="{D6CD68D4-BF3A-46DF-9FB5-FC07A69AD9B7}"/>
                  </a:ext>
                </a:extLst>
              </p:cNvPr>
              <p:cNvCxnSpPr>
                <a:cxnSpLocks/>
                <a:stCxn id="65" idx="6"/>
                <a:endCxn id="66" idx="2"/>
              </p:cNvCxnSpPr>
              <p:nvPr/>
            </p:nvCxnSpPr>
            <p:spPr>
              <a:xfrm flipV="1">
                <a:off x="4567870" y="3275330"/>
                <a:ext cx="321471" cy="8786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接點 71">
                <a:extLst>
                  <a:ext uri="{FF2B5EF4-FFF2-40B4-BE49-F238E27FC236}">
                    <a16:creationId xmlns:a16="http://schemas.microsoft.com/office/drawing/2014/main" id="{3CECC680-E403-4E90-8678-9945DE4BD201}"/>
                  </a:ext>
                </a:extLst>
              </p:cNvPr>
              <p:cNvCxnSpPr>
                <a:cxnSpLocks/>
                <a:stCxn id="64" idx="6"/>
                <a:endCxn id="66" idx="2"/>
              </p:cNvCxnSpPr>
              <p:nvPr/>
            </p:nvCxnSpPr>
            <p:spPr>
              <a:xfrm flipV="1">
                <a:off x="4567871" y="3275330"/>
                <a:ext cx="321470" cy="2893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接點 72">
                <a:extLst>
                  <a:ext uri="{FF2B5EF4-FFF2-40B4-BE49-F238E27FC236}">
                    <a16:creationId xmlns:a16="http://schemas.microsoft.com/office/drawing/2014/main" id="{55BA78FF-62B2-4F61-B0A3-3661DE0FCA12}"/>
                  </a:ext>
                </a:extLst>
              </p:cNvPr>
              <p:cNvCxnSpPr>
                <a:cxnSpLocks/>
                <a:stCxn id="63" idx="6"/>
                <a:endCxn id="67" idx="2"/>
              </p:cNvCxnSpPr>
              <p:nvPr/>
            </p:nvCxnSpPr>
            <p:spPr>
              <a:xfrm>
                <a:off x="4567870" y="2975293"/>
                <a:ext cx="325598" cy="87899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流程圖: 匯合連接點 91">
            <a:extLst>
              <a:ext uri="{FF2B5EF4-FFF2-40B4-BE49-F238E27FC236}">
                <a16:creationId xmlns:a16="http://schemas.microsoft.com/office/drawing/2014/main" id="{775E65C6-5530-4762-85CA-A02CCF456572}"/>
              </a:ext>
            </a:extLst>
          </p:cNvPr>
          <p:cNvSpPr/>
          <p:nvPr/>
        </p:nvSpPr>
        <p:spPr>
          <a:xfrm>
            <a:off x="9526514" y="955925"/>
            <a:ext cx="358815" cy="358815"/>
          </a:xfrm>
          <a:prstGeom prst="flowChartSummingJunction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流程圖: 或 93">
            <a:extLst>
              <a:ext uri="{FF2B5EF4-FFF2-40B4-BE49-F238E27FC236}">
                <a16:creationId xmlns:a16="http://schemas.microsoft.com/office/drawing/2014/main" id="{F6293EB3-9DD6-4D09-8815-73BB51370E81}"/>
              </a:ext>
            </a:extLst>
          </p:cNvPr>
          <p:cNvSpPr/>
          <p:nvPr/>
        </p:nvSpPr>
        <p:spPr>
          <a:xfrm>
            <a:off x="9526514" y="2705553"/>
            <a:ext cx="360000" cy="360000"/>
          </a:xfrm>
          <a:prstGeom prst="flowChartOr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95" name="流程圖: 匯合連接點 94">
            <a:extLst>
              <a:ext uri="{FF2B5EF4-FFF2-40B4-BE49-F238E27FC236}">
                <a16:creationId xmlns:a16="http://schemas.microsoft.com/office/drawing/2014/main" id="{95171C4F-A482-46B3-B0F5-3E8C0656D916}"/>
              </a:ext>
            </a:extLst>
          </p:cNvPr>
          <p:cNvSpPr/>
          <p:nvPr/>
        </p:nvSpPr>
        <p:spPr>
          <a:xfrm>
            <a:off x="7820986" y="2706146"/>
            <a:ext cx="358815" cy="358815"/>
          </a:xfrm>
          <a:prstGeom prst="flowChartSummingJunction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流程圖: 匯合連接點 95">
            <a:extLst>
              <a:ext uri="{FF2B5EF4-FFF2-40B4-BE49-F238E27FC236}">
                <a16:creationId xmlns:a16="http://schemas.microsoft.com/office/drawing/2014/main" id="{E0815850-B3FE-4A0B-8B2F-9B6FE4080364}"/>
              </a:ext>
            </a:extLst>
          </p:cNvPr>
          <p:cNvSpPr/>
          <p:nvPr/>
        </p:nvSpPr>
        <p:spPr>
          <a:xfrm>
            <a:off x="9526514" y="4370640"/>
            <a:ext cx="358815" cy="358815"/>
          </a:xfrm>
          <a:prstGeom prst="flowChartSummingJunction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1E01DB6A-6D76-4804-B932-2CE292040989}"/>
              </a:ext>
            </a:extLst>
          </p:cNvPr>
          <p:cNvGrpSpPr/>
          <p:nvPr/>
        </p:nvGrpSpPr>
        <p:grpSpPr>
          <a:xfrm>
            <a:off x="9482340" y="1723678"/>
            <a:ext cx="447162" cy="447162"/>
            <a:chOff x="2328365" y="568880"/>
            <a:chExt cx="637698" cy="637698"/>
          </a:xfrm>
        </p:grpSpPr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2BEE3869-A378-42E9-8B44-AE905E57DD4D}"/>
                </a:ext>
              </a:extLst>
            </p:cNvPr>
            <p:cNvSpPr/>
            <p:nvPr/>
          </p:nvSpPr>
          <p:spPr>
            <a:xfrm>
              <a:off x="2328365" y="568880"/>
              <a:ext cx="637698" cy="6376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8" name="接點: 弧形 97">
              <a:extLst>
                <a:ext uri="{FF2B5EF4-FFF2-40B4-BE49-F238E27FC236}">
                  <a16:creationId xmlns:a16="http://schemas.microsoft.com/office/drawing/2014/main" id="{D046F059-ED44-4AF7-A68D-10C71BED2B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3374" y="744140"/>
              <a:ext cx="487680" cy="287178"/>
            </a:xfrm>
            <a:prstGeom prst="curvedConnector3">
              <a:avLst/>
            </a:prstGeom>
            <a:ln w="38100">
              <a:solidFill>
                <a:srgbClr val="3154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72A0F66F-C3B1-48B6-AE30-1993DE8D5A9C}"/>
              </a:ext>
            </a:extLst>
          </p:cNvPr>
          <p:cNvCxnSpPr>
            <a:stCxn id="10" idx="3"/>
            <a:endCxn id="92" idx="2"/>
          </p:cNvCxnSpPr>
          <p:nvPr/>
        </p:nvCxnSpPr>
        <p:spPr>
          <a:xfrm>
            <a:off x="5299713" y="1135333"/>
            <a:ext cx="42268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0CE23B06-6E00-4ED0-A6C2-4EB74A2832FD}"/>
              </a:ext>
            </a:extLst>
          </p:cNvPr>
          <p:cNvGrpSpPr/>
          <p:nvPr/>
        </p:nvGrpSpPr>
        <p:grpSpPr>
          <a:xfrm>
            <a:off x="5958120" y="2649120"/>
            <a:ext cx="818693" cy="472866"/>
            <a:chOff x="5686654" y="813484"/>
            <a:chExt cx="818693" cy="472866"/>
          </a:xfrm>
        </p:grpSpPr>
        <p:sp>
          <p:nvSpPr>
            <p:cNvPr id="84" name="流程圖: 準備作業 83">
              <a:extLst>
                <a:ext uri="{FF2B5EF4-FFF2-40B4-BE49-F238E27FC236}">
                  <a16:creationId xmlns:a16="http://schemas.microsoft.com/office/drawing/2014/main" id="{96679BFF-9FD8-46FF-B8F7-30337B2273CB}"/>
                </a:ext>
              </a:extLst>
            </p:cNvPr>
            <p:cNvSpPr/>
            <p:nvPr/>
          </p:nvSpPr>
          <p:spPr>
            <a:xfrm>
              <a:off x="5686654" y="813484"/>
              <a:ext cx="818693" cy="472866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5" name="接點: 弧形 84">
              <a:extLst>
                <a:ext uri="{FF2B5EF4-FFF2-40B4-BE49-F238E27FC236}">
                  <a16:creationId xmlns:a16="http://schemas.microsoft.com/office/drawing/2014/main" id="{05E6A1F3-3CCA-41EF-BEEE-50659D601600}"/>
                </a:ext>
              </a:extLst>
            </p:cNvPr>
            <p:cNvCxnSpPr/>
            <p:nvPr/>
          </p:nvCxnSpPr>
          <p:spPr>
            <a:xfrm flipV="1">
              <a:off x="5852160" y="906328"/>
              <a:ext cx="487680" cy="287178"/>
            </a:xfrm>
            <a:prstGeom prst="curvedConnector3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F479FF0A-3701-431D-A183-F351F1CFEACC}"/>
              </a:ext>
            </a:extLst>
          </p:cNvPr>
          <p:cNvGrpSpPr/>
          <p:nvPr/>
        </p:nvGrpSpPr>
        <p:grpSpPr>
          <a:xfrm>
            <a:off x="5958119" y="4315202"/>
            <a:ext cx="818693" cy="472866"/>
            <a:chOff x="5686654" y="813484"/>
            <a:chExt cx="818693" cy="472866"/>
          </a:xfrm>
        </p:grpSpPr>
        <p:sp>
          <p:nvSpPr>
            <p:cNvPr id="87" name="流程圖: 準備作業 86">
              <a:extLst>
                <a:ext uri="{FF2B5EF4-FFF2-40B4-BE49-F238E27FC236}">
                  <a16:creationId xmlns:a16="http://schemas.microsoft.com/office/drawing/2014/main" id="{64B960FB-F93F-445B-A9CA-A9B0A8EBF417}"/>
                </a:ext>
              </a:extLst>
            </p:cNvPr>
            <p:cNvSpPr/>
            <p:nvPr/>
          </p:nvSpPr>
          <p:spPr>
            <a:xfrm>
              <a:off x="5686654" y="813484"/>
              <a:ext cx="818693" cy="472866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" name="接點: 弧形 87">
              <a:extLst>
                <a:ext uri="{FF2B5EF4-FFF2-40B4-BE49-F238E27FC236}">
                  <a16:creationId xmlns:a16="http://schemas.microsoft.com/office/drawing/2014/main" id="{46807CDD-282A-42CC-9A3E-C1EDFC5C7B88}"/>
                </a:ext>
              </a:extLst>
            </p:cNvPr>
            <p:cNvCxnSpPr/>
            <p:nvPr/>
          </p:nvCxnSpPr>
          <p:spPr>
            <a:xfrm flipV="1">
              <a:off x="5852160" y="906328"/>
              <a:ext cx="487680" cy="287178"/>
            </a:xfrm>
            <a:prstGeom prst="curvedConnector3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01FE73A3-51A8-4E5B-B79D-78B046F943B0}"/>
              </a:ext>
            </a:extLst>
          </p:cNvPr>
          <p:cNvGrpSpPr/>
          <p:nvPr/>
        </p:nvGrpSpPr>
        <p:grpSpPr>
          <a:xfrm>
            <a:off x="5958118" y="5909846"/>
            <a:ext cx="818693" cy="472866"/>
            <a:chOff x="5686654" y="813484"/>
            <a:chExt cx="818693" cy="472866"/>
          </a:xfrm>
        </p:grpSpPr>
        <p:sp>
          <p:nvSpPr>
            <p:cNvPr id="90" name="流程圖: 準備作業 89">
              <a:extLst>
                <a:ext uri="{FF2B5EF4-FFF2-40B4-BE49-F238E27FC236}">
                  <a16:creationId xmlns:a16="http://schemas.microsoft.com/office/drawing/2014/main" id="{271A7C17-2391-4C3A-B339-EED8AC2F486D}"/>
                </a:ext>
              </a:extLst>
            </p:cNvPr>
            <p:cNvSpPr/>
            <p:nvPr/>
          </p:nvSpPr>
          <p:spPr>
            <a:xfrm>
              <a:off x="5686654" y="813484"/>
              <a:ext cx="818693" cy="472866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1" name="接點: 弧形 90">
              <a:extLst>
                <a:ext uri="{FF2B5EF4-FFF2-40B4-BE49-F238E27FC236}">
                  <a16:creationId xmlns:a16="http://schemas.microsoft.com/office/drawing/2014/main" id="{397C40E3-A2A9-41CF-95BA-3BC880B51F46}"/>
                </a:ext>
              </a:extLst>
            </p:cNvPr>
            <p:cNvCxnSpPr/>
            <p:nvPr/>
          </p:nvCxnSpPr>
          <p:spPr>
            <a:xfrm flipV="1">
              <a:off x="5852160" y="906328"/>
              <a:ext cx="487680" cy="287178"/>
            </a:xfrm>
            <a:prstGeom prst="curvedConnector3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77B5EA0F-1AD8-4C70-A8F6-58A6764CC8A3}"/>
              </a:ext>
            </a:extLst>
          </p:cNvPr>
          <p:cNvGrpSpPr/>
          <p:nvPr/>
        </p:nvGrpSpPr>
        <p:grpSpPr>
          <a:xfrm>
            <a:off x="5958120" y="898899"/>
            <a:ext cx="818693" cy="472866"/>
            <a:chOff x="5686654" y="813484"/>
            <a:chExt cx="818693" cy="472866"/>
          </a:xfrm>
        </p:grpSpPr>
        <p:sp>
          <p:nvSpPr>
            <p:cNvPr id="74" name="流程圖: 準備作業 73">
              <a:extLst>
                <a:ext uri="{FF2B5EF4-FFF2-40B4-BE49-F238E27FC236}">
                  <a16:creationId xmlns:a16="http://schemas.microsoft.com/office/drawing/2014/main" id="{4F167ECB-1ACE-4308-8D5C-F70C1230293A}"/>
                </a:ext>
              </a:extLst>
            </p:cNvPr>
            <p:cNvSpPr/>
            <p:nvPr/>
          </p:nvSpPr>
          <p:spPr>
            <a:xfrm>
              <a:off x="5686654" y="813484"/>
              <a:ext cx="818693" cy="472866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7" name="接點: 弧形 76">
              <a:extLst>
                <a:ext uri="{FF2B5EF4-FFF2-40B4-BE49-F238E27FC236}">
                  <a16:creationId xmlns:a16="http://schemas.microsoft.com/office/drawing/2014/main" id="{4171D830-B198-49F5-A5EC-D39CFB43DB78}"/>
                </a:ext>
              </a:extLst>
            </p:cNvPr>
            <p:cNvCxnSpPr/>
            <p:nvPr/>
          </p:nvCxnSpPr>
          <p:spPr>
            <a:xfrm flipV="1">
              <a:off x="5852160" y="906328"/>
              <a:ext cx="487680" cy="287178"/>
            </a:xfrm>
            <a:prstGeom prst="curvedConnector3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FC319640-4BDA-4519-8DA1-7E1911712652}"/>
              </a:ext>
            </a:extLst>
          </p:cNvPr>
          <p:cNvCxnSpPr>
            <a:stCxn id="61" idx="3"/>
            <a:endCxn id="90" idx="1"/>
          </p:cNvCxnSpPr>
          <p:nvPr/>
        </p:nvCxnSpPr>
        <p:spPr>
          <a:xfrm flipV="1">
            <a:off x="5299713" y="6146279"/>
            <a:ext cx="658405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接點: 弧形 111">
            <a:extLst>
              <a:ext uri="{FF2B5EF4-FFF2-40B4-BE49-F238E27FC236}">
                <a16:creationId xmlns:a16="http://schemas.microsoft.com/office/drawing/2014/main" id="{6E4B5F8B-195D-46E6-B0B2-89598B329761}"/>
              </a:ext>
            </a:extLst>
          </p:cNvPr>
          <p:cNvCxnSpPr>
            <a:stCxn id="90" idx="3"/>
            <a:endCxn id="96" idx="4"/>
          </p:cNvCxnSpPr>
          <p:nvPr/>
        </p:nvCxnSpPr>
        <p:spPr>
          <a:xfrm flipV="1">
            <a:off x="6776811" y="4729455"/>
            <a:ext cx="2929111" cy="141682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5D6B5C99-579B-4D56-A321-670E57E32DA6}"/>
              </a:ext>
            </a:extLst>
          </p:cNvPr>
          <p:cNvCxnSpPr>
            <a:stCxn id="96" idx="0"/>
            <a:endCxn id="94" idx="4"/>
          </p:cNvCxnSpPr>
          <p:nvPr/>
        </p:nvCxnSpPr>
        <p:spPr>
          <a:xfrm flipV="1">
            <a:off x="9705922" y="3065553"/>
            <a:ext cx="592" cy="13050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572D32E1-8FD1-4CF4-8139-57995277C4DE}"/>
              </a:ext>
            </a:extLst>
          </p:cNvPr>
          <p:cNvCxnSpPr>
            <a:cxnSpLocks/>
            <a:stCxn id="94" idx="0"/>
            <a:endCxn id="97" idx="4"/>
          </p:cNvCxnSpPr>
          <p:nvPr/>
        </p:nvCxnSpPr>
        <p:spPr>
          <a:xfrm flipH="1" flipV="1">
            <a:off x="9705921" y="2170840"/>
            <a:ext cx="593" cy="534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977EF1BB-FBF6-4303-B8CD-3E842E885DA1}"/>
              </a:ext>
            </a:extLst>
          </p:cNvPr>
          <p:cNvCxnSpPr>
            <a:cxnSpLocks/>
            <a:stCxn id="97" idx="0"/>
            <a:endCxn id="92" idx="4"/>
          </p:cNvCxnSpPr>
          <p:nvPr/>
        </p:nvCxnSpPr>
        <p:spPr>
          <a:xfrm flipV="1">
            <a:off x="9705921" y="1314740"/>
            <a:ext cx="1" cy="408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1E604221-D918-4BAF-8E28-130661161E86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9705922" y="81091"/>
            <a:ext cx="0" cy="8748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接點: 弧形 126">
            <a:extLst>
              <a:ext uri="{FF2B5EF4-FFF2-40B4-BE49-F238E27FC236}">
                <a16:creationId xmlns:a16="http://schemas.microsoft.com/office/drawing/2014/main" id="{8055E5C4-FE98-48B9-B159-DF8D1860EEE1}"/>
              </a:ext>
            </a:extLst>
          </p:cNvPr>
          <p:cNvCxnSpPr>
            <a:stCxn id="5" idx="6"/>
            <a:endCxn id="10" idx="1"/>
          </p:cNvCxnSpPr>
          <p:nvPr/>
        </p:nvCxnSpPr>
        <p:spPr>
          <a:xfrm flipV="1">
            <a:off x="2757182" y="1135333"/>
            <a:ext cx="1771006" cy="261954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接點: 弧形 128">
            <a:extLst>
              <a:ext uri="{FF2B5EF4-FFF2-40B4-BE49-F238E27FC236}">
                <a16:creationId xmlns:a16="http://schemas.microsoft.com/office/drawing/2014/main" id="{941CCA29-0F53-4182-B3FD-F6E4CDA197D3}"/>
              </a:ext>
            </a:extLst>
          </p:cNvPr>
          <p:cNvCxnSpPr>
            <a:stCxn id="5" idx="6"/>
            <a:endCxn id="35" idx="1"/>
          </p:cNvCxnSpPr>
          <p:nvPr/>
        </p:nvCxnSpPr>
        <p:spPr>
          <a:xfrm flipV="1">
            <a:off x="2757182" y="2885554"/>
            <a:ext cx="1771006" cy="869319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接點: 弧形 130">
            <a:extLst>
              <a:ext uri="{FF2B5EF4-FFF2-40B4-BE49-F238E27FC236}">
                <a16:creationId xmlns:a16="http://schemas.microsoft.com/office/drawing/2014/main" id="{72B4AFE9-02E7-4F57-8D7C-E6DA20C188BB}"/>
              </a:ext>
            </a:extLst>
          </p:cNvPr>
          <p:cNvCxnSpPr>
            <a:stCxn id="5" idx="6"/>
            <a:endCxn id="48" idx="1"/>
          </p:cNvCxnSpPr>
          <p:nvPr/>
        </p:nvCxnSpPr>
        <p:spPr>
          <a:xfrm>
            <a:off x="2757182" y="3754873"/>
            <a:ext cx="1771006" cy="79676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接點: 弧形 132">
            <a:extLst>
              <a:ext uri="{FF2B5EF4-FFF2-40B4-BE49-F238E27FC236}">
                <a16:creationId xmlns:a16="http://schemas.microsoft.com/office/drawing/2014/main" id="{72C0A188-8117-4975-AEBC-F5B714D9A6B6}"/>
              </a:ext>
            </a:extLst>
          </p:cNvPr>
          <p:cNvCxnSpPr>
            <a:stCxn id="5" idx="6"/>
            <a:endCxn id="61" idx="1"/>
          </p:cNvCxnSpPr>
          <p:nvPr/>
        </p:nvCxnSpPr>
        <p:spPr>
          <a:xfrm>
            <a:off x="2757182" y="3754873"/>
            <a:ext cx="1771006" cy="2391407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0C0A3C57-32DC-4D16-BF90-A3AD05FDD230}"/>
              </a:ext>
            </a:extLst>
          </p:cNvPr>
          <p:cNvSpPr txBox="1"/>
          <p:nvPr/>
        </p:nvSpPr>
        <p:spPr>
          <a:xfrm>
            <a:off x="6806201" y="4214526"/>
            <a:ext cx="95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ignoring</a:t>
            </a:r>
            <a:endParaRPr lang="zh-TW" altLang="en-US" dirty="0"/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68B3523D-FB82-4C20-BC9F-A914231629D4}"/>
              </a:ext>
            </a:extLst>
          </p:cNvPr>
          <p:cNvSpPr txBox="1"/>
          <p:nvPr/>
        </p:nvSpPr>
        <p:spPr>
          <a:xfrm>
            <a:off x="6730861" y="2518161"/>
            <a:ext cx="110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forgetting</a:t>
            </a:r>
            <a:endParaRPr lang="zh-TW" altLang="en-US" dirty="0"/>
          </a:p>
        </p:txBody>
      </p: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4396A922-34AC-4079-8697-21EECF003FC5}"/>
              </a:ext>
            </a:extLst>
          </p:cNvPr>
          <p:cNvCxnSpPr>
            <a:cxnSpLocks/>
          </p:cNvCxnSpPr>
          <p:nvPr/>
        </p:nvCxnSpPr>
        <p:spPr>
          <a:xfrm flipH="1">
            <a:off x="8986841" y="2487967"/>
            <a:ext cx="7190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接點: 弧形 146">
            <a:extLst>
              <a:ext uri="{FF2B5EF4-FFF2-40B4-BE49-F238E27FC236}">
                <a16:creationId xmlns:a16="http://schemas.microsoft.com/office/drawing/2014/main" id="{2727D17E-A478-440F-93DB-74F4AC164F2E}"/>
              </a:ext>
            </a:extLst>
          </p:cNvPr>
          <p:cNvCxnSpPr>
            <a:cxnSpLocks/>
            <a:endCxn id="95" idx="0"/>
          </p:cNvCxnSpPr>
          <p:nvPr/>
        </p:nvCxnSpPr>
        <p:spPr>
          <a:xfrm rot="10800000" flipV="1">
            <a:off x="8000394" y="2487966"/>
            <a:ext cx="1020540" cy="218179"/>
          </a:xfrm>
          <a:prstGeom prst="curvedConnector2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761F9327-0285-4703-97CE-12D949A5A227}"/>
              </a:ext>
            </a:extLst>
          </p:cNvPr>
          <p:cNvCxnSpPr>
            <a:cxnSpLocks/>
          </p:cNvCxnSpPr>
          <p:nvPr/>
        </p:nvCxnSpPr>
        <p:spPr>
          <a:xfrm flipH="1">
            <a:off x="8986841" y="534737"/>
            <a:ext cx="7190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7D85DC3A-E1E9-4BEF-92BB-BE2C7EF78D60}"/>
              </a:ext>
            </a:extLst>
          </p:cNvPr>
          <p:cNvCxnSpPr/>
          <p:nvPr/>
        </p:nvCxnSpPr>
        <p:spPr>
          <a:xfrm flipH="1">
            <a:off x="3771904" y="532796"/>
            <a:ext cx="5212698" cy="0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接點: 弧形 162">
            <a:extLst>
              <a:ext uri="{FF2B5EF4-FFF2-40B4-BE49-F238E27FC236}">
                <a16:creationId xmlns:a16="http://schemas.microsoft.com/office/drawing/2014/main" id="{40B13F44-07DF-44FC-BBDA-DAB37AEACE01}"/>
              </a:ext>
            </a:extLst>
          </p:cNvPr>
          <p:cNvCxnSpPr/>
          <p:nvPr/>
        </p:nvCxnSpPr>
        <p:spPr>
          <a:xfrm rot="5400000">
            <a:off x="1889248" y="584116"/>
            <a:ext cx="1942348" cy="1822964"/>
          </a:xfrm>
          <a:prstGeom prst="curvedConnector3">
            <a:avLst>
              <a:gd name="adj1" fmla="val -755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接點: 弧形 165">
            <a:extLst>
              <a:ext uri="{FF2B5EF4-FFF2-40B4-BE49-F238E27FC236}">
                <a16:creationId xmlns:a16="http://schemas.microsoft.com/office/drawing/2014/main" id="{43BC2113-C680-4EE2-9DB4-62B79486FD5E}"/>
              </a:ext>
            </a:extLst>
          </p:cNvPr>
          <p:cNvCxnSpPr>
            <a:endCxn id="5" idx="2"/>
          </p:cNvCxnSpPr>
          <p:nvPr/>
        </p:nvCxnSpPr>
        <p:spPr>
          <a:xfrm rot="16200000" flipH="1">
            <a:off x="1558992" y="2856719"/>
            <a:ext cx="1288101" cy="508205"/>
          </a:xfrm>
          <a:prstGeom prst="curvedConnector2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C3718644-1191-4E2B-AAFD-CF3A83F885A8}"/>
              </a:ext>
            </a:extLst>
          </p:cNvPr>
          <p:cNvSpPr txBox="1"/>
          <p:nvPr/>
        </p:nvSpPr>
        <p:spPr>
          <a:xfrm>
            <a:off x="6808686" y="742171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selection</a:t>
            </a:r>
            <a:endParaRPr lang="zh-TW" altLang="en-US" dirty="0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529CCC32-C2CB-4C86-9047-817A00B9469A}"/>
              </a:ext>
            </a:extLst>
          </p:cNvPr>
          <p:cNvSpPr txBox="1"/>
          <p:nvPr/>
        </p:nvSpPr>
        <p:spPr>
          <a:xfrm>
            <a:off x="618680" y="6121783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2"/>
                </a:solidFill>
              </a:rPr>
              <a:t>Jenny</a:t>
            </a:r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 saw …</a:t>
            </a:r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A7AC8CEA-BB0F-4A16-9A9C-663559CDE65D}"/>
              </a:ext>
            </a:extLst>
          </p:cNvPr>
          <p:cNvSpPr txBox="1"/>
          <p:nvPr/>
        </p:nvSpPr>
        <p:spPr>
          <a:xfrm>
            <a:off x="932869" y="1320898"/>
            <a:ext cx="68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saw</a:t>
            </a: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F10A5A6D-230D-4512-9471-1323A5ED77E8}"/>
              </a:ext>
            </a:extLst>
          </p:cNvPr>
          <p:cNvSpPr txBox="1"/>
          <p:nvPr/>
        </p:nvSpPr>
        <p:spPr>
          <a:xfrm>
            <a:off x="7892603" y="1567587"/>
            <a:ext cx="68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saw</a:t>
            </a: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533E5C98-D533-4886-88C5-91DF90E9445C}"/>
              </a:ext>
            </a:extLst>
          </p:cNvPr>
          <p:cNvSpPr txBox="1"/>
          <p:nvPr/>
        </p:nvSpPr>
        <p:spPr>
          <a:xfrm>
            <a:off x="7909370" y="1987153"/>
            <a:ext cx="913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Jenny</a:t>
            </a: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CB349293-5263-40A1-A2EE-5B0847736133}"/>
              </a:ext>
            </a:extLst>
          </p:cNvPr>
          <p:cNvSpPr txBox="1"/>
          <p:nvPr/>
        </p:nvSpPr>
        <p:spPr>
          <a:xfrm>
            <a:off x="8351312" y="2887493"/>
            <a:ext cx="913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Jenny</a:t>
            </a:r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93240382-C58F-475A-8B80-781DBB88BEBB}"/>
              </a:ext>
            </a:extLst>
          </p:cNvPr>
          <p:cNvSpPr txBox="1"/>
          <p:nvPr/>
        </p:nvSpPr>
        <p:spPr>
          <a:xfrm>
            <a:off x="10091849" y="3207717"/>
            <a:ext cx="974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Jenny,</a:t>
            </a:r>
          </a:p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Amy,</a:t>
            </a:r>
          </a:p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Tim</a:t>
            </a:r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D144422E-A1E2-4A75-AE6C-21C1D27196BB}"/>
              </a:ext>
            </a:extLst>
          </p:cNvPr>
          <p:cNvSpPr txBox="1"/>
          <p:nvPr/>
        </p:nvSpPr>
        <p:spPr>
          <a:xfrm>
            <a:off x="10091849" y="5044641"/>
            <a:ext cx="974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Jenny,</a:t>
            </a:r>
          </a:p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Amy,</a:t>
            </a:r>
          </a:p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Tim</a:t>
            </a: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0B2FEBFE-A137-49B1-93A8-71B509C3516F}"/>
              </a:ext>
            </a:extLst>
          </p:cNvPr>
          <p:cNvSpPr txBox="1"/>
          <p:nvPr/>
        </p:nvSpPr>
        <p:spPr>
          <a:xfrm>
            <a:off x="10091849" y="2028710"/>
            <a:ext cx="822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Amy,</a:t>
            </a:r>
          </a:p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Tim</a:t>
            </a:r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41BD7F40-A4A9-467E-8A57-A66E6D80FA40}"/>
              </a:ext>
            </a:extLst>
          </p:cNvPr>
          <p:cNvSpPr txBox="1"/>
          <p:nvPr/>
        </p:nvSpPr>
        <p:spPr>
          <a:xfrm>
            <a:off x="10091849" y="243171"/>
            <a:ext cx="822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Amy,</a:t>
            </a:r>
          </a:p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Tim</a:t>
            </a:r>
          </a:p>
        </p:txBody>
      </p:sp>
    </p:spTree>
    <p:extLst>
      <p:ext uri="{BB962C8B-B14F-4D97-AF65-F5344CB8AC3E}">
        <p14:creationId xmlns:p14="http://schemas.microsoft.com/office/powerpoint/2010/main" val="156996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0B01368-1270-41AA-877B-68BD422A09C5}"/>
              </a:ext>
            </a:extLst>
          </p:cNvPr>
          <p:cNvSpPr/>
          <p:nvPr/>
        </p:nvSpPr>
        <p:spPr>
          <a:xfrm>
            <a:off x="4441970" y="783459"/>
            <a:ext cx="520118" cy="28303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EDD9F48-2EAC-4411-B44A-DC51138986AE}"/>
              </a:ext>
            </a:extLst>
          </p:cNvPr>
          <p:cNvSpPr txBox="1"/>
          <p:nvPr/>
        </p:nvSpPr>
        <p:spPr>
          <a:xfrm>
            <a:off x="3443208" y="819112"/>
            <a:ext cx="893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Jenny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1EB619C-51CC-4C08-841B-68D71D1A9C0A}"/>
              </a:ext>
            </a:extLst>
          </p:cNvPr>
          <p:cNvSpPr txBox="1"/>
          <p:nvPr/>
        </p:nvSpPr>
        <p:spPr>
          <a:xfrm>
            <a:off x="3443208" y="1392360"/>
            <a:ext cx="741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Amy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1B39F1C-1CB4-4A3B-B563-B9CEBDBACE3B}"/>
              </a:ext>
            </a:extLst>
          </p:cNvPr>
          <p:cNvSpPr txBox="1"/>
          <p:nvPr/>
        </p:nvSpPr>
        <p:spPr>
          <a:xfrm>
            <a:off x="3443208" y="1965608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Tim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A7153B3-1FAA-42D9-B147-A6820CE40CE8}"/>
              </a:ext>
            </a:extLst>
          </p:cNvPr>
          <p:cNvSpPr txBox="1"/>
          <p:nvPr/>
        </p:nvSpPr>
        <p:spPr>
          <a:xfrm>
            <a:off x="3443208" y="2538856"/>
            <a:ext cx="669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saw</a:t>
            </a:r>
            <a:endParaRPr lang="zh-TW" altLang="en-US" sz="2400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2DDC94C-D687-4AE7-9BFF-798C0A7AF153}"/>
              </a:ext>
            </a:extLst>
          </p:cNvPr>
          <p:cNvGrpSpPr/>
          <p:nvPr/>
        </p:nvGrpSpPr>
        <p:grpSpPr>
          <a:xfrm>
            <a:off x="4546833" y="894748"/>
            <a:ext cx="310393" cy="2603385"/>
            <a:chOff x="4546833" y="867211"/>
            <a:chExt cx="310393" cy="2603385"/>
          </a:xfrm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AB04ADA6-4A07-4E70-A6EB-E447B73158BD}"/>
                </a:ext>
              </a:extLst>
            </p:cNvPr>
            <p:cNvSpPr/>
            <p:nvPr/>
          </p:nvSpPr>
          <p:spPr>
            <a:xfrm>
              <a:off x="4546833" y="2586955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62BB4EF3-7A0F-4600-BC23-35EBDED878BE}"/>
                </a:ext>
              </a:extLst>
            </p:cNvPr>
            <p:cNvSpPr/>
            <p:nvPr/>
          </p:nvSpPr>
          <p:spPr>
            <a:xfrm>
              <a:off x="4546833" y="867211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088C2FAA-A0AA-49FF-9D77-B67320967D8A}"/>
                </a:ext>
              </a:extLst>
            </p:cNvPr>
            <p:cNvSpPr/>
            <p:nvPr/>
          </p:nvSpPr>
          <p:spPr>
            <a:xfrm>
              <a:off x="4546833" y="1440459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EED2E275-E4CE-4800-836F-BBE4EDD83C2F}"/>
                </a:ext>
              </a:extLst>
            </p:cNvPr>
            <p:cNvSpPr/>
            <p:nvPr/>
          </p:nvSpPr>
          <p:spPr>
            <a:xfrm>
              <a:off x="4546833" y="2013707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D7F507E4-8AC4-4A65-A00A-128C1EE0B19B}"/>
                </a:ext>
              </a:extLst>
            </p:cNvPr>
            <p:cNvSpPr/>
            <p:nvPr/>
          </p:nvSpPr>
          <p:spPr>
            <a:xfrm>
              <a:off x="4546833" y="3160203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1603D0D-ED63-4E69-9D99-434426C9CC10}"/>
              </a:ext>
            </a:extLst>
          </p:cNvPr>
          <p:cNvSpPr txBox="1"/>
          <p:nvPr/>
        </p:nvSpPr>
        <p:spPr>
          <a:xfrm>
            <a:off x="3443208" y="3112104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.</a:t>
            </a:r>
            <a:endParaRPr lang="zh-TW" altLang="en-US" sz="24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DD9411C-16BE-441C-842E-8DD460733A19}"/>
              </a:ext>
            </a:extLst>
          </p:cNvPr>
          <p:cNvSpPr/>
          <p:nvPr/>
        </p:nvSpPr>
        <p:spPr>
          <a:xfrm>
            <a:off x="4441970" y="3899423"/>
            <a:ext cx="520118" cy="28303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7A3E10F1-567B-40CE-893A-319C47A4F00D}"/>
              </a:ext>
            </a:extLst>
          </p:cNvPr>
          <p:cNvSpPr txBox="1"/>
          <p:nvPr/>
        </p:nvSpPr>
        <p:spPr>
          <a:xfrm>
            <a:off x="3443208" y="3935076"/>
            <a:ext cx="893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Jenny</a:t>
            </a:r>
            <a:endParaRPr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AA7F1FE-22E0-4E84-AB08-05146CA80292}"/>
              </a:ext>
            </a:extLst>
          </p:cNvPr>
          <p:cNvSpPr txBox="1"/>
          <p:nvPr/>
        </p:nvSpPr>
        <p:spPr>
          <a:xfrm>
            <a:off x="3443208" y="4508324"/>
            <a:ext cx="741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Amy</a:t>
            </a:r>
            <a:endParaRPr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B68F295F-05C5-42DF-8D43-B8E7E60AE93B}"/>
              </a:ext>
            </a:extLst>
          </p:cNvPr>
          <p:cNvSpPr txBox="1"/>
          <p:nvPr/>
        </p:nvSpPr>
        <p:spPr>
          <a:xfrm>
            <a:off x="3443208" y="5081572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Tim</a:t>
            </a:r>
            <a:endParaRPr lang="zh-TW" altLang="en-US" sz="24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BE843BF-2597-46B5-9063-906830E8C780}"/>
              </a:ext>
            </a:extLst>
          </p:cNvPr>
          <p:cNvSpPr txBox="1"/>
          <p:nvPr/>
        </p:nvSpPr>
        <p:spPr>
          <a:xfrm>
            <a:off x="3443208" y="5654820"/>
            <a:ext cx="669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saw</a:t>
            </a:r>
            <a:endParaRPr lang="zh-TW" altLang="en-US" sz="2400" dirty="0"/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86455C25-1826-471D-8779-E2B9D0EC9CF2}"/>
              </a:ext>
            </a:extLst>
          </p:cNvPr>
          <p:cNvGrpSpPr/>
          <p:nvPr/>
        </p:nvGrpSpPr>
        <p:grpSpPr>
          <a:xfrm>
            <a:off x="4546833" y="4010712"/>
            <a:ext cx="310393" cy="2603385"/>
            <a:chOff x="4546833" y="867211"/>
            <a:chExt cx="310393" cy="2603385"/>
          </a:xfrm>
        </p:grpSpPr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27AD9550-C741-42C4-8A75-679B1967AF78}"/>
                </a:ext>
              </a:extLst>
            </p:cNvPr>
            <p:cNvSpPr/>
            <p:nvPr/>
          </p:nvSpPr>
          <p:spPr>
            <a:xfrm>
              <a:off x="4546833" y="2586955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5282C1F9-2249-4E4A-8FCD-69576B0BF5DF}"/>
                </a:ext>
              </a:extLst>
            </p:cNvPr>
            <p:cNvSpPr/>
            <p:nvPr/>
          </p:nvSpPr>
          <p:spPr>
            <a:xfrm>
              <a:off x="4546833" y="867211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5286E2A0-FD90-46E8-9DC9-1572C7B58502}"/>
                </a:ext>
              </a:extLst>
            </p:cNvPr>
            <p:cNvSpPr/>
            <p:nvPr/>
          </p:nvSpPr>
          <p:spPr>
            <a:xfrm>
              <a:off x="4546833" y="1440459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6C22FD8C-CA7D-4A77-B7FC-A1E0C079EB27}"/>
                </a:ext>
              </a:extLst>
            </p:cNvPr>
            <p:cNvSpPr/>
            <p:nvPr/>
          </p:nvSpPr>
          <p:spPr>
            <a:xfrm>
              <a:off x="4546833" y="2013707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657F6F37-C79E-4486-9531-3A193768EB81}"/>
                </a:ext>
              </a:extLst>
            </p:cNvPr>
            <p:cNvSpPr/>
            <p:nvPr/>
          </p:nvSpPr>
          <p:spPr>
            <a:xfrm>
              <a:off x="4546833" y="3160203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5C1F4E9-9F5A-42C4-8BDC-DDA117AFE2AA}"/>
              </a:ext>
            </a:extLst>
          </p:cNvPr>
          <p:cNvSpPr txBox="1"/>
          <p:nvPr/>
        </p:nvSpPr>
        <p:spPr>
          <a:xfrm>
            <a:off x="3443208" y="6228068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.</a:t>
            </a:r>
            <a:endParaRPr lang="zh-TW" altLang="en-US" sz="2400" dirty="0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55DF2E7-66A5-4C33-8009-582FB1E76412}"/>
              </a:ext>
            </a:extLst>
          </p:cNvPr>
          <p:cNvGrpSpPr/>
          <p:nvPr/>
        </p:nvGrpSpPr>
        <p:grpSpPr>
          <a:xfrm>
            <a:off x="6605671" y="2173876"/>
            <a:ext cx="310393" cy="3097477"/>
            <a:chOff x="6605671" y="1880261"/>
            <a:chExt cx="310393" cy="3097477"/>
          </a:xfrm>
        </p:grpSpPr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CE266780-FA65-4F5A-9FDC-A6FE6B1767B1}"/>
                </a:ext>
              </a:extLst>
            </p:cNvPr>
            <p:cNvSpPr/>
            <p:nvPr/>
          </p:nvSpPr>
          <p:spPr>
            <a:xfrm>
              <a:off x="6605671" y="3273803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6DCDFE72-9258-4444-AC3F-9657459658FF}"/>
                </a:ext>
              </a:extLst>
            </p:cNvPr>
            <p:cNvSpPr/>
            <p:nvPr/>
          </p:nvSpPr>
          <p:spPr>
            <a:xfrm>
              <a:off x="6605671" y="2577032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35A42BA4-A132-430C-B8F4-BC75B4485371}"/>
                </a:ext>
              </a:extLst>
            </p:cNvPr>
            <p:cNvSpPr/>
            <p:nvPr/>
          </p:nvSpPr>
          <p:spPr>
            <a:xfrm>
              <a:off x="6605671" y="1880261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03086E-7746-4E86-B495-E56036F25037}"/>
                </a:ext>
              </a:extLst>
            </p:cNvPr>
            <p:cNvSpPr/>
            <p:nvPr/>
          </p:nvSpPr>
          <p:spPr>
            <a:xfrm>
              <a:off x="6605671" y="3970574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B65D411A-4DC6-495C-ADCB-A512403EF398}"/>
                </a:ext>
              </a:extLst>
            </p:cNvPr>
            <p:cNvSpPr/>
            <p:nvPr/>
          </p:nvSpPr>
          <p:spPr>
            <a:xfrm>
              <a:off x="6605671" y="4667345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85D65347-1616-45A7-8AB9-EFE4F6C5535D}"/>
              </a:ext>
            </a:extLst>
          </p:cNvPr>
          <p:cNvSpPr/>
          <p:nvPr/>
        </p:nvSpPr>
        <p:spPr>
          <a:xfrm>
            <a:off x="6500808" y="1954985"/>
            <a:ext cx="520118" cy="35988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A3C985BD-650D-440F-BCA9-EBA082033ED3}"/>
              </a:ext>
            </a:extLst>
          </p:cNvPr>
          <p:cNvSpPr txBox="1"/>
          <p:nvPr/>
        </p:nvSpPr>
        <p:spPr>
          <a:xfrm>
            <a:off x="7139843" y="2098239"/>
            <a:ext cx="893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Jenny</a:t>
            </a:r>
            <a:endParaRPr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600D5995-168C-4D66-9B9D-13D8BB351563}"/>
              </a:ext>
            </a:extLst>
          </p:cNvPr>
          <p:cNvSpPr txBox="1"/>
          <p:nvPr/>
        </p:nvSpPr>
        <p:spPr>
          <a:xfrm>
            <a:off x="7139843" y="2838625"/>
            <a:ext cx="741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Amy</a:t>
            </a:r>
            <a:endParaRPr lang="zh-TW" altLang="en-US" sz="24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7419CE76-AF3F-4702-B9BA-31C7B297B16F}"/>
              </a:ext>
            </a:extLst>
          </p:cNvPr>
          <p:cNvSpPr txBox="1"/>
          <p:nvPr/>
        </p:nvSpPr>
        <p:spPr>
          <a:xfrm>
            <a:off x="7133806" y="3491781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Tim</a:t>
            </a:r>
            <a:endParaRPr lang="zh-TW" altLang="en-US" sz="24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8E7B0E82-5B45-4448-A94C-536153094F8F}"/>
              </a:ext>
            </a:extLst>
          </p:cNvPr>
          <p:cNvSpPr txBox="1"/>
          <p:nvPr/>
        </p:nvSpPr>
        <p:spPr>
          <a:xfrm>
            <a:off x="7129962" y="4188552"/>
            <a:ext cx="669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saw</a:t>
            </a:r>
            <a:endParaRPr lang="zh-TW" altLang="en-US" sz="2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D5CFD954-9474-4E39-8D58-120D65E5846E}"/>
              </a:ext>
            </a:extLst>
          </p:cNvPr>
          <p:cNvSpPr txBox="1"/>
          <p:nvPr/>
        </p:nvSpPr>
        <p:spPr>
          <a:xfrm>
            <a:off x="7133806" y="4809688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.</a:t>
            </a:r>
            <a:endParaRPr lang="zh-TW" altLang="en-US" sz="2400" dirty="0"/>
          </a:p>
        </p:txBody>
      </p:sp>
      <p:cxnSp>
        <p:nvCxnSpPr>
          <p:cNvPr id="67" name="接點: 弧形 66">
            <a:extLst>
              <a:ext uri="{FF2B5EF4-FFF2-40B4-BE49-F238E27FC236}">
                <a16:creationId xmlns:a16="http://schemas.microsoft.com/office/drawing/2014/main" id="{34248ABD-A993-482F-8314-F02D7BD20443}"/>
              </a:ext>
            </a:extLst>
          </p:cNvPr>
          <p:cNvCxnSpPr>
            <a:stCxn id="64" idx="3"/>
          </p:cNvCxnSpPr>
          <p:nvPr/>
        </p:nvCxnSpPr>
        <p:spPr>
          <a:xfrm flipV="1">
            <a:off x="7784946" y="2110180"/>
            <a:ext cx="703446" cy="1612434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ADFC075A-061C-41CF-9E32-583484B9EBCB}"/>
              </a:ext>
            </a:extLst>
          </p:cNvPr>
          <p:cNvCxnSpPr>
            <a:cxnSpLocks/>
          </p:cNvCxnSpPr>
          <p:nvPr/>
        </p:nvCxnSpPr>
        <p:spPr>
          <a:xfrm flipV="1">
            <a:off x="8488155" y="109057"/>
            <a:ext cx="0" cy="20095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CC650AF7-E36A-48FA-A65C-EADAE802D9A3}"/>
              </a:ext>
            </a:extLst>
          </p:cNvPr>
          <p:cNvCxnSpPr/>
          <p:nvPr/>
        </p:nvCxnSpPr>
        <p:spPr>
          <a:xfrm flipH="1">
            <a:off x="7395416" y="520988"/>
            <a:ext cx="10929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6E6C7D4A-AB71-4D1F-85D8-6F4CD1A43BBF}"/>
              </a:ext>
            </a:extLst>
          </p:cNvPr>
          <p:cNvCxnSpPr>
            <a:cxnSpLocks/>
          </p:cNvCxnSpPr>
          <p:nvPr/>
        </p:nvCxnSpPr>
        <p:spPr>
          <a:xfrm flipH="1">
            <a:off x="2300696" y="520988"/>
            <a:ext cx="5094720" cy="0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接點: 肘形 86">
            <a:extLst>
              <a:ext uri="{FF2B5EF4-FFF2-40B4-BE49-F238E27FC236}">
                <a16:creationId xmlns:a16="http://schemas.microsoft.com/office/drawing/2014/main" id="{AC95ED81-69C6-4E51-9178-9CD3FE66E4B8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H="1">
            <a:off x="2034226" y="787458"/>
            <a:ext cx="1675453" cy="114251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E2E5F7BE-17A6-48A8-B402-9FF1FC3F46ED}"/>
              </a:ext>
            </a:extLst>
          </p:cNvPr>
          <p:cNvSpPr txBox="1"/>
          <p:nvPr/>
        </p:nvSpPr>
        <p:spPr>
          <a:xfrm>
            <a:off x="1016321" y="4776294"/>
            <a:ext cx="204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new information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13C5902D-2830-4941-A0DF-584D3ADBDE61}"/>
              </a:ext>
            </a:extLst>
          </p:cNvPr>
          <p:cNvSpPr txBox="1"/>
          <p:nvPr/>
        </p:nvSpPr>
        <p:spPr>
          <a:xfrm>
            <a:off x="7264611" y="569292"/>
            <a:ext cx="115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prediction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203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0B01368-1270-41AA-877B-68BD422A09C5}"/>
              </a:ext>
            </a:extLst>
          </p:cNvPr>
          <p:cNvSpPr/>
          <p:nvPr/>
        </p:nvSpPr>
        <p:spPr>
          <a:xfrm>
            <a:off x="4441970" y="783459"/>
            <a:ext cx="520118" cy="28303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EDD9F48-2EAC-4411-B44A-DC51138986AE}"/>
              </a:ext>
            </a:extLst>
          </p:cNvPr>
          <p:cNvSpPr txBox="1"/>
          <p:nvPr/>
        </p:nvSpPr>
        <p:spPr>
          <a:xfrm>
            <a:off x="3443208" y="819112"/>
            <a:ext cx="893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Jenny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1EB619C-51CC-4C08-841B-68D71D1A9C0A}"/>
              </a:ext>
            </a:extLst>
          </p:cNvPr>
          <p:cNvSpPr txBox="1"/>
          <p:nvPr/>
        </p:nvSpPr>
        <p:spPr>
          <a:xfrm>
            <a:off x="3443208" y="1392360"/>
            <a:ext cx="741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Amy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1B39F1C-1CB4-4A3B-B563-B9CEBDBACE3B}"/>
              </a:ext>
            </a:extLst>
          </p:cNvPr>
          <p:cNvSpPr txBox="1"/>
          <p:nvPr/>
        </p:nvSpPr>
        <p:spPr>
          <a:xfrm>
            <a:off x="3443208" y="1965608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Tim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A7153B3-1FAA-42D9-B147-A6820CE40CE8}"/>
              </a:ext>
            </a:extLst>
          </p:cNvPr>
          <p:cNvSpPr txBox="1"/>
          <p:nvPr/>
        </p:nvSpPr>
        <p:spPr>
          <a:xfrm>
            <a:off x="3443208" y="2538856"/>
            <a:ext cx="669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saw</a:t>
            </a:r>
            <a:endParaRPr lang="zh-TW" altLang="en-US" sz="2400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2DDC94C-D687-4AE7-9BFF-798C0A7AF153}"/>
              </a:ext>
            </a:extLst>
          </p:cNvPr>
          <p:cNvGrpSpPr/>
          <p:nvPr/>
        </p:nvGrpSpPr>
        <p:grpSpPr>
          <a:xfrm>
            <a:off x="4546833" y="894748"/>
            <a:ext cx="310393" cy="2603385"/>
            <a:chOff x="4546833" y="867211"/>
            <a:chExt cx="310393" cy="2603385"/>
          </a:xfrm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AB04ADA6-4A07-4E70-A6EB-E447B73158BD}"/>
                </a:ext>
              </a:extLst>
            </p:cNvPr>
            <p:cNvSpPr/>
            <p:nvPr/>
          </p:nvSpPr>
          <p:spPr>
            <a:xfrm>
              <a:off x="4546833" y="2586955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62BB4EF3-7A0F-4600-BC23-35EBDED878BE}"/>
                </a:ext>
              </a:extLst>
            </p:cNvPr>
            <p:cNvSpPr/>
            <p:nvPr/>
          </p:nvSpPr>
          <p:spPr>
            <a:xfrm>
              <a:off x="4546833" y="867211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088C2FAA-A0AA-49FF-9D77-B67320967D8A}"/>
                </a:ext>
              </a:extLst>
            </p:cNvPr>
            <p:cNvSpPr/>
            <p:nvPr/>
          </p:nvSpPr>
          <p:spPr>
            <a:xfrm>
              <a:off x="4546833" y="1440459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EED2E275-E4CE-4800-836F-BBE4EDD83C2F}"/>
                </a:ext>
              </a:extLst>
            </p:cNvPr>
            <p:cNvSpPr/>
            <p:nvPr/>
          </p:nvSpPr>
          <p:spPr>
            <a:xfrm>
              <a:off x="4546833" y="2013707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D7F507E4-8AC4-4A65-A00A-128C1EE0B19B}"/>
                </a:ext>
              </a:extLst>
            </p:cNvPr>
            <p:cNvSpPr/>
            <p:nvPr/>
          </p:nvSpPr>
          <p:spPr>
            <a:xfrm>
              <a:off x="4546833" y="3160203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1603D0D-ED63-4E69-9D99-434426C9CC10}"/>
              </a:ext>
            </a:extLst>
          </p:cNvPr>
          <p:cNvSpPr txBox="1"/>
          <p:nvPr/>
        </p:nvSpPr>
        <p:spPr>
          <a:xfrm>
            <a:off x="3443208" y="3112104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.</a:t>
            </a:r>
            <a:endParaRPr lang="zh-TW" altLang="en-US" sz="24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DD9411C-16BE-441C-842E-8DD460733A19}"/>
              </a:ext>
            </a:extLst>
          </p:cNvPr>
          <p:cNvSpPr/>
          <p:nvPr/>
        </p:nvSpPr>
        <p:spPr>
          <a:xfrm>
            <a:off x="4441970" y="3899423"/>
            <a:ext cx="520118" cy="28303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7A3E10F1-567B-40CE-893A-319C47A4F00D}"/>
              </a:ext>
            </a:extLst>
          </p:cNvPr>
          <p:cNvSpPr txBox="1"/>
          <p:nvPr/>
        </p:nvSpPr>
        <p:spPr>
          <a:xfrm>
            <a:off x="3443208" y="3935076"/>
            <a:ext cx="893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Jenny</a:t>
            </a:r>
            <a:endParaRPr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AA7F1FE-22E0-4E84-AB08-05146CA80292}"/>
              </a:ext>
            </a:extLst>
          </p:cNvPr>
          <p:cNvSpPr txBox="1"/>
          <p:nvPr/>
        </p:nvSpPr>
        <p:spPr>
          <a:xfrm>
            <a:off x="3443208" y="4508324"/>
            <a:ext cx="741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Amy</a:t>
            </a:r>
            <a:endParaRPr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B68F295F-05C5-42DF-8D43-B8E7E60AE93B}"/>
              </a:ext>
            </a:extLst>
          </p:cNvPr>
          <p:cNvSpPr txBox="1"/>
          <p:nvPr/>
        </p:nvSpPr>
        <p:spPr>
          <a:xfrm>
            <a:off x="3443208" y="5081572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Tim</a:t>
            </a:r>
            <a:endParaRPr lang="zh-TW" altLang="en-US" sz="24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BE843BF-2597-46B5-9063-906830E8C780}"/>
              </a:ext>
            </a:extLst>
          </p:cNvPr>
          <p:cNvSpPr txBox="1"/>
          <p:nvPr/>
        </p:nvSpPr>
        <p:spPr>
          <a:xfrm>
            <a:off x="3443208" y="5654820"/>
            <a:ext cx="669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saw</a:t>
            </a:r>
            <a:endParaRPr lang="zh-TW" altLang="en-US" sz="2400" dirty="0"/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86455C25-1826-471D-8779-E2B9D0EC9CF2}"/>
              </a:ext>
            </a:extLst>
          </p:cNvPr>
          <p:cNvGrpSpPr/>
          <p:nvPr/>
        </p:nvGrpSpPr>
        <p:grpSpPr>
          <a:xfrm>
            <a:off x="4546833" y="4010712"/>
            <a:ext cx="310393" cy="2603385"/>
            <a:chOff x="4546833" y="867211"/>
            <a:chExt cx="310393" cy="2603385"/>
          </a:xfrm>
        </p:grpSpPr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27AD9550-C741-42C4-8A75-679B1967AF78}"/>
                </a:ext>
              </a:extLst>
            </p:cNvPr>
            <p:cNvSpPr/>
            <p:nvPr/>
          </p:nvSpPr>
          <p:spPr>
            <a:xfrm>
              <a:off x="4546833" y="2586955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5282C1F9-2249-4E4A-8FCD-69576B0BF5DF}"/>
                </a:ext>
              </a:extLst>
            </p:cNvPr>
            <p:cNvSpPr/>
            <p:nvPr/>
          </p:nvSpPr>
          <p:spPr>
            <a:xfrm>
              <a:off x="4546833" y="867211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5286E2A0-FD90-46E8-9DC9-1572C7B58502}"/>
                </a:ext>
              </a:extLst>
            </p:cNvPr>
            <p:cNvSpPr/>
            <p:nvPr/>
          </p:nvSpPr>
          <p:spPr>
            <a:xfrm>
              <a:off x="4546833" y="1440459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6C22FD8C-CA7D-4A77-B7FC-A1E0C079EB27}"/>
                </a:ext>
              </a:extLst>
            </p:cNvPr>
            <p:cNvSpPr/>
            <p:nvPr/>
          </p:nvSpPr>
          <p:spPr>
            <a:xfrm>
              <a:off x="4546833" y="2013707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657F6F37-C79E-4486-9531-3A193768EB81}"/>
                </a:ext>
              </a:extLst>
            </p:cNvPr>
            <p:cNvSpPr/>
            <p:nvPr/>
          </p:nvSpPr>
          <p:spPr>
            <a:xfrm>
              <a:off x="4546833" y="3160203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5C1F4E9-9F5A-42C4-8BDC-DDA117AFE2AA}"/>
              </a:ext>
            </a:extLst>
          </p:cNvPr>
          <p:cNvSpPr txBox="1"/>
          <p:nvPr/>
        </p:nvSpPr>
        <p:spPr>
          <a:xfrm>
            <a:off x="3443208" y="6228068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.</a:t>
            </a:r>
            <a:endParaRPr lang="zh-TW" altLang="en-US" sz="2400" dirty="0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55DF2E7-66A5-4C33-8009-582FB1E76412}"/>
              </a:ext>
            </a:extLst>
          </p:cNvPr>
          <p:cNvGrpSpPr/>
          <p:nvPr/>
        </p:nvGrpSpPr>
        <p:grpSpPr>
          <a:xfrm>
            <a:off x="6605671" y="2173876"/>
            <a:ext cx="310393" cy="3097477"/>
            <a:chOff x="6605671" y="1880261"/>
            <a:chExt cx="310393" cy="3097477"/>
          </a:xfrm>
        </p:grpSpPr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CE266780-FA65-4F5A-9FDC-A6FE6B1767B1}"/>
                </a:ext>
              </a:extLst>
            </p:cNvPr>
            <p:cNvSpPr/>
            <p:nvPr/>
          </p:nvSpPr>
          <p:spPr>
            <a:xfrm>
              <a:off x="6605671" y="3273803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6DCDFE72-9258-4444-AC3F-9657459658FF}"/>
                </a:ext>
              </a:extLst>
            </p:cNvPr>
            <p:cNvSpPr/>
            <p:nvPr/>
          </p:nvSpPr>
          <p:spPr>
            <a:xfrm>
              <a:off x="6605671" y="2577032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35A42BA4-A132-430C-B8F4-BC75B4485371}"/>
                </a:ext>
              </a:extLst>
            </p:cNvPr>
            <p:cNvSpPr/>
            <p:nvPr/>
          </p:nvSpPr>
          <p:spPr>
            <a:xfrm>
              <a:off x="6605671" y="1880261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03086E-7746-4E86-B495-E56036F25037}"/>
                </a:ext>
              </a:extLst>
            </p:cNvPr>
            <p:cNvSpPr/>
            <p:nvPr/>
          </p:nvSpPr>
          <p:spPr>
            <a:xfrm>
              <a:off x="6605671" y="3970574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B65D411A-4DC6-495C-ADCB-A512403EF398}"/>
                </a:ext>
              </a:extLst>
            </p:cNvPr>
            <p:cNvSpPr/>
            <p:nvPr/>
          </p:nvSpPr>
          <p:spPr>
            <a:xfrm>
              <a:off x="6605671" y="4667345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85D65347-1616-45A7-8AB9-EFE4F6C5535D}"/>
              </a:ext>
            </a:extLst>
          </p:cNvPr>
          <p:cNvSpPr/>
          <p:nvPr/>
        </p:nvSpPr>
        <p:spPr>
          <a:xfrm>
            <a:off x="6500808" y="1954985"/>
            <a:ext cx="520118" cy="35988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A3C985BD-650D-440F-BCA9-EBA082033ED3}"/>
              </a:ext>
            </a:extLst>
          </p:cNvPr>
          <p:cNvSpPr txBox="1"/>
          <p:nvPr/>
        </p:nvSpPr>
        <p:spPr>
          <a:xfrm>
            <a:off x="7139843" y="2098239"/>
            <a:ext cx="893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Jenny</a:t>
            </a:r>
            <a:endParaRPr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600D5995-168C-4D66-9B9D-13D8BB351563}"/>
              </a:ext>
            </a:extLst>
          </p:cNvPr>
          <p:cNvSpPr txBox="1"/>
          <p:nvPr/>
        </p:nvSpPr>
        <p:spPr>
          <a:xfrm>
            <a:off x="7139843" y="2838625"/>
            <a:ext cx="741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Amy</a:t>
            </a:r>
            <a:endParaRPr lang="zh-TW" altLang="en-US" sz="24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7419CE76-AF3F-4702-B9BA-31C7B297B16F}"/>
              </a:ext>
            </a:extLst>
          </p:cNvPr>
          <p:cNvSpPr txBox="1"/>
          <p:nvPr/>
        </p:nvSpPr>
        <p:spPr>
          <a:xfrm>
            <a:off x="7133806" y="3491781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Tim</a:t>
            </a:r>
            <a:endParaRPr lang="zh-TW" altLang="en-US" sz="24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8E7B0E82-5B45-4448-A94C-536153094F8F}"/>
              </a:ext>
            </a:extLst>
          </p:cNvPr>
          <p:cNvSpPr txBox="1"/>
          <p:nvPr/>
        </p:nvSpPr>
        <p:spPr>
          <a:xfrm>
            <a:off x="7129962" y="4188552"/>
            <a:ext cx="669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saw</a:t>
            </a:r>
            <a:endParaRPr lang="zh-TW" altLang="en-US" sz="2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D5CFD954-9474-4E39-8D58-120D65E5846E}"/>
              </a:ext>
            </a:extLst>
          </p:cNvPr>
          <p:cNvSpPr txBox="1"/>
          <p:nvPr/>
        </p:nvSpPr>
        <p:spPr>
          <a:xfrm>
            <a:off x="7133806" y="4809688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.</a:t>
            </a:r>
            <a:endParaRPr lang="zh-TW" altLang="en-US" sz="2400" dirty="0"/>
          </a:p>
        </p:txBody>
      </p:sp>
      <p:cxnSp>
        <p:nvCxnSpPr>
          <p:cNvPr id="67" name="接點: 弧形 66">
            <a:extLst>
              <a:ext uri="{FF2B5EF4-FFF2-40B4-BE49-F238E27FC236}">
                <a16:creationId xmlns:a16="http://schemas.microsoft.com/office/drawing/2014/main" id="{34248ABD-A993-482F-8314-F02D7BD20443}"/>
              </a:ext>
            </a:extLst>
          </p:cNvPr>
          <p:cNvCxnSpPr>
            <a:stCxn id="64" idx="3"/>
          </p:cNvCxnSpPr>
          <p:nvPr/>
        </p:nvCxnSpPr>
        <p:spPr>
          <a:xfrm flipV="1">
            <a:off x="7784946" y="2110180"/>
            <a:ext cx="703446" cy="1612434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ADFC075A-061C-41CF-9E32-583484B9EBCB}"/>
              </a:ext>
            </a:extLst>
          </p:cNvPr>
          <p:cNvCxnSpPr>
            <a:cxnSpLocks/>
          </p:cNvCxnSpPr>
          <p:nvPr/>
        </p:nvCxnSpPr>
        <p:spPr>
          <a:xfrm flipV="1">
            <a:off x="8488155" y="109057"/>
            <a:ext cx="0" cy="20095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CC650AF7-E36A-48FA-A65C-EADAE802D9A3}"/>
              </a:ext>
            </a:extLst>
          </p:cNvPr>
          <p:cNvCxnSpPr/>
          <p:nvPr/>
        </p:nvCxnSpPr>
        <p:spPr>
          <a:xfrm flipH="1">
            <a:off x="7395416" y="520988"/>
            <a:ext cx="10929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6E6C7D4A-AB71-4D1F-85D8-6F4CD1A43BBF}"/>
              </a:ext>
            </a:extLst>
          </p:cNvPr>
          <p:cNvCxnSpPr>
            <a:cxnSpLocks/>
          </p:cNvCxnSpPr>
          <p:nvPr/>
        </p:nvCxnSpPr>
        <p:spPr>
          <a:xfrm flipH="1">
            <a:off x="2300696" y="520988"/>
            <a:ext cx="5094720" cy="0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接點: 肘形 86">
            <a:extLst>
              <a:ext uri="{FF2B5EF4-FFF2-40B4-BE49-F238E27FC236}">
                <a16:creationId xmlns:a16="http://schemas.microsoft.com/office/drawing/2014/main" id="{AC95ED81-69C6-4E51-9178-9CD3FE66E4B8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H="1">
            <a:off x="2034226" y="787458"/>
            <a:ext cx="1675453" cy="114251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E2E5F7BE-17A6-48A8-B402-9FF1FC3F46ED}"/>
              </a:ext>
            </a:extLst>
          </p:cNvPr>
          <p:cNvSpPr txBox="1"/>
          <p:nvPr/>
        </p:nvSpPr>
        <p:spPr>
          <a:xfrm>
            <a:off x="1016321" y="4776294"/>
            <a:ext cx="204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new information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13C5902D-2830-4941-A0DF-584D3ADBDE61}"/>
              </a:ext>
            </a:extLst>
          </p:cNvPr>
          <p:cNvSpPr txBox="1"/>
          <p:nvPr/>
        </p:nvSpPr>
        <p:spPr>
          <a:xfrm>
            <a:off x="7264611" y="569292"/>
            <a:ext cx="115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prediction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B1211595-1664-4A71-8201-BA9846C1C0E5}"/>
              </a:ext>
            </a:extLst>
          </p:cNvPr>
          <p:cNvCxnSpPr>
            <a:stCxn id="50" idx="6"/>
            <a:endCxn id="58" idx="2"/>
          </p:cNvCxnSpPr>
          <p:nvPr/>
        </p:nvCxnSpPr>
        <p:spPr>
          <a:xfrm>
            <a:off x="4857226" y="4165909"/>
            <a:ext cx="1748445" cy="25347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62A0D6E-7F76-482D-9069-527355B55C82}"/>
              </a:ext>
            </a:extLst>
          </p:cNvPr>
          <p:cNvCxnSpPr>
            <a:stCxn id="51" idx="6"/>
          </p:cNvCxnSpPr>
          <p:nvPr/>
        </p:nvCxnSpPr>
        <p:spPr>
          <a:xfrm flipV="1">
            <a:off x="4857226" y="4396741"/>
            <a:ext cx="1748445" cy="34241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0D3C8D1-7561-43C7-A82E-AE29E28E9901}"/>
              </a:ext>
            </a:extLst>
          </p:cNvPr>
          <p:cNvCxnSpPr>
            <a:stCxn id="52" idx="6"/>
            <a:endCxn id="58" idx="2"/>
          </p:cNvCxnSpPr>
          <p:nvPr/>
        </p:nvCxnSpPr>
        <p:spPr>
          <a:xfrm flipV="1">
            <a:off x="4857226" y="4419386"/>
            <a:ext cx="1748445" cy="89301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12328C7-9F1D-4E12-837E-5AF155A3BE1D}"/>
              </a:ext>
            </a:extLst>
          </p:cNvPr>
          <p:cNvCxnSpPr>
            <a:stCxn id="50" idx="6"/>
            <a:endCxn id="59" idx="2"/>
          </p:cNvCxnSpPr>
          <p:nvPr/>
        </p:nvCxnSpPr>
        <p:spPr>
          <a:xfrm>
            <a:off x="4857226" y="4165909"/>
            <a:ext cx="1748445" cy="95024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6EBFFF7-C0A1-40FA-9B5E-B8FBFC6AAC10}"/>
              </a:ext>
            </a:extLst>
          </p:cNvPr>
          <p:cNvCxnSpPr>
            <a:stCxn id="51" idx="6"/>
            <a:endCxn id="59" idx="2"/>
          </p:cNvCxnSpPr>
          <p:nvPr/>
        </p:nvCxnSpPr>
        <p:spPr>
          <a:xfrm>
            <a:off x="4857226" y="4739157"/>
            <a:ext cx="1748445" cy="37700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1EA8D52-5B66-4F2F-A30B-091745F1DF01}"/>
              </a:ext>
            </a:extLst>
          </p:cNvPr>
          <p:cNvCxnSpPr>
            <a:stCxn id="52" idx="6"/>
            <a:endCxn id="59" idx="2"/>
          </p:cNvCxnSpPr>
          <p:nvPr/>
        </p:nvCxnSpPr>
        <p:spPr>
          <a:xfrm flipV="1">
            <a:off x="4857226" y="5116157"/>
            <a:ext cx="1748445" cy="19624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24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0B01368-1270-41AA-877B-68BD422A09C5}"/>
              </a:ext>
            </a:extLst>
          </p:cNvPr>
          <p:cNvSpPr/>
          <p:nvPr/>
        </p:nvSpPr>
        <p:spPr>
          <a:xfrm>
            <a:off x="4441970" y="783459"/>
            <a:ext cx="520118" cy="28303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EDD9F48-2EAC-4411-B44A-DC51138986AE}"/>
              </a:ext>
            </a:extLst>
          </p:cNvPr>
          <p:cNvSpPr txBox="1"/>
          <p:nvPr/>
        </p:nvSpPr>
        <p:spPr>
          <a:xfrm>
            <a:off x="3443208" y="819112"/>
            <a:ext cx="893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Jenny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1EB619C-51CC-4C08-841B-68D71D1A9C0A}"/>
              </a:ext>
            </a:extLst>
          </p:cNvPr>
          <p:cNvSpPr txBox="1"/>
          <p:nvPr/>
        </p:nvSpPr>
        <p:spPr>
          <a:xfrm>
            <a:off x="3443208" y="1392360"/>
            <a:ext cx="741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Amy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1B39F1C-1CB4-4A3B-B563-B9CEBDBACE3B}"/>
              </a:ext>
            </a:extLst>
          </p:cNvPr>
          <p:cNvSpPr txBox="1"/>
          <p:nvPr/>
        </p:nvSpPr>
        <p:spPr>
          <a:xfrm>
            <a:off x="3443208" y="1965608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Tim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A7153B3-1FAA-42D9-B147-A6820CE40CE8}"/>
              </a:ext>
            </a:extLst>
          </p:cNvPr>
          <p:cNvSpPr txBox="1"/>
          <p:nvPr/>
        </p:nvSpPr>
        <p:spPr>
          <a:xfrm>
            <a:off x="3443208" y="2538856"/>
            <a:ext cx="669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saw</a:t>
            </a:r>
            <a:endParaRPr lang="zh-TW" altLang="en-US" sz="2400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2DDC94C-D687-4AE7-9BFF-798C0A7AF153}"/>
              </a:ext>
            </a:extLst>
          </p:cNvPr>
          <p:cNvGrpSpPr/>
          <p:nvPr/>
        </p:nvGrpSpPr>
        <p:grpSpPr>
          <a:xfrm>
            <a:off x="4546833" y="894748"/>
            <a:ext cx="310393" cy="2603385"/>
            <a:chOff x="4546833" y="867211"/>
            <a:chExt cx="310393" cy="2603385"/>
          </a:xfrm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AB04ADA6-4A07-4E70-A6EB-E447B73158BD}"/>
                </a:ext>
              </a:extLst>
            </p:cNvPr>
            <p:cNvSpPr/>
            <p:nvPr/>
          </p:nvSpPr>
          <p:spPr>
            <a:xfrm>
              <a:off x="4546833" y="2586955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62BB4EF3-7A0F-4600-BC23-35EBDED878BE}"/>
                </a:ext>
              </a:extLst>
            </p:cNvPr>
            <p:cNvSpPr/>
            <p:nvPr/>
          </p:nvSpPr>
          <p:spPr>
            <a:xfrm>
              <a:off x="4546833" y="867211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088C2FAA-A0AA-49FF-9D77-B67320967D8A}"/>
                </a:ext>
              </a:extLst>
            </p:cNvPr>
            <p:cNvSpPr/>
            <p:nvPr/>
          </p:nvSpPr>
          <p:spPr>
            <a:xfrm>
              <a:off x="4546833" y="1440459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EED2E275-E4CE-4800-836F-BBE4EDD83C2F}"/>
                </a:ext>
              </a:extLst>
            </p:cNvPr>
            <p:cNvSpPr/>
            <p:nvPr/>
          </p:nvSpPr>
          <p:spPr>
            <a:xfrm>
              <a:off x="4546833" y="2013707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D7F507E4-8AC4-4A65-A00A-128C1EE0B19B}"/>
                </a:ext>
              </a:extLst>
            </p:cNvPr>
            <p:cNvSpPr/>
            <p:nvPr/>
          </p:nvSpPr>
          <p:spPr>
            <a:xfrm>
              <a:off x="4546833" y="3160203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1603D0D-ED63-4E69-9D99-434426C9CC10}"/>
              </a:ext>
            </a:extLst>
          </p:cNvPr>
          <p:cNvSpPr txBox="1"/>
          <p:nvPr/>
        </p:nvSpPr>
        <p:spPr>
          <a:xfrm>
            <a:off x="3443208" y="3112104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.</a:t>
            </a:r>
            <a:endParaRPr lang="zh-TW" altLang="en-US" sz="24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DD9411C-16BE-441C-842E-8DD460733A19}"/>
              </a:ext>
            </a:extLst>
          </p:cNvPr>
          <p:cNvSpPr/>
          <p:nvPr/>
        </p:nvSpPr>
        <p:spPr>
          <a:xfrm>
            <a:off x="4441970" y="3899423"/>
            <a:ext cx="520118" cy="28303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7A3E10F1-567B-40CE-893A-319C47A4F00D}"/>
              </a:ext>
            </a:extLst>
          </p:cNvPr>
          <p:cNvSpPr txBox="1"/>
          <p:nvPr/>
        </p:nvSpPr>
        <p:spPr>
          <a:xfrm>
            <a:off x="3443208" y="3935076"/>
            <a:ext cx="893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Jenny</a:t>
            </a:r>
            <a:endParaRPr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AA7F1FE-22E0-4E84-AB08-05146CA80292}"/>
              </a:ext>
            </a:extLst>
          </p:cNvPr>
          <p:cNvSpPr txBox="1"/>
          <p:nvPr/>
        </p:nvSpPr>
        <p:spPr>
          <a:xfrm>
            <a:off x="3443208" y="4508324"/>
            <a:ext cx="741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Amy</a:t>
            </a:r>
            <a:endParaRPr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B68F295F-05C5-42DF-8D43-B8E7E60AE93B}"/>
              </a:ext>
            </a:extLst>
          </p:cNvPr>
          <p:cNvSpPr txBox="1"/>
          <p:nvPr/>
        </p:nvSpPr>
        <p:spPr>
          <a:xfrm>
            <a:off x="3443208" y="5081572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Tim</a:t>
            </a:r>
            <a:endParaRPr lang="zh-TW" altLang="en-US" sz="24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BE843BF-2597-46B5-9063-906830E8C780}"/>
              </a:ext>
            </a:extLst>
          </p:cNvPr>
          <p:cNvSpPr txBox="1"/>
          <p:nvPr/>
        </p:nvSpPr>
        <p:spPr>
          <a:xfrm>
            <a:off x="3443208" y="5654820"/>
            <a:ext cx="669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saw</a:t>
            </a:r>
            <a:endParaRPr lang="zh-TW" altLang="en-US" sz="2400" dirty="0"/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86455C25-1826-471D-8779-E2B9D0EC9CF2}"/>
              </a:ext>
            </a:extLst>
          </p:cNvPr>
          <p:cNvGrpSpPr/>
          <p:nvPr/>
        </p:nvGrpSpPr>
        <p:grpSpPr>
          <a:xfrm>
            <a:off x="4546833" y="4010712"/>
            <a:ext cx="310393" cy="2603385"/>
            <a:chOff x="4546833" y="867211"/>
            <a:chExt cx="310393" cy="2603385"/>
          </a:xfrm>
        </p:grpSpPr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27AD9550-C741-42C4-8A75-679B1967AF78}"/>
                </a:ext>
              </a:extLst>
            </p:cNvPr>
            <p:cNvSpPr/>
            <p:nvPr/>
          </p:nvSpPr>
          <p:spPr>
            <a:xfrm>
              <a:off x="4546833" y="2586955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5282C1F9-2249-4E4A-8FCD-69576B0BF5DF}"/>
                </a:ext>
              </a:extLst>
            </p:cNvPr>
            <p:cNvSpPr/>
            <p:nvPr/>
          </p:nvSpPr>
          <p:spPr>
            <a:xfrm>
              <a:off x="4546833" y="867211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5286E2A0-FD90-46E8-9DC9-1572C7B58502}"/>
                </a:ext>
              </a:extLst>
            </p:cNvPr>
            <p:cNvSpPr/>
            <p:nvPr/>
          </p:nvSpPr>
          <p:spPr>
            <a:xfrm>
              <a:off x="4546833" y="1440459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6C22FD8C-CA7D-4A77-B7FC-A1E0C079EB27}"/>
                </a:ext>
              </a:extLst>
            </p:cNvPr>
            <p:cNvSpPr/>
            <p:nvPr/>
          </p:nvSpPr>
          <p:spPr>
            <a:xfrm>
              <a:off x="4546833" y="2013707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657F6F37-C79E-4486-9531-3A193768EB81}"/>
                </a:ext>
              </a:extLst>
            </p:cNvPr>
            <p:cNvSpPr/>
            <p:nvPr/>
          </p:nvSpPr>
          <p:spPr>
            <a:xfrm>
              <a:off x="4546833" y="3160203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5C1F4E9-9F5A-42C4-8BDC-DDA117AFE2AA}"/>
              </a:ext>
            </a:extLst>
          </p:cNvPr>
          <p:cNvSpPr txBox="1"/>
          <p:nvPr/>
        </p:nvSpPr>
        <p:spPr>
          <a:xfrm>
            <a:off x="3443208" y="6228068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.</a:t>
            </a:r>
            <a:endParaRPr lang="zh-TW" altLang="en-US" sz="2400" dirty="0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55DF2E7-66A5-4C33-8009-582FB1E76412}"/>
              </a:ext>
            </a:extLst>
          </p:cNvPr>
          <p:cNvGrpSpPr/>
          <p:nvPr/>
        </p:nvGrpSpPr>
        <p:grpSpPr>
          <a:xfrm>
            <a:off x="6605671" y="2173876"/>
            <a:ext cx="310393" cy="3097477"/>
            <a:chOff x="6605671" y="1880261"/>
            <a:chExt cx="310393" cy="3097477"/>
          </a:xfrm>
        </p:grpSpPr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CE266780-FA65-4F5A-9FDC-A6FE6B1767B1}"/>
                </a:ext>
              </a:extLst>
            </p:cNvPr>
            <p:cNvSpPr/>
            <p:nvPr/>
          </p:nvSpPr>
          <p:spPr>
            <a:xfrm>
              <a:off x="6605671" y="3273803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6DCDFE72-9258-4444-AC3F-9657459658FF}"/>
                </a:ext>
              </a:extLst>
            </p:cNvPr>
            <p:cNvSpPr/>
            <p:nvPr/>
          </p:nvSpPr>
          <p:spPr>
            <a:xfrm>
              <a:off x="6605671" y="2577032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35A42BA4-A132-430C-B8F4-BC75B4485371}"/>
                </a:ext>
              </a:extLst>
            </p:cNvPr>
            <p:cNvSpPr/>
            <p:nvPr/>
          </p:nvSpPr>
          <p:spPr>
            <a:xfrm>
              <a:off x="6605671" y="1880261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03086E-7746-4E86-B495-E56036F25037}"/>
                </a:ext>
              </a:extLst>
            </p:cNvPr>
            <p:cNvSpPr/>
            <p:nvPr/>
          </p:nvSpPr>
          <p:spPr>
            <a:xfrm>
              <a:off x="6605671" y="3970574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B65D411A-4DC6-495C-ADCB-A512403EF398}"/>
                </a:ext>
              </a:extLst>
            </p:cNvPr>
            <p:cNvSpPr/>
            <p:nvPr/>
          </p:nvSpPr>
          <p:spPr>
            <a:xfrm>
              <a:off x="6605671" y="4667345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85D65347-1616-45A7-8AB9-EFE4F6C5535D}"/>
              </a:ext>
            </a:extLst>
          </p:cNvPr>
          <p:cNvSpPr/>
          <p:nvPr/>
        </p:nvSpPr>
        <p:spPr>
          <a:xfrm>
            <a:off x="6500808" y="1954985"/>
            <a:ext cx="520118" cy="35988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A3C985BD-650D-440F-BCA9-EBA082033ED3}"/>
              </a:ext>
            </a:extLst>
          </p:cNvPr>
          <p:cNvSpPr txBox="1"/>
          <p:nvPr/>
        </p:nvSpPr>
        <p:spPr>
          <a:xfrm>
            <a:off x="7139843" y="2098239"/>
            <a:ext cx="893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Jenny</a:t>
            </a:r>
            <a:endParaRPr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600D5995-168C-4D66-9B9D-13D8BB351563}"/>
              </a:ext>
            </a:extLst>
          </p:cNvPr>
          <p:cNvSpPr txBox="1"/>
          <p:nvPr/>
        </p:nvSpPr>
        <p:spPr>
          <a:xfrm>
            <a:off x="7139843" y="2838625"/>
            <a:ext cx="741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Amy</a:t>
            </a:r>
            <a:endParaRPr lang="zh-TW" altLang="en-US" sz="24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7419CE76-AF3F-4702-B9BA-31C7B297B16F}"/>
              </a:ext>
            </a:extLst>
          </p:cNvPr>
          <p:cNvSpPr txBox="1"/>
          <p:nvPr/>
        </p:nvSpPr>
        <p:spPr>
          <a:xfrm>
            <a:off x="7133806" y="3491781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Tim</a:t>
            </a:r>
            <a:endParaRPr lang="zh-TW" altLang="en-US" sz="24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8E7B0E82-5B45-4448-A94C-536153094F8F}"/>
              </a:ext>
            </a:extLst>
          </p:cNvPr>
          <p:cNvSpPr txBox="1"/>
          <p:nvPr/>
        </p:nvSpPr>
        <p:spPr>
          <a:xfrm>
            <a:off x="7129962" y="4188552"/>
            <a:ext cx="669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saw</a:t>
            </a:r>
            <a:endParaRPr lang="zh-TW" altLang="en-US" sz="2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D5CFD954-9474-4E39-8D58-120D65E5846E}"/>
              </a:ext>
            </a:extLst>
          </p:cNvPr>
          <p:cNvSpPr txBox="1"/>
          <p:nvPr/>
        </p:nvSpPr>
        <p:spPr>
          <a:xfrm>
            <a:off x="7133806" y="4809688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.</a:t>
            </a:r>
            <a:endParaRPr lang="zh-TW" altLang="en-US" sz="2400" dirty="0"/>
          </a:p>
        </p:txBody>
      </p:sp>
      <p:cxnSp>
        <p:nvCxnSpPr>
          <p:cNvPr id="67" name="接點: 弧形 66">
            <a:extLst>
              <a:ext uri="{FF2B5EF4-FFF2-40B4-BE49-F238E27FC236}">
                <a16:creationId xmlns:a16="http://schemas.microsoft.com/office/drawing/2014/main" id="{34248ABD-A993-482F-8314-F02D7BD20443}"/>
              </a:ext>
            </a:extLst>
          </p:cNvPr>
          <p:cNvCxnSpPr>
            <a:stCxn id="64" idx="3"/>
          </p:cNvCxnSpPr>
          <p:nvPr/>
        </p:nvCxnSpPr>
        <p:spPr>
          <a:xfrm flipV="1">
            <a:off x="7784946" y="2110180"/>
            <a:ext cx="703446" cy="1612434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ADFC075A-061C-41CF-9E32-583484B9EBCB}"/>
              </a:ext>
            </a:extLst>
          </p:cNvPr>
          <p:cNvCxnSpPr>
            <a:cxnSpLocks/>
          </p:cNvCxnSpPr>
          <p:nvPr/>
        </p:nvCxnSpPr>
        <p:spPr>
          <a:xfrm flipV="1">
            <a:off x="8488155" y="109057"/>
            <a:ext cx="0" cy="20095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CC650AF7-E36A-48FA-A65C-EADAE802D9A3}"/>
              </a:ext>
            </a:extLst>
          </p:cNvPr>
          <p:cNvCxnSpPr/>
          <p:nvPr/>
        </p:nvCxnSpPr>
        <p:spPr>
          <a:xfrm flipH="1">
            <a:off x="7395416" y="520988"/>
            <a:ext cx="10929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6E6C7D4A-AB71-4D1F-85D8-6F4CD1A43BBF}"/>
              </a:ext>
            </a:extLst>
          </p:cNvPr>
          <p:cNvCxnSpPr>
            <a:cxnSpLocks/>
          </p:cNvCxnSpPr>
          <p:nvPr/>
        </p:nvCxnSpPr>
        <p:spPr>
          <a:xfrm flipH="1">
            <a:off x="2300696" y="520988"/>
            <a:ext cx="5094720" cy="0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接點: 肘形 86">
            <a:extLst>
              <a:ext uri="{FF2B5EF4-FFF2-40B4-BE49-F238E27FC236}">
                <a16:creationId xmlns:a16="http://schemas.microsoft.com/office/drawing/2014/main" id="{AC95ED81-69C6-4E51-9178-9CD3FE66E4B8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H="1">
            <a:off x="2034226" y="787458"/>
            <a:ext cx="1675453" cy="114251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E2E5F7BE-17A6-48A8-B402-9FF1FC3F46ED}"/>
              </a:ext>
            </a:extLst>
          </p:cNvPr>
          <p:cNvSpPr txBox="1"/>
          <p:nvPr/>
        </p:nvSpPr>
        <p:spPr>
          <a:xfrm>
            <a:off x="1016321" y="4776294"/>
            <a:ext cx="204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new information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13C5902D-2830-4941-A0DF-584D3ADBDE61}"/>
              </a:ext>
            </a:extLst>
          </p:cNvPr>
          <p:cNvSpPr txBox="1"/>
          <p:nvPr/>
        </p:nvSpPr>
        <p:spPr>
          <a:xfrm>
            <a:off x="7264611" y="569292"/>
            <a:ext cx="115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prediction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4CD7C41-FBBD-453C-9C92-A1E72110342D}"/>
              </a:ext>
            </a:extLst>
          </p:cNvPr>
          <p:cNvCxnSpPr>
            <a:stCxn id="4" idx="6"/>
            <a:endCxn id="58" idx="2"/>
          </p:cNvCxnSpPr>
          <p:nvPr/>
        </p:nvCxnSpPr>
        <p:spPr>
          <a:xfrm>
            <a:off x="4857226" y="1049945"/>
            <a:ext cx="1748445" cy="336944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EE95E6F-AF93-455D-A563-4CDA3E952942}"/>
              </a:ext>
            </a:extLst>
          </p:cNvPr>
          <p:cNvCxnSpPr>
            <a:stCxn id="6" idx="6"/>
            <a:endCxn id="58" idx="2"/>
          </p:cNvCxnSpPr>
          <p:nvPr/>
        </p:nvCxnSpPr>
        <p:spPr>
          <a:xfrm>
            <a:off x="4857226" y="1623193"/>
            <a:ext cx="1748445" cy="279619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DFD83F8-88A2-42CC-9B44-DB967D2D8BA0}"/>
              </a:ext>
            </a:extLst>
          </p:cNvPr>
          <p:cNvCxnSpPr>
            <a:stCxn id="7" idx="6"/>
            <a:endCxn id="58" idx="2"/>
          </p:cNvCxnSpPr>
          <p:nvPr/>
        </p:nvCxnSpPr>
        <p:spPr>
          <a:xfrm>
            <a:off x="4857226" y="2196441"/>
            <a:ext cx="1748445" cy="222294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05B51C7-838C-4FF0-B981-2607BACA0239}"/>
              </a:ext>
            </a:extLst>
          </p:cNvPr>
          <p:cNvCxnSpPr>
            <a:stCxn id="4" idx="6"/>
            <a:endCxn id="59" idx="2"/>
          </p:cNvCxnSpPr>
          <p:nvPr/>
        </p:nvCxnSpPr>
        <p:spPr>
          <a:xfrm>
            <a:off x="4857226" y="1049945"/>
            <a:ext cx="1748445" cy="40662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140C15E-8110-41AF-9423-729BFED02B07}"/>
              </a:ext>
            </a:extLst>
          </p:cNvPr>
          <p:cNvCxnSpPr>
            <a:stCxn id="6" idx="6"/>
            <a:endCxn id="59" idx="2"/>
          </p:cNvCxnSpPr>
          <p:nvPr/>
        </p:nvCxnSpPr>
        <p:spPr>
          <a:xfrm>
            <a:off x="4857226" y="1623193"/>
            <a:ext cx="1748445" cy="349296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0C83753C-401F-4F88-ABA5-E8E27E9218A0}"/>
              </a:ext>
            </a:extLst>
          </p:cNvPr>
          <p:cNvCxnSpPr>
            <a:stCxn id="7" idx="6"/>
            <a:endCxn id="59" idx="2"/>
          </p:cNvCxnSpPr>
          <p:nvPr/>
        </p:nvCxnSpPr>
        <p:spPr>
          <a:xfrm>
            <a:off x="4857226" y="2196441"/>
            <a:ext cx="1748445" cy="291971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11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0B01368-1270-41AA-877B-68BD422A09C5}"/>
              </a:ext>
            </a:extLst>
          </p:cNvPr>
          <p:cNvSpPr/>
          <p:nvPr/>
        </p:nvSpPr>
        <p:spPr>
          <a:xfrm>
            <a:off x="4441970" y="783459"/>
            <a:ext cx="520118" cy="28303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EDD9F48-2EAC-4411-B44A-DC51138986AE}"/>
              </a:ext>
            </a:extLst>
          </p:cNvPr>
          <p:cNvSpPr txBox="1"/>
          <p:nvPr/>
        </p:nvSpPr>
        <p:spPr>
          <a:xfrm>
            <a:off x="3443208" y="819112"/>
            <a:ext cx="893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Jenny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1EB619C-51CC-4C08-841B-68D71D1A9C0A}"/>
              </a:ext>
            </a:extLst>
          </p:cNvPr>
          <p:cNvSpPr txBox="1"/>
          <p:nvPr/>
        </p:nvSpPr>
        <p:spPr>
          <a:xfrm>
            <a:off x="3443208" y="1392360"/>
            <a:ext cx="741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Amy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1B39F1C-1CB4-4A3B-B563-B9CEBDBACE3B}"/>
              </a:ext>
            </a:extLst>
          </p:cNvPr>
          <p:cNvSpPr txBox="1"/>
          <p:nvPr/>
        </p:nvSpPr>
        <p:spPr>
          <a:xfrm>
            <a:off x="3443208" y="1965608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Tim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A7153B3-1FAA-42D9-B147-A6820CE40CE8}"/>
              </a:ext>
            </a:extLst>
          </p:cNvPr>
          <p:cNvSpPr txBox="1"/>
          <p:nvPr/>
        </p:nvSpPr>
        <p:spPr>
          <a:xfrm>
            <a:off x="3443208" y="2538856"/>
            <a:ext cx="669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saw</a:t>
            </a:r>
            <a:endParaRPr lang="zh-TW" altLang="en-US" sz="2400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2DDC94C-D687-4AE7-9BFF-798C0A7AF153}"/>
              </a:ext>
            </a:extLst>
          </p:cNvPr>
          <p:cNvGrpSpPr/>
          <p:nvPr/>
        </p:nvGrpSpPr>
        <p:grpSpPr>
          <a:xfrm>
            <a:off x="4546833" y="894748"/>
            <a:ext cx="310393" cy="2603385"/>
            <a:chOff x="4546833" y="867211"/>
            <a:chExt cx="310393" cy="2603385"/>
          </a:xfrm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AB04ADA6-4A07-4E70-A6EB-E447B73158BD}"/>
                </a:ext>
              </a:extLst>
            </p:cNvPr>
            <p:cNvSpPr/>
            <p:nvPr/>
          </p:nvSpPr>
          <p:spPr>
            <a:xfrm>
              <a:off x="4546833" y="2586955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62BB4EF3-7A0F-4600-BC23-35EBDED878BE}"/>
                </a:ext>
              </a:extLst>
            </p:cNvPr>
            <p:cNvSpPr/>
            <p:nvPr/>
          </p:nvSpPr>
          <p:spPr>
            <a:xfrm>
              <a:off x="4546833" y="867211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088C2FAA-A0AA-49FF-9D77-B67320967D8A}"/>
                </a:ext>
              </a:extLst>
            </p:cNvPr>
            <p:cNvSpPr/>
            <p:nvPr/>
          </p:nvSpPr>
          <p:spPr>
            <a:xfrm>
              <a:off x="4546833" y="1440459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EED2E275-E4CE-4800-836F-BBE4EDD83C2F}"/>
                </a:ext>
              </a:extLst>
            </p:cNvPr>
            <p:cNvSpPr/>
            <p:nvPr/>
          </p:nvSpPr>
          <p:spPr>
            <a:xfrm>
              <a:off x="4546833" y="2013707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D7F507E4-8AC4-4A65-A00A-128C1EE0B19B}"/>
                </a:ext>
              </a:extLst>
            </p:cNvPr>
            <p:cNvSpPr/>
            <p:nvPr/>
          </p:nvSpPr>
          <p:spPr>
            <a:xfrm>
              <a:off x="4546833" y="3160203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1603D0D-ED63-4E69-9D99-434426C9CC10}"/>
              </a:ext>
            </a:extLst>
          </p:cNvPr>
          <p:cNvSpPr txBox="1"/>
          <p:nvPr/>
        </p:nvSpPr>
        <p:spPr>
          <a:xfrm>
            <a:off x="3443208" y="3112104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.</a:t>
            </a:r>
            <a:endParaRPr lang="zh-TW" altLang="en-US" sz="24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DD9411C-16BE-441C-842E-8DD460733A19}"/>
              </a:ext>
            </a:extLst>
          </p:cNvPr>
          <p:cNvSpPr/>
          <p:nvPr/>
        </p:nvSpPr>
        <p:spPr>
          <a:xfrm>
            <a:off x="4441970" y="3899423"/>
            <a:ext cx="520118" cy="28303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7A3E10F1-567B-40CE-893A-319C47A4F00D}"/>
              </a:ext>
            </a:extLst>
          </p:cNvPr>
          <p:cNvSpPr txBox="1"/>
          <p:nvPr/>
        </p:nvSpPr>
        <p:spPr>
          <a:xfrm>
            <a:off x="3443208" y="3935076"/>
            <a:ext cx="893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Jenny</a:t>
            </a:r>
            <a:endParaRPr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AA7F1FE-22E0-4E84-AB08-05146CA80292}"/>
              </a:ext>
            </a:extLst>
          </p:cNvPr>
          <p:cNvSpPr txBox="1"/>
          <p:nvPr/>
        </p:nvSpPr>
        <p:spPr>
          <a:xfrm>
            <a:off x="3443208" y="4508324"/>
            <a:ext cx="741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Amy</a:t>
            </a:r>
            <a:endParaRPr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B68F295F-05C5-42DF-8D43-B8E7E60AE93B}"/>
              </a:ext>
            </a:extLst>
          </p:cNvPr>
          <p:cNvSpPr txBox="1"/>
          <p:nvPr/>
        </p:nvSpPr>
        <p:spPr>
          <a:xfrm>
            <a:off x="3443208" y="5081572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Tim</a:t>
            </a:r>
            <a:endParaRPr lang="zh-TW" altLang="en-US" sz="24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BE843BF-2597-46B5-9063-906830E8C780}"/>
              </a:ext>
            </a:extLst>
          </p:cNvPr>
          <p:cNvSpPr txBox="1"/>
          <p:nvPr/>
        </p:nvSpPr>
        <p:spPr>
          <a:xfrm>
            <a:off x="3443208" y="5654820"/>
            <a:ext cx="669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saw</a:t>
            </a:r>
            <a:endParaRPr lang="zh-TW" altLang="en-US" sz="2400" dirty="0"/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86455C25-1826-471D-8779-E2B9D0EC9CF2}"/>
              </a:ext>
            </a:extLst>
          </p:cNvPr>
          <p:cNvGrpSpPr/>
          <p:nvPr/>
        </p:nvGrpSpPr>
        <p:grpSpPr>
          <a:xfrm>
            <a:off x="4546833" y="4010712"/>
            <a:ext cx="310393" cy="2603385"/>
            <a:chOff x="4546833" y="867211"/>
            <a:chExt cx="310393" cy="2603385"/>
          </a:xfrm>
        </p:grpSpPr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27AD9550-C741-42C4-8A75-679B1967AF78}"/>
                </a:ext>
              </a:extLst>
            </p:cNvPr>
            <p:cNvSpPr/>
            <p:nvPr/>
          </p:nvSpPr>
          <p:spPr>
            <a:xfrm>
              <a:off x="4546833" y="2586955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5282C1F9-2249-4E4A-8FCD-69576B0BF5DF}"/>
                </a:ext>
              </a:extLst>
            </p:cNvPr>
            <p:cNvSpPr/>
            <p:nvPr/>
          </p:nvSpPr>
          <p:spPr>
            <a:xfrm>
              <a:off x="4546833" y="867211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5286E2A0-FD90-46E8-9DC9-1572C7B58502}"/>
                </a:ext>
              </a:extLst>
            </p:cNvPr>
            <p:cNvSpPr/>
            <p:nvPr/>
          </p:nvSpPr>
          <p:spPr>
            <a:xfrm>
              <a:off x="4546833" y="1440459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6C22FD8C-CA7D-4A77-B7FC-A1E0C079EB27}"/>
                </a:ext>
              </a:extLst>
            </p:cNvPr>
            <p:cNvSpPr/>
            <p:nvPr/>
          </p:nvSpPr>
          <p:spPr>
            <a:xfrm>
              <a:off x="4546833" y="2013707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657F6F37-C79E-4486-9531-3A193768EB81}"/>
                </a:ext>
              </a:extLst>
            </p:cNvPr>
            <p:cNvSpPr/>
            <p:nvPr/>
          </p:nvSpPr>
          <p:spPr>
            <a:xfrm>
              <a:off x="4546833" y="3160203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5C1F4E9-9F5A-42C4-8BDC-DDA117AFE2AA}"/>
              </a:ext>
            </a:extLst>
          </p:cNvPr>
          <p:cNvSpPr txBox="1"/>
          <p:nvPr/>
        </p:nvSpPr>
        <p:spPr>
          <a:xfrm>
            <a:off x="3443208" y="6228068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.</a:t>
            </a:r>
            <a:endParaRPr lang="zh-TW" altLang="en-US" sz="2400" dirty="0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55DF2E7-66A5-4C33-8009-582FB1E76412}"/>
              </a:ext>
            </a:extLst>
          </p:cNvPr>
          <p:cNvGrpSpPr/>
          <p:nvPr/>
        </p:nvGrpSpPr>
        <p:grpSpPr>
          <a:xfrm>
            <a:off x="6605671" y="2173876"/>
            <a:ext cx="310393" cy="3097477"/>
            <a:chOff x="6605671" y="1880261"/>
            <a:chExt cx="310393" cy="3097477"/>
          </a:xfrm>
        </p:grpSpPr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CE266780-FA65-4F5A-9FDC-A6FE6B1767B1}"/>
                </a:ext>
              </a:extLst>
            </p:cNvPr>
            <p:cNvSpPr/>
            <p:nvPr/>
          </p:nvSpPr>
          <p:spPr>
            <a:xfrm>
              <a:off x="6605671" y="3273803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6DCDFE72-9258-4444-AC3F-9657459658FF}"/>
                </a:ext>
              </a:extLst>
            </p:cNvPr>
            <p:cNvSpPr/>
            <p:nvPr/>
          </p:nvSpPr>
          <p:spPr>
            <a:xfrm>
              <a:off x="6605671" y="2577032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35A42BA4-A132-430C-B8F4-BC75B4485371}"/>
                </a:ext>
              </a:extLst>
            </p:cNvPr>
            <p:cNvSpPr/>
            <p:nvPr/>
          </p:nvSpPr>
          <p:spPr>
            <a:xfrm>
              <a:off x="6605671" y="1880261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C03086E-7746-4E86-B495-E56036F25037}"/>
                </a:ext>
              </a:extLst>
            </p:cNvPr>
            <p:cNvSpPr/>
            <p:nvPr/>
          </p:nvSpPr>
          <p:spPr>
            <a:xfrm>
              <a:off x="6605671" y="3970574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B65D411A-4DC6-495C-ADCB-A512403EF398}"/>
                </a:ext>
              </a:extLst>
            </p:cNvPr>
            <p:cNvSpPr/>
            <p:nvPr/>
          </p:nvSpPr>
          <p:spPr>
            <a:xfrm>
              <a:off x="6605671" y="4667345"/>
              <a:ext cx="310393" cy="310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85D65347-1616-45A7-8AB9-EFE4F6C5535D}"/>
              </a:ext>
            </a:extLst>
          </p:cNvPr>
          <p:cNvSpPr/>
          <p:nvPr/>
        </p:nvSpPr>
        <p:spPr>
          <a:xfrm>
            <a:off x="6500808" y="1954985"/>
            <a:ext cx="520118" cy="35988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A3C985BD-650D-440F-BCA9-EBA082033ED3}"/>
              </a:ext>
            </a:extLst>
          </p:cNvPr>
          <p:cNvSpPr txBox="1"/>
          <p:nvPr/>
        </p:nvSpPr>
        <p:spPr>
          <a:xfrm>
            <a:off x="7139843" y="2098239"/>
            <a:ext cx="893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Jenny</a:t>
            </a:r>
            <a:endParaRPr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600D5995-168C-4D66-9B9D-13D8BB351563}"/>
              </a:ext>
            </a:extLst>
          </p:cNvPr>
          <p:cNvSpPr txBox="1"/>
          <p:nvPr/>
        </p:nvSpPr>
        <p:spPr>
          <a:xfrm>
            <a:off x="7139843" y="2838625"/>
            <a:ext cx="741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Amy</a:t>
            </a:r>
            <a:endParaRPr lang="zh-TW" altLang="en-US" sz="24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7419CE76-AF3F-4702-B9BA-31C7B297B16F}"/>
              </a:ext>
            </a:extLst>
          </p:cNvPr>
          <p:cNvSpPr txBox="1"/>
          <p:nvPr/>
        </p:nvSpPr>
        <p:spPr>
          <a:xfrm>
            <a:off x="7133806" y="3491781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Tim</a:t>
            </a:r>
            <a:endParaRPr lang="zh-TW" altLang="en-US" sz="24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8E7B0E82-5B45-4448-A94C-536153094F8F}"/>
              </a:ext>
            </a:extLst>
          </p:cNvPr>
          <p:cNvSpPr txBox="1"/>
          <p:nvPr/>
        </p:nvSpPr>
        <p:spPr>
          <a:xfrm>
            <a:off x="7129962" y="4188552"/>
            <a:ext cx="669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saw</a:t>
            </a:r>
            <a:endParaRPr lang="zh-TW" altLang="en-US" sz="2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D5CFD954-9474-4E39-8D58-120D65E5846E}"/>
              </a:ext>
            </a:extLst>
          </p:cNvPr>
          <p:cNvSpPr txBox="1"/>
          <p:nvPr/>
        </p:nvSpPr>
        <p:spPr>
          <a:xfrm>
            <a:off x="7133806" y="4809688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.</a:t>
            </a:r>
            <a:endParaRPr lang="zh-TW" altLang="en-US" sz="2400" dirty="0"/>
          </a:p>
        </p:txBody>
      </p:sp>
      <p:cxnSp>
        <p:nvCxnSpPr>
          <p:cNvPr id="67" name="接點: 弧形 66">
            <a:extLst>
              <a:ext uri="{FF2B5EF4-FFF2-40B4-BE49-F238E27FC236}">
                <a16:creationId xmlns:a16="http://schemas.microsoft.com/office/drawing/2014/main" id="{34248ABD-A993-482F-8314-F02D7BD20443}"/>
              </a:ext>
            </a:extLst>
          </p:cNvPr>
          <p:cNvCxnSpPr>
            <a:stCxn id="64" idx="3"/>
          </p:cNvCxnSpPr>
          <p:nvPr/>
        </p:nvCxnSpPr>
        <p:spPr>
          <a:xfrm flipV="1">
            <a:off x="7784946" y="2110180"/>
            <a:ext cx="703446" cy="1612434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ADFC075A-061C-41CF-9E32-583484B9EBCB}"/>
              </a:ext>
            </a:extLst>
          </p:cNvPr>
          <p:cNvCxnSpPr>
            <a:cxnSpLocks/>
          </p:cNvCxnSpPr>
          <p:nvPr/>
        </p:nvCxnSpPr>
        <p:spPr>
          <a:xfrm flipV="1">
            <a:off x="8488155" y="109057"/>
            <a:ext cx="0" cy="20095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CC650AF7-E36A-48FA-A65C-EADAE802D9A3}"/>
              </a:ext>
            </a:extLst>
          </p:cNvPr>
          <p:cNvCxnSpPr/>
          <p:nvPr/>
        </p:nvCxnSpPr>
        <p:spPr>
          <a:xfrm flipH="1">
            <a:off x="7395416" y="520988"/>
            <a:ext cx="10929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6E6C7D4A-AB71-4D1F-85D8-6F4CD1A43BBF}"/>
              </a:ext>
            </a:extLst>
          </p:cNvPr>
          <p:cNvCxnSpPr>
            <a:cxnSpLocks/>
          </p:cNvCxnSpPr>
          <p:nvPr/>
        </p:nvCxnSpPr>
        <p:spPr>
          <a:xfrm flipH="1">
            <a:off x="2300696" y="520988"/>
            <a:ext cx="5094720" cy="0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接點: 肘形 86">
            <a:extLst>
              <a:ext uri="{FF2B5EF4-FFF2-40B4-BE49-F238E27FC236}">
                <a16:creationId xmlns:a16="http://schemas.microsoft.com/office/drawing/2014/main" id="{AC95ED81-69C6-4E51-9178-9CD3FE66E4B8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H="1">
            <a:off x="2034226" y="787458"/>
            <a:ext cx="1675453" cy="114251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E2E5F7BE-17A6-48A8-B402-9FF1FC3F46ED}"/>
              </a:ext>
            </a:extLst>
          </p:cNvPr>
          <p:cNvSpPr txBox="1"/>
          <p:nvPr/>
        </p:nvSpPr>
        <p:spPr>
          <a:xfrm>
            <a:off x="1016321" y="4776294"/>
            <a:ext cx="204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new information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13C5902D-2830-4941-A0DF-584D3ADBDE61}"/>
              </a:ext>
            </a:extLst>
          </p:cNvPr>
          <p:cNvSpPr txBox="1"/>
          <p:nvPr/>
        </p:nvSpPr>
        <p:spPr>
          <a:xfrm>
            <a:off x="7264611" y="569292"/>
            <a:ext cx="115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prediction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9D927F60-8659-467D-865B-B2F73974FD1A}"/>
              </a:ext>
            </a:extLst>
          </p:cNvPr>
          <p:cNvCxnSpPr>
            <a:stCxn id="49" idx="6"/>
            <a:endCxn id="57" idx="2"/>
          </p:cNvCxnSpPr>
          <p:nvPr/>
        </p:nvCxnSpPr>
        <p:spPr>
          <a:xfrm flipV="1">
            <a:off x="4857226" y="2329073"/>
            <a:ext cx="1748445" cy="355658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FCDBC76-7E1E-4DD8-AB66-427BE2AD07A0}"/>
              </a:ext>
            </a:extLst>
          </p:cNvPr>
          <p:cNvCxnSpPr>
            <a:stCxn id="49" idx="6"/>
            <a:endCxn id="56" idx="2"/>
          </p:cNvCxnSpPr>
          <p:nvPr/>
        </p:nvCxnSpPr>
        <p:spPr>
          <a:xfrm flipV="1">
            <a:off x="4857226" y="3025844"/>
            <a:ext cx="1748445" cy="285980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25B75F7-1899-4E96-8A15-1D6AADD81516}"/>
              </a:ext>
            </a:extLst>
          </p:cNvPr>
          <p:cNvCxnSpPr>
            <a:stCxn id="49" idx="6"/>
            <a:endCxn id="55" idx="2"/>
          </p:cNvCxnSpPr>
          <p:nvPr/>
        </p:nvCxnSpPr>
        <p:spPr>
          <a:xfrm flipV="1">
            <a:off x="4857226" y="3722615"/>
            <a:ext cx="1748445" cy="216303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611E6E8-681E-4B45-9A81-0849DAC24AC0}"/>
              </a:ext>
            </a:extLst>
          </p:cNvPr>
          <p:cNvCxnSpPr>
            <a:stCxn id="53" idx="6"/>
            <a:endCxn id="57" idx="2"/>
          </p:cNvCxnSpPr>
          <p:nvPr/>
        </p:nvCxnSpPr>
        <p:spPr>
          <a:xfrm flipV="1">
            <a:off x="4857226" y="2329073"/>
            <a:ext cx="1748445" cy="412982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C6CCE19-B579-4B78-B44A-64A9A7901983}"/>
              </a:ext>
            </a:extLst>
          </p:cNvPr>
          <p:cNvCxnSpPr>
            <a:stCxn id="53" idx="6"/>
            <a:endCxn id="56" idx="2"/>
          </p:cNvCxnSpPr>
          <p:nvPr/>
        </p:nvCxnSpPr>
        <p:spPr>
          <a:xfrm flipV="1">
            <a:off x="4857226" y="3025844"/>
            <a:ext cx="1748445" cy="343305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EC30DAF-3952-4E92-9C5B-4412623BAD66}"/>
              </a:ext>
            </a:extLst>
          </p:cNvPr>
          <p:cNvCxnSpPr>
            <a:stCxn id="53" idx="6"/>
            <a:endCxn id="55" idx="2"/>
          </p:cNvCxnSpPr>
          <p:nvPr/>
        </p:nvCxnSpPr>
        <p:spPr>
          <a:xfrm flipV="1">
            <a:off x="4857226" y="3722615"/>
            <a:ext cx="1748445" cy="273628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53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32EBB270-F9A6-410D-8233-8179A559F39E}"/>
              </a:ext>
            </a:extLst>
          </p:cNvPr>
          <p:cNvCxnSpPr>
            <a:stCxn id="48" idx="3"/>
            <a:endCxn id="96" idx="2"/>
          </p:cNvCxnSpPr>
          <p:nvPr/>
        </p:nvCxnSpPr>
        <p:spPr>
          <a:xfrm flipV="1">
            <a:off x="5299713" y="4550048"/>
            <a:ext cx="4226801" cy="1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54A7577A-2231-42C0-91EC-2E8C5BA73267}"/>
              </a:ext>
            </a:extLst>
          </p:cNvPr>
          <p:cNvCxnSpPr>
            <a:stCxn id="35" idx="3"/>
            <a:endCxn id="94" idx="2"/>
          </p:cNvCxnSpPr>
          <p:nvPr/>
        </p:nvCxnSpPr>
        <p:spPr>
          <a:xfrm flipV="1">
            <a:off x="5299713" y="2885553"/>
            <a:ext cx="422680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5BD0D355-8F90-4A87-8F5B-C110EC30448D}"/>
              </a:ext>
            </a:extLst>
          </p:cNvPr>
          <p:cNvSpPr txBox="1"/>
          <p:nvPr/>
        </p:nvSpPr>
        <p:spPr>
          <a:xfrm>
            <a:off x="656920" y="5762267"/>
            <a:ext cx="1292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new </a:t>
            </a:r>
          </a:p>
          <a:p>
            <a:pPr algn="ctr"/>
            <a:r>
              <a:rPr lang="en-US" altLang="zh-TW" dirty="0"/>
              <a:t>information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BE19A18A-7287-4D8B-85E1-9E21DB2D6F52}"/>
              </a:ext>
            </a:extLst>
          </p:cNvPr>
          <p:cNvSpPr/>
          <p:nvPr/>
        </p:nvSpPr>
        <p:spPr>
          <a:xfrm>
            <a:off x="2457145" y="3604854"/>
            <a:ext cx="300037" cy="300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接點: 弧形 8">
            <a:extLst>
              <a:ext uri="{FF2B5EF4-FFF2-40B4-BE49-F238E27FC236}">
                <a16:creationId xmlns:a16="http://schemas.microsoft.com/office/drawing/2014/main" id="{7B4DAB15-D964-4BF1-B626-10E51FBB0914}"/>
              </a:ext>
            </a:extLst>
          </p:cNvPr>
          <p:cNvCxnSpPr>
            <a:stCxn id="4" idx="0"/>
            <a:endCxn id="5" idx="2"/>
          </p:cNvCxnSpPr>
          <p:nvPr/>
        </p:nvCxnSpPr>
        <p:spPr>
          <a:xfrm rot="5400000" flipH="1" flipV="1">
            <a:off x="876340" y="4181463"/>
            <a:ext cx="2007394" cy="1154215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6AA740D9-BA2C-4622-A23B-A9CE777F53A9}"/>
              </a:ext>
            </a:extLst>
          </p:cNvPr>
          <p:cNvGrpSpPr/>
          <p:nvPr/>
        </p:nvGrpSpPr>
        <p:grpSpPr>
          <a:xfrm>
            <a:off x="4528188" y="749570"/>
            <a:ext cx="771525" cy="771525"/>
            <a:chOff x="4256722" y="677227"/>
            <a:chExt cx="771525" cy="77152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0D9C8E7-5444-4EA1-BEF9-91EE8AB1164B}"/>
                </a:ext>
              </a:extLst>
            </p:cNvPr>
            <p:cNvSpPr/>
            <p:nvPr/>
          </p:nvSpPr>
          <p:spPr>
            <a:xfrm>
              <a:off x="4256722" y="677227"/>
              <a:ext cx="771525" cy="7715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9FD04801-7963-4B64-A541-639C7435A9EB}"/>
                </a:ext>
              </a:extLst>
            </p:cNvPr>
            <p:cNvGrpSpPr/>
            <p:nvPr/>
          </p:nvGrpSpPr>
          <p:grpSpPr>
            <a:xfrm>
              <a:off x="4484777" y="811053"/>
              <a:ext cx="315414" cy="503872"/>
              <a:chOff x="4267833" y="2825274"/>
              <a:chExt cx="925672" cy="1478757"/>
            </a:xfrm>
          </p:grpSpPr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2C419AAE-3AF1-4442-8686-E45BE6737056}"/>
                  </a:ext>
                </a:extLst>
              </p:cNvPr>
              <p:cNvSpPr/>
              <p:nvPr/>
            </p:nvSpPr>
            <p:spPr>
              <a:xfrm>
                <a:off x="4267833" y="282527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4ABBF4B7-927F-4FF6-B169-FAF9A683D53B}"/>
                  </a:ext>
                </a:extLst>
              </p:cNvPr>
              <p:cNvSpPr/>
              <p:nvPr/>
            </p:nvSpPr>
            <p:spPr>
              <a:xfrm>
                <a:off x="4267834" y="341463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4DACA171-0A1C-494A-A295-C6610608FCD5}"/>
                  </a:ext>
                </a:extLst>
              </p:cNvPr>
              <p:cNvSpPr/>
              <p:nvPr/>
            </p:nvSpPr>
            <p:spPr>
              <a:xfrm>
                <a:off x="4267833" y="400399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F5A85733-A50C-4EDE-84E0-85F7C7364E38}"/>
                  </a:ext>
                </a:extLst>
              </p:cNvPr>
              <p:cNvSpPr/>
              <p:nvPr/>
            </p:nvSpPr>
            <p:spPr>
              <a:xfrm>
                <a:off x="4889341" y="3125311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E9F0420A-7FB2-4C2F-9DC0-F1C56D4246FA}"/>
                  </a:ext>
                </a:extLst>
              </p:cNvPr>
              <p:cNvSpPr/>
              <p:nvPr/>
            </p:nvSpPr>
            <p:spPr>
              <a:xfrm>
                <a:off x="4893468" y="3704272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374224B9-24F3-4568-AB0A-1EB71274C609}"/>
                  </a:ext>
                </a:extLst>
              </p:cNvPr>
              <p:cNvCxnSpPr>
                <a:cxnSpLocks/>
                <a:stCxn id="11" idx="6"/>
                <a:endCxn id="14" idx="2"/>
              </p:cNvCxnSpPr>
              <p:nvPr/>
            </p:nvCxnSpPr>
            <p:spPr>
              <a:xfrm>
                <a:off x="4567870" y="2975293"/>
                <a:ext cx="321471" cy="3000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1BB8731C-DC12-4719-9615-3B031D562941}"/>
                  </a:ext>
                </a:extLst>
              </p:cNvPr>
              <p:cNvCxnSpPr>
                <a:cxnSpLocks/>
                <a:stCxn id="12" idx="6"/>
                <a:endCxn id="15" idx="2"/>
              </p:cNvCxnSpPr>
              <p:nvPr/>
            </p:nvCxnSpPr>
            <p:spPr>
              <a:xfrm>
                <a:off x="4567871" y="3564653"/>
                <a:ext cx="325597" cy="2896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992CBC75-CC3C-4DE5-BC0C-8CC5C556CDBE}"/>
                  </a:ext>
                </a:extLst>
              </p:cNvPr>
              <p:cNvCxnSpPr>
                <a:cxnSpLocks/>
                <a:stCxn id="13" idx="6"/>
                <a:endCxn id="15" idx="2"/>
              </p:cNvCxnSpPr>
              <p:nvPr/>
            </p:nvCxnSpPr>
            <p:spPr>
              <a:xfrm flipV="1">
                <a:off x="4567870" y="3854291"/>
                <a:ext cx="325598" cy="2997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FCDBB07F-064D-4D8B-9C08-5526DBF7F6E3}"/>
                  </a:ext>
                </a:extLst>
              </p:cNvPr>
              <p:cNvCxnSpPr>
                <a:cxnSpLocks/>
                <a:stCxn id="13" idx="6"/>
                <a:endCxn id="14" idx="2"/>
              </p:cNvCxnSpPr>
              <p:nvPr/>
            </p:nvCxnSpPr>
            <p:spPr>
              <a:xfrm flipV="1">
                <a:off x="4567870" y="3275330"/>
                <a:ext cx="321471" cy="8786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6A6E0D00-3F32-40A9-8083-C6289ACE07FB}"/>
                  </a:ext>
                </a:extLst>
              </p:cNvPr>
              <p:cNvCxnSpPr>
                <a:cxnSpLocks/>
                <a:stCxn id="12" idx="6"/>
                <a:endCxn id="14" idx="2"/>
              </p:cNvCxnSpPr>
              <p:nvPr/>
            </p:nvCxnSpPr>
            <p:spPr>
              <a:xfrm flipV="1">
                <a:off x="4567871" y="3275330"/>
                <a:ext cx="321470" cy="2893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53FE365A-EEB4-4FB0-9A84-C117CB92A230}"/>
                  </a:ext>
                </a:extLst>
              </p:cNvPr>
              <p:cNvCxnSpPr>
                <a:cxnSpLocks/>
                <a:stCxn id="11" idx="6"/>
                <a:endCxn id="15" idx="2"/>
              </p:cNvCxnSpPr>
              <p:nvPr/>
            </p:nvCxnSpPr>
            <p:spPr>
              <a:xfrm>
                <a:off x="4567870" y="2975293"/>
                <a:ext cx="325598" cy="87899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6457C67F-7BAE-4D3E-8906-F662121A805F}"/>
              </a:ext>
            </a:extLst>
          </p:cNvPr>
          <p:cNvGrpSpPr/>
          <p:nvPr/>
        </p:nvGrpSpPr>
        <p:grpSpPr>
          <a:xfrm>
            <a:off x="4528188" y="2499791"/>
            <a:ext cx="771525" cy="771525"/>
            <a:chOff x="4256722" y="2270284"/>
            <a:chExt cx="771525" cy="771525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BA8F6AD-F3D2-40ED-88BD-FC0E372B8168}"/>
                </a:ext>
              </a:extLst>
            </p:cNvPr>
            <p:cNvSpPr/>
            <p:nvPr/>
          </p:nvSpPr>
          <p:spPr>
            <a:xfrm>
              <a:off x="4256722" y="2270284"/>
              <a:ext cx="771525" cy="7715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2C9876E1-0831-4C24-B0AE-5F28CC657D3D}"/>
                </a:ext>
              </a:extLst>
            </p:cNvPr>
            <p:cNvGrpSpPr/>
            <p:nvPr/>
          </p:nvGrpSpPr>
          <p:grpSpPr>
            <a:xfrm>
              <a:off x="4484777" y="2404110"/>
              <a:ext cx="315414" cy="503872"/>
              <a:chOff x="4267833" y="2825274"/>
              <a:chExt cx="925672" cy="1478757"/>
            </a:xfrm>
          </p:grpSpPr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3D4DCB32-E1FD-4D16-A650-F672509B6E07}"/>
                  </a:ext>
                </a:extLst>
              </p:cNvPr>
              <p:cNvSpPr/>
              <p:nvPr/>
            </p:nvSpPr>
            <p:spPr>
              <a:xfrm>
                <a:off x="4267833" y="282527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429874CA-4BAB-4984-B840-90144FDD95C1}"/>
                  </a:ext>
                </a:extLst>
              </p:cNvPr>
              <p:cNvSpPr/>
              <p:nvPr/>
            </p:nvSpPr>
            <p:spPr>
              <a:xfrm>
                <a:off x="4267834" y="341463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C84FAF45-BE99-4040-90D3-4C03338D1BD9}"/>
                  </a:ext>
                </a:extLst>
              </p:cNvPr>
              <p:cNvSpPr/>
              <p:nvPr/>
            </p:nvSpPr>
            <p:spPr>
              <a:xfrm>
                <a:off x="4267833" y="400399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012ADDAD-8FB8-468C-8371-0611853BF89F}"/>
                  </a:ext>
                </a:extLst>
              </p:cNvPr>
              <p:cNvSpPr/>
              <p:nvPr/>
            </p:nvSpPr>
            <p:spPr>
              <a:xfrm>
                <a:off x="4889341" y="3125311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C341931D-4DD1-441B-B6FE-C9FF529B2429}"/>
                  </a:ext>
                </a:extLst>
              </p:cNvPr>
              <p:cNvSpPr/>
              <p:nvPr/>
            </p:nvSpPr>
            <p:spPr>
              <a:xfrm>
                <a:off x="4893468" y="3704272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E9E839B0-AE0D-43B4-BE68-F14AF0B7F128}"/>
                  </a:ext>
                </a:extLst>
              </p:cNvPr>
              <p:cNvCxnSpPr>
                <a:cxnSpLocks/>
                <a:stCxn id="37" idx="6"/>
                <a:endCxn id="40" idx="2"/>
              </p:cNvCxnSpPr>
              <p:nvPr/>
            </p:nvCxnSpPr>
            <p:spPr>
              <a:xfrm>
                <a:off x="4567870" y="2975293"/>
                <a:ext cx="321471" cy="3000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63FD6CCB-DA17-4454-BC2F-D4E10FCD7406}"/>
                  </a:ext>
                </a:extLst>
              </p:cNvPr>
              <p:cNvCxnSpPr>
                <a:cxnSpLocks/>
                <a:stCxn id="38" idx="6"/>
                <a:endCxn id="41" idx="2"/>
              </p:cNvCxnSpPr>
              <p:nvPr/>
            </p:nvCxnSpPr>
            <p:spPr>
              <a:xfrm>
                <a:off x="4567871" y="3564653"/>
                <a:ext cx="325597" cy="2896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2C5F7A01-195F-48B2-ABDC-DDDF8B51EBD1}"/>
                  </a:ext>
                </a:extLst>
              </p:cNvPr>
              <p:cNvCxnSpPr>
                <a:cxnSpLocks/>
                <a:stCxn id="39" idx="6"/>
                <a:endCxn id="41" idx="2"/>
              </p:cNvCxnSpPr>
              <p:nvPr/>
            </p:nvCxnSpPr>
            <p:spPr>
              <a:xfrm flipV="1">
                <a:off x="4567870" y="3854291"/>
                <a:ext cx="325598" cy="2997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874A8775-E0E8-4E0F-AAA2-3BE9A6E7D303}"/>
                  </a:ext>
                </a:extLst>
              </p:cNvPr>
              <p:cNvCxnSpPr>
                <a:cxnSpLocks/>
                <a:stCxn id="39" idx="6"/>
                <a:endCxn id="40" idx="2"/>
              </p:cNvCxnSpPr>
              <p:nvPr/>
            </p:nvCxnSpPr>
            <p:spPr>
              <a:xfrm flipV="1">
                <a:off x="4567870" y="3275330"/>
                <a:ext cx="321471" cy="8786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7455ECDF-80FD-48EC-92F6-AF3D359867D9}"/>
                  </a:ext>
                </a:extLst>
              </p:cNvPr>
              <p:cNvCxnSpPr>
                <a:cxnSpLocks/>
                <a:stCxn id="38" idx="6"/>
                <a:endCxn id="40" idx="2"/>
              </p:cNvCxnSpPr>
              <p:nvPr/>
            </p:nvCxnSpPr>
            <p:spPr>
              <a:xfrm flipV="1">
                <a:off x="4567871" y="3275330"/>
                <a:ext cx="321470" cy="2893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09B91C9B-AA01-46AE-874C-98E83727BD8D}"/>
                  </a:ext>
                </a:extLst>
              </p:cNvPr>
              <p:cNvCxnSpPr>
                <a:cxnSpLocks/>
                <a:stCxn id="37" idx="6"/>
                <a:endCxn id="41" idx="2"/>
              </p:cNvCxnSpPr>
              <p:nvPr/>
            </p:nvCxnSpPr>
            <p:spPr>
              <a:xfrm>
                <a:off x="4567870" y="2975293"/>
                <a:ext cx="325598" cy="87899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B5B1C074-F934-47F1-BED7-3EB2BB815314}"/>
              </a:ext>
            </a:extLst>
          </p:cNvPr>
          <p:cNvGrpSpPr/>
          <p:nvPr/>
        </p:nvGrpSpPr>
        <p:grpSpPr>
          <a:xfrm>
            <a:off x="4528188" y="4165873"/>
            <a:ext cx="771525" cy="771525"/>
            <a:chOff x="4256722" y="3864928"/>
            <a:chExt cx="771525" cy="771525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324ED17-AC9C-4B8B-B2D8-06AE9B5D3AA9}"/>
                </a:ext>
              </a:extLst>
            </p:cNvPr>
            <p:cNvSpPr/>
            <p:nvPr/>
          </p:nvSpPr>
          <p:spPr>
            <a:xfrm>
              <a:off x="4256722" y="3864928"/>
              <a:ext cx="771525" cy="7715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2490F7F9-B6B6-4220-B57B-BAA9EAE56BE3}"/>
                </a:ext>
              </a:extLst>
            </p:cNvPr>
            <p:cNvGrpSpPr/>
            <p:nvPr/>
          </p:nvGrpSpPr>
          <p:grpSpPr>
            <a:xfrm>
              <a:off x="4484777" y="3998754"/>
              <a:ext cx="315414" cy="503872"/>
              <a:chOff x="4267833" y="2825274"/>
              <a:chExt cx="925672" cy="1478757"/>
            </a:xfrm>
          </p:grpSpPr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620B2322-B2F7-4265-A3FF-F3D56C35B3BA}"/>
                  </a:ext>
                </a:extLst>
              </p:cNvPr>
              <p:cNvSpPr/>
              <p:nvPr/>
            </p:nvSpPr>
            <p:spPr>
              <a:xfrm>
                <a:off x="4267833" y="282527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FD45EF00-5C0C-48F9-8C0F-B5574286EC9D}"/>
                  </a:ext>
                </a:extLst>
              </p:cNvPr>
              <p:cNvSpPr/>
              <p:nvPr/>
            </p:nvSpPr>
            <p:spPr>
              <a:xfrm>
                <a:off x="4267834" y="341463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027B41A1-A025-4870-AAC6-F0D6FC7110BD}"/>
                  </a:ext>
                </a:extLst>
              </p:cNvPr>
              <p:cNvSpPr/>
              <p:nvPr/>
            </p:nvSpPr>
            <p:spPr>
              <a:xfrm>
                <a:off x="4267833" y="400399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橢圓 52">
                <a:extLst>
                  <a:ext uri="{FF2B5EF4-FFF2-40B4-BE49-F238E27FC236}">
                    <a16:creationId xmlns:a16="http://schemas.microsoft.com/office/drawing/2014/main" id="{CC306845-6E11-406C-889A-F5D5CC362235}"/>
                  </a:ext>
                </a:extLst>
              </p:cNvPr>
              <p:cNvSpPr/>
              <p:nvPr/>
            </p:nvSpPr>
            <p:spPr>
              <a:xfrm>
                <a:off x="4889341" y="3125311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橢圓 53">
                <a:extLst>
                  <a:ext uri="{FF2B5EF4-FFF2-40B4-BE49-F238E27FC236}">
                    <a16:creationId xmlns:a16="http://schemas.microsoft.com/office/drawing/2014/main" id="{47FADA89-F336-4869-9074-5C426F2026A2}"/>
                  </a:ext>
                </a:extLst>
              </p:cNvPr>
              <p:cNvSpPr/>
              <p:nvPr/>
            </p:nvSpPr>
            <p:spPr>
              <a:xfrm>
                <a:off x="4893468" y="3704272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516E3C50-59AC-4A0E-802E-F673C7013C9F}"/>
                  </a:ext>
                </a:extLst>
              </p:cNvPr>
              <p:cNvCxnSpPr>
                <a:cxnSpLocks/>
                <a:stCxn id="50" idx="6"/>
                <a:endCxn id="53" idx="2"/>
              </p:cNvCxnSpPr>
              <p:nvPr/>
            </p:nvCxnSpPr>
            <p:spPr>
              <a:xfrm>
                <a:off x="4567870" y="2975293"/>
                <a:ext cx="321471" cy="3000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AEB6E60A-70A0-43FE-A76B-A52B89A8FA51}"/>
                  </a:ext>
                </a:extLst>
              </p:cNvPr>
              <p:cNvCxnSpPr>
                <a:cxnSpLocks/>
                <a:stCxn id="51" idx="6"/>
                <a:endCxn id="54" idx="2"/>
              </p:cNvCxnSpPr>
              <p:nvPr/>
            </p:nvCxnSpPr>
            <p:spPr>
              <a:xfrm>
                <a:off x="4567871" y="3564653"/>
                <a:ext cx="325597" cy="2896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630EDBC2-05F6-4BE2-8E18-B58D4BF9B18F}"/>
                  </a:ext>
                </a:extLst>
              </p:cNvPr>
              <p:cNvCxnSpPr>
                <a:cxnSpLocks/>
                <a:stCxn id="52" idx="6"/>
                <a:endCxn id="54" idx="2"/>
              </p:cNvCxnSpPr>
              <p:nvPr/>
            </p:nvCxnSpPr>
            <p:spPr>
              <a:xfrm flipV="1">
                <a:off x="4567870" y="3854291"/>
                <a:ext cx="325598" cy="2997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A010DDEA-54CD-4ACA-AF30-9085D7A04B53}"/>
                  </a:ext>
                </a:extLst>
              </p:cNvPr>
              <p:cNvCxnSpPr>
                <a:cxnSpLocks/>
                <a:stCxn id="52" idx="6"/>
                <a:endCxn id="53" idx="2"/>
              </p:cNvCxnSpPr>
              <p:nvPr/>
            </p:nvCxnSpPr>
            <p:spPr>
              <a:xfrm flipV="1">
                <a:off x="4567870" y="3275330"/>
                <a:ext cx="321471" cy="8786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D646FB31-5FDC-4D82-AF2E-F38A910BD4D5}"/>
                  </a:ext>
                </a:extLst>
              </p:cNvPr>
              <p:cNvCxnSpPr>
                <a:cxnSpLocks/>
                <a:stCxn id="51" idx="6"/>
                <a:endCxn id="53" idx="2"/>
              </p:cNvCxnSpPr>
              <p:nvPr/>
            </p:nvCxnSpPr>
            <p:spPr>
              <a:xfrm flipV="1">
                <a:off x="4567871" y="3275330"/>
                <a:ext cx="321470" cy="2893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1B399549-DADC-42BE-9329-70A765852FC4}"/>
                  </a:ext>
                </a:extLst>
              </p:cNvPr>
              <p:cNvCxnSpPr>
                <a:cxnSpLocks/>
                <a:stCxn id="50" idx="6"/>
                <a:endCxn id="54" idx="2"/>
              </p:cNvCxnSpPr>
              <p:nvPr/>
            </p:nvCxnSpPr>
            <p:spPr>
              <a:xfrm>
                <a:off x="4567870" y="2975293"/>
                <a:ext cx="325598" cy="87899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C9204081-33F7-41E0-AD0E-823A4CB45C6D}"/>
              </a:ext>
            </a:extLst>
          </p:cNvPr>
          <p:cNvGrpSpPr/>
          <p:nvPr/>
        </p:nvGrpSpPr>
        <p:grpSpPr>
          <a:xfrm>
            <a:off x="4528188" y="5760517"/>
            <a:ext cx="771525" cy="771525"/>
            <a:chOff x="4256722" y="5459572"/>
            <a:chExt cx="771525" cy="771525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4E2F682-8256-482C-B492-6370668F2547}"/>
                </a:ext>
              </a:extLst>
            </p:cNvPr>
            <p:cNvSpPr/>
            <p:nvPr/>
          </p:nvSpPr>
          <p:spPr>
            <a:xfrm>
              <a:off x="4256722" y="5459572"/>
              <a:ext cx="771525" cy="7715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7F180ECC-BC99-469A-A627-CEA1F6DCF54D}"/>
                </a:ext>
              </a:extLst>
            </p:cNvPr>
            <p:cNvGrpSpPr/>
            <p:nvPr/>
          </p:nvGrpSpPr>
          <p:grpSpPr>
            <a:xfrm>
              <a:off x="4484777" y="5593398"/>
              <a:ext cx="315414" cy="503872"/>
              <a:chOff x="4267833" y="2825274"/>
              <a:chExt cx="925672" cy="1478757"/>
            </a:xfrm>
          </p:grpSpPr>
          <p:sp>
            <p:nvSpPr>
              <p:cNvPr id="63" name="橢圓 62">
                <a:extLst>
                  <a:ext uri="{FF2B5EF4-FFF2-40B4-BE49-F238E27FC236}">
                    <a16:creationId xmlns:a16="http://schemas.microsoft.com/office/drawing/2014/main" id="{E32CCF68-C71C-49EF-A251-8DFBC4A2945C}"/>
                  </a:ext>
                </a:extLst>
              </p:cNvPr>
              <p:cNvSpPr/>
              <p:nvPr/>
            </p:nvSpPr>
            <p:spPr>
              <a:xfrm>
                <a:off x="4267833" y="282527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橢圓 63">
                <a:extLst>
                  <a:ext uri="{FF2B5EF4-FFF2-40B4-BE49-F238E27FC236}">
                    <a16:creationId xmlns:a16="http://schemas.microsoft.com/office/drawing/2014/main" id="{D18EF680-2290-4F1A-81E9-4AFC2568CB0C}"/>
                  </a:ext>
                </a:extLst>
              </p:cNvPr>
              <p:cNvSpPr/>
              <p:nvPr/>
            </p:nvSpPr>
            <p:spPr>
              <a:xfrm>
                <a:off x="4267834" y="341463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橢圓 64">
                <a:extLst>
                  <a:ext uri="{FF2B5EF4-FFF2-40B4-BE49-F238E27FC236}">
                    <a16:creationId xmlns:a16="http://schemas.microsoft.com/office/drawing/2014/main" id="{BF16B21E-7253-4848-AD0E-F582D41BEEF5}"/>
                  </a:ext>
                </a:extLst>
              </p:cNvPr>
              <p:cNvSpPr/>
              <p:nvPr/>
            </p:nvSpPr>
            <p:spPr>
              <a:xfrm>
                <a:off x="4267833" y="400399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橢圓 65">
                <a:extLst>
                  <a:ext uri="{FF2B5EF4-FFF2-40B4-BE49-F238E27FC236}">
                    <a16:creationId xmlns:a16="http://schemas.microsoft.com/office/drawing/2014/main" id="{D9F21B06-374A-465D-9059-E854D0970EC2}"/>
                  </a:ext>
                </a:extLst>
              </p:cNvPr>
              <p:cNvSpPr/>
              <p:nvPr/>
            </p:nvSpPr>
            <p:spPr>
              <a:xfrm>
                <a:off x="4889341" y="3125311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橢圓 66">
                <a:extLst>
                  <a:ext uri="{FF2B5EF4-FFF2-40B4-BE49-F238E27FC236}">
                    <a16:creationId xmlns:a16="http://schemas.microsoft.com/office/drawing/2014/main" id="{A2C001FA-D066-4623-A893-5C3C1B00EC8A}"/>
                  </a:ext>
                </a:extLst>
              </p:cNvPr>
              <p:cNvSpPr/>
              <p:nvPr/>
            </p:nvSpPr>
            <p:spPr>
              <a:xfrm>
                <a:off x="4893468" y="3704272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E0C3F152-8A7E-4AC9-BB4E-13B910A7B80F}"/>
                  </a:ext>
                </a:extLst>
              </p:cNvPr>
              <p:cNvCxnSpPr>
                <a:cxnSpLocks/>
                <a:stCxn id="63" idx="6"/>
                <a:endCxn id="66" idx="2"/>
              </p:cNvCxnSpPr>
              <p:nvPr/>
            </p:nvCxnSpPr>
            <p:spPr>
              <a:xfrm>
                <a:off x="4567870" y="2975293"/>
                <a:ext cx="321471" cy="3000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12424ABD-1387-4A17-9066-87F0A9337D30}"/>
                  </a:ext>
                </a:extLst>
              </p:cNvPr>
              <p:cNvCxnSpPr>
                <a:cxnSpLocks/>
                <a:stCxn id="64" idx="6"/>
                <a:endCxn id="67" idx="2"/>
              </p:cNvCxnSpPr>
              <p:nvPr/>
            </p:nvCxnSpPr>
            <p:spPr>
              <a:xfrm>
                <a:off x="4567871" y="3564653"/>
                <a:ext cx="325597" cy="2896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>
                <a:extLst>
                  <a:ext uri="{FF2B5EF4-FFF2-40B4-BE49-F238E27FC236}">
                    <a16:creationId xmlns:a16="http://schemas.microsoft.com/office/drawing/2014/main" id="{AEE422AA-3DCF-4C85-8460-6CB7E2B73685}"/>
                  </a:ext>
                </a:extLst>
              </p:cNvPr>
              <p:cNvCxnSpPr>
                <a:cxnSpLocks/>
                <a:stCxn id="65" idx="6"/>
                <a:endCxn id="67" idx="2"/>
              </p:cNvCxnSpPr>
              <p:nvPr/>
            </p:nvCxnSpPr>
            <p:spPr>
              <a:xfrm flipV="1">
                <a:off x="4567870" y="3854291"/>
                <a:ext cx="325598" cy="2997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>
                <a:extLst>
                  <a:ext uri="{FF2B5EF4-FFF2-40B4-BE49-F238E27FC236}">
                    <a16:creationId xmlns:a16="http://schemas.microsoft.com/office/drawing/2014/main" id="{D6CD68D4-BF3A-46DF-9FB5-FC07A69AD9B7}"/>
                  </a:ext>
                </a:extLst>
              </p:cNvPr>
              <p:cNvCxnSpPr>
                <a:cxnSpLocks/>
                <a:stCxn id="65" idx="6"/>
                <a:endCxn id="66" idx="2"/>
              </p:cNvCxnSpPr>
              <p:nvPr/>
            </p:nvCxnSpPr>
            <p:spPr>
              <a:xfrm flipV="1">
                <a:off x="4567870" y="3275330"/>
                <a:ext cx="321471" cy="8786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接點 71">
                <a:extLst>
                  <a:ext uri="{FF2B5EF4-FFF2-40B4-BE49-F238E27FC236}">
                    <a16:creationId xmlns:a16="http://schemas.microsoft.com/office/drawing/2014/main" id="{3CECC680-E403-4E90-8678-9945DE4BD201}"/>
                  </a:ext>
                </a:extLst>
              </p:cNvPr>
              <p:cNvCxnSpPr>
                <a:cxnSpLocks/>
                <a:stCxn id="64" idx="6"/>
                <a:endCxn id="66" idx="2"/>
              </p:cNvCxnSpPr>
              <p:nvPr/>
            </p:nvCxnSpPr>
            <p:spPr>
              <a:xfrm flipV="1">
                <a:off x="4567871" y="3275330"/>
                <a:ext cx="321470" cy="2893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接點 72">
                <a:extLst>
                  <a:ext uri="{FF2B5EF4-FFF2-40B4-BE49-F238E27FC236}">
                    <a16:creationId xmlns:a16="http://schemas.microsoft.com/office/drawing/2014/main" id="{55BA78FF-62B2-4F61-B0A3-3661DE0FCA12}"/>
                  </a:ext>
                </a:extLst>
              </p:cNvPr>
              <p:cNvCxnSpPr>
                <a:cxnSpLocks/>
                <a:stCxn id="63" idx="6"/>
                <a:endCxn id="67" idx="2"/>
              </p:cNvCxnSpPr>
              <p:nvPr/>
            </p:nvCxnSpPr>
            <p:spPr>
              <a:xfrm>
                <a:off x="4567870" y="2975293"/>
                <a:ext cx="325598" cy="87899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流程圖: 匯合連接點 91">
            <a:extLst>
              <a:ext uri="{FF2B5EF4-FFF2-40B4-BE49-F238E27FC236}">
                <a16:creationId xmlns:a16="http://schemas.microsoft.com/office/drawing/2014/main" id="{775E65C6-5530-4762-85CA-A02CCF456572}"/>
              </a:ext>
            </a:extLst>
          </p:cNvPr>
          <p:cNvSpPr/>
          <p:nvPr/>
        </p:nvSpPr>
        <p:spPr>
          <a:xfrm>
            <a:off x="9526514" y="955925"/>
            <a:ext cx="358815" cy="358815"/>
          </a:xfrm>
          <a:prstGeom prst="flowChartSummingJunction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流程圖: 或 93">
            <a:extLst>
              <a:ext uri="{FF2B5EF4-FFF2-40B4-BE49-F238E27FC236}">
                <a16:creationId xmlns:a16="http://schemas.microsoft.com/office/drawing/2014/main" id="{F6293EB3-9DD6-4D09-8815-73BB51370E81}"/>
              </a:ext>
            </a:extLst>
          </p:cNvPr>
          <p:cNvSpPr/>
          <p:nvPr/>
        </p:nvSpPr>
        <p:spPr>
          <a:xfrm>
            <a:off x="9526514" y="2705553"/>
            <a:ext cx="360000" cy="360000"/>
          </a:xfrm>
          <a:prstGeom prst="flowChartOr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95" name="流程圖: 匯合連接點 94">
            <a:extLst>
              <a:ext uri="{FF2B5EF4-FFF2-40B4-BE49-F238E27FC236}">
                <a16:creationId xmlns:a16="http://schemas.microsoft.com/office/drawing/2014/main" id="{95171C4F-A482-46B3-B0F5-3E8C0656D916}"/>
              </a:ext>
            </a:extLst>
          </p:cNvPr>
          <p:cNvSpPr/>
          <p:nvPr/>
        </p:nvSpPr>
        <p:spPr>
          <a:xfrm>
            <a:off x="7820986" y="2706146"/>
            <a:ext cx="358815" cy="358815"/>
          </a:xfrm>
          <a:prstGeom prst="flowChartSummingJunction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流程圖: 匯合連接點 95">
            <a:extLst>
              <a:ext uri="{FF2B5EF4-FFF2-40B4-BE49-F238E27FC236}">
                <a16:creationId xmlns:a16="http://schemas.microsoft.com/office/drawing/2014/main" id="{E0815850-B3FE-4A0B-8B2F-9B6FE4080364}"/>
              </a:ext>
            </a:extLst>
          </p:cNvPr>
          <p:cNvSpPr/>
          <p:nvPr/>
        </p:nvSpPr>
        <p:spPr>
          <a:xfrm>
            <a:off x="9526514" y="4370640"/>
            <a:ext cx="358815" cy="358815"/>
          </a:xfrm>
          <a:prstGeom prst="flowChartSummingJunction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1E01DB6A-6D76-4804-B932-2CE292040989}"/>
              </a:ext>
            </a:extLst>
          </p:cNvPr>
          <p:cNvGrpSpPr/>
          <p:nvPr/>
        </p:nvGrpSpPr>
        <p:grpSpPr>
          <a:xfrm>
            <a:off x="9482340" y="1723678"/>
            <a:ext cx="447162" cy="447162"/>
            <a:chOff x="2328365" y="568880"/>
            <a:chExt cx="637698" cy="637698"/>
          </a:xfrm>
        </p:grpSpPr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2BEE3869-A378-42E9-8B44-AE905E57DD4D}"/>
                </a:ext>
              </a:extLst>
            </p:cNvPr>
            <p:cNvSpPr/>
            <p:nvPr/>
          </p:nvSpPr>
          <p:spPr>
            <a:xfrm>
              <a:off x="2328365" y="568880"/>
              <a:ext cx="637698" cy="6376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8" name="接點: 弧形 97">
              <a:extLst>
                <a:ext uri="{FF2B5EF4-FFF2-40B4-BE49-F238E27FC236}">
                  <a16:creationId xmlns:a16="http://schemas.microsoft.com/office/drawing/2014/main" id="{D046F059-ED44-4AF7-A68D-10C71BED2B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3374" y="744140"/>
              <a:ext cx="487680" cy="287178"/>
            </a:xfrm>
            <a:prstGeom prst="curvedConnector3">
              <a:avLst/>
            </a:prstGeom>
            <a:ln w="38100">
              <a:solidFill>
                <a:srgbClr val="3154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72A0F66F-C3B1-48B6-AE30-1993DE8D5A9C}"/>
              </a:ext>
            </a:extLst>
          </p:cNvPr>
          <p:cNvCxnSpPr>
            <a:stCxn id="10" idx="3"/>
            <a:endCxn id="92" idx="2"/>
          </p:cNvCxnSpPr>
          <p:nvPr/>
        </p:nvCxnSpPr>
        <p:spPr>
          <a:xfrm>
            <a:off x="5299713" y="1135333"/>
            <a:ext cx="42268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0CE23B06-6E00-4ED0-A6C2-4EB74A2832FD}"/>
              </a:ext>
            </a:extLst>
          </p:cNvPr>
          <p:cNvGrpSpPr/>
          <p:nvPr/>
        </p:nvGrpSpPr>
        <p:grpSpPr>
          <a:xfrm>
            <a:off x="5958120" y="2649120"/>
            <a:ext cx="818693" cy="472866"/>
            <a:chOff x="5686654" y="813484"/>
            <a:chExt cx="818693" cy="472866"/>
          </a:xfrm>
        </p:grpSpPr>
        <p:sp>
          <p:nvSpPr>
            <p:cNvPr id="84" name="流程圖: 準備作業 83">
              <a:extLst>
                <a:ext uri="{FF2B5EF4-FFF2-40B4-BE49-F238E27FC236}">
                  <a16:creationId xmlns:a16="http://schemas.microsoft.com/office/drawing/2014/main" id="{96679BFF-9FD8-46FF-B8F7-30337B2273CB}"/>
                </a:ext>
              </a:extLst>
            </p:cNvPr>
            <p:cNvSpPr/>
            <p:nvPr/>
          </p:nvSpPr>
          <p:spPr>
            <a:xfrm>
              <a:off x="5686654" y="813484"/>
              <a:ext cx="818693" cy="472866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5" name="接點: 弧形 84">
              <a:extLst>
                <a:ext uri="{FF2B5EF4-FFF2-40B4-BE49-F238E27FC236}">
                  <a16:creationId xmlns:a16="http://schemas.microsoft.com/office/drawing/2014/main" id="{05E6A1F3-3CCA-41EF-BEEE-50659D601600}"/>
                </a:ext>
              </a:extLst>
            </p:cNvPr>
            <p:cNvCxnSpPr/>
            <p:nvPr/>
          </p:nvCxnSpPr>
          <p:spPr>
            <a:xfrm flipV="1">
              <a:off x="5852160" y="906328"/>
              <a:ext cx="487680" cy="287178"/>
            </a:xfrm>
            <a:prstGeom prst="curvedConnector3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F479FF0A-3701-431D-A183-F351F1CFEACC}"/>
              </a:ext>
            </a:extLst>
          </p:cNvPr>
          <p:cNvGrpSpPr/>
          <p:nvPr/>
        </p:nvGrpSpPr>
        <p:grpSpPr>
          <a:xfrm>
            <a:off x="5958119" y="4315202"/>
            <a:ext cx="818693" cy="472866"/>
            <a:chOff x="5686654" y="813484"/>
            <a:chExt cx="818693" cy="472866"/>
          </a:xfrm>
        </p:grpSpPr>
        <p:sp>
          <p:nvSpPr>
            <p:cNvPr id="87" name="流程圖: 準備作業 86">
              <a:extLst>
                <a:ext uri="{FF2B5EF4-FFF2-40B4-BE49-F238E27FC236}">
                  <a16:creationId xmlns:a16="http://schemas.microsoft.com/office/drawing/2014/main" id="{64B960FB-F93F-445B-A9CA-A9B0A8EBF417}"/>
                </a:ext>
              </a:extLst>
            </p:cNvPr>
            <p:cNvSpPr/>
            <p:nvPr/>
          </p:nvSpPr>
          <p:spPr>
            <a:xfrm>
              <a:off x="5686654" y="813484"/>
              <a:ext cx="818693" cy="472866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" name="接點: 弧形 87">
              <a:extLst>
                <a:ext uri="{FF2B5EF4-FFF2-40B4-BE49-F238E27FC236}">
                  <a16:creationId xmlns:a16="http://schemas.microsoft.com/office/drawing/2014/main" id="{46807CDD-282A-42CC-9A3E-C1EDFC5C7B88}"/>
                </a:ext>
              </a:extLst>
            </p:cNvPr>
            <p:cNvCxnSpPr/>
            <p:nvPr/>
          </p:nvCxnSpPr>
          <p:spPr>
            <a:xfrm flipV="1">
              <a:off x="5852160" y="906328"/>
              <a:ext cx="487680" cy="287178"/>
            </a:xfrm>
            <a:prstGeom prst="curvedConnector3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01FE73A3-51A8-4E5B-B79D-78B046F943B0}"/>
              </a:ext>
            </a:extLst>
          </p:cNvPr>
          <p:cNvGrpSpPr/>
          <p:nvPr/>
        </p:nvGrpSpPr>
        <p:grpSpPr>
          <a:xfrm>
            <a:off x="5958118" y="5909846"/>
            <a:ext cx="818693" cy="472866"/>
            <a:chOff x="5686654" y="813484"/>
            <a:chExt cx="818693" cy="472866"/>
          </a:xfrm>
        </p:grpSpPr>
        <p:sp>
          <p:nvSpPr>
            <p:cNvPr id="90" name="流程圖: 準備作業 89">
              <a:extLst>
                <a:ext uri="{FF2B5EF4-FFF2-40B4-BE49-F238E27FC236}">
                  <a16:creationId xmlns:a16="http://schemas.microsoft.com/office/drawing/2014/main" id="{271A7C17-2391-4C3A-B339-EED8AC2F486D}"/>
                </a:ext>
              </a:extLst>
            </p:cNvPr>
            <p:cNvSpPr/>
            <p:nvPr/>
          </p:nvSpPr>
          <p:spPr>
            <a:xfrm>
              <a:off x="5686654" y="813484"/>
              <a:ext cx="818693" cy="472866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1" name="接點: 弧形 90">
              <a:extLst>
                <a:ext uri="{FF2B5EF4-FFF2-40B4-BE49-F238E27FC236}">
                  <a16:creationId xmlns:a16="http://schemas.microsoft.com/office/drawing/2014/main" id="{397C40E3-A2A9-41CF-95BA-3BC880B51F46}"/>
                </a:ext>
              </a:extLst>
            </p:cNvPr>
            <p:cNvCxnSpPr/>
            <p:nvPr/>
          </p:nvCxnSpPr>
          <p:spPr>
            <a:xfrm flipV="1">
              <a:off x="5852160" y="906328"/>
              <a:ext cx="487680" cy="287178"/>
            </a:xfrm>
            <a:prstGeom prst="curvedConnector3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77B5EA0F-1AD8-4C70-A8F6-58A6764CC8A3}"/>
              </a:ext>
            </a:extLst>
          </p:cNvPr>
          <p:cNvGrpSpPr/>
          <p:nvPr/>
        </p:nvGrpSpPr>
        <p:grpSpPr>
          <a:xfrm>
            <a:off x="5958120" y="898899"/>
            <a:ext cx="818693" cy="472866"/>
            <a:chOff x="5686654" y="813484"/>
            <a:chExt cx="818693" cy="472866"/>
          </a:xfrm>
        </p:grpSpPr>
        <p:sp>
          <p:nvSpPr>
            <p:cNvPr id="74" name="流程圖: 準備作業 73">
              <a:extLst>
                <a:ext uri="{FF2B5EF4-FFF2-40B4-BE49-F238E27FC236}">
                  <a16:creationId xmlns:a16="http://schemas.microsoft.com/office/drawing/2014/main" id="{4F167ECB-1ACE-4308-8D5C-F70C1230293A}"/>
                </a:ext>
              </a:extLst>
            </p:cNvPr>
            <p:cNvSpPr/>
            <p:nvPr/>
          </p:nvSpPr>
          <p:spPr>
            <a:xfrm>
              <a:off x="5686654" y="813484"/>
              <a:ext cx="818693" cy="472866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7" name="接點: 弧形 76">
              <a:extLst>
                <a:ext uri="{FF2B5EF4-FFF2-40B4-BE49-F238E27FC236}">
                  <a16:creationId xmlns:a16="http://schemas.microsoft.com/office/drawing/2014/main" id="{4171D830-B198-49F5-A5EC-D39CFB43DB78}"/>
                </a:ext>
              </a:extLst>
            </p:cNvPr>
            <p:cNvCxnSpPr/>
            <p:nvPr/>
          </p:nvCxnSpPr>
          <p:spPr>
            <a:xfrm flipV="1">
              <a:off x="5852160" y="906328"/>
              <a:ext cx="487680" cy="287178"/>
            </a:xfrm>
            <a:prstGeom prst="curvedConnector3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FC319640-4BDA-4519-8DA1-7E1911712652}"/>
              </a:ext>
            </a:extLst>
          </p:cNvPr>
          <p:cNvCxnSpPr>
            <a:stCxn id="61" idx="3"/>
            <a:endCxn id="90" idx="1"/>
          </p:cNvCxnSpPr>
          <p:nvPr/>
        </p:nvCxnSpPr>
        <p:spPr>
          <a:xfrm flipV="1">
            <a:off x="5299713" y="6146279"/>
            <a:ext cx="658405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接點: 弧形 111">
            <a:extLst>
              <a:ext uri="{FF2B5EF4-FFF2-40B4-BE49-F238E27FC236}">
                <a16:creationId xmlns:a16="http://schemas.microsoft.com/office/drawing/2014/main" id="{6E4B5F8B-195D-46E6-B0B2-89598B329761}"/>
              </a:ext>
            </a:extLst>
          </p:cNvPr>
          <p:cNvCxnSpPr>
            <a:stCxn id="90" idx="3"/>
            <a:endCxn id="96" idx="4"/>
          </p:cNvCxnSpPr>
          <p:nvPr/>
        </p:nvCxnSpPr>
        <p:spPr>
          <a:xfrm flipV="1">
            <a:off x="6776811" y="4729455"/>
            <a:ext cx="2929111" cy="141682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5D6B5C99-579B-4D56-A321-670E57E32DA6}"/>
              </a:ext>
            </a:extLst>
          </p:cNvPr>
          <p:cNvCxnSpPr>
            <a:stCxn id="96" idx="0"/>
            <a:endCxn id="94" idx="4"/>
          </p:cNvCxnSpPr>
          <p:nvPr/>
        </p:nvCxnSpPr>
        <p:spPr>
          <a:xfrm flipV="1">
            <a:off x="9705922" y="3065553"/>
            <a:ext cx="592" cy="13050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572D32E1-8FD1-4CF4-8139-57995277C4DE}"/>
              </a:ext>
            </a:extLst>
          </p:cNvPr>
          <p:cNvCxnSpPr>
            <a:cxnSpLocks/>
            <a:stCxn id="94" idx="0"/>
            <a:endCxn id="97" idx="4"/>
          </p:cNvCxnSpPr>
          <p:nvPr/>
        </p:nvCxnSpPr>
        <p:spPr>
          <a:xfrm flipH="1" flipV="1">
            <a:off x="9705921" y="2170840"/>
            <a:ext cx="593" cy="534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977EF1BB-FBF6-4303-B8CD-3E842E885DA1}"/>
              </a:ext>
            </a:extLst>
          </p:cNvPr>
          <p:cNvCxnSpPr>
            <a:cxnSpLocks/>
            <a:stCxn id="97" idx="0"/>
            <a:endCxn id="92" idx="4"/>
          </p:cNvCxnSpPr>
          <p:nvPr/>
        </p:nvCxnSpPr>
        <p:spPr>
          <a:xfrm flipV="1">
            <a:off x="9705921" y="1314740"/>
            <a:ext cx="1" cy="408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1E604221-D918-4BAF-8E28-130661161E86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9705922" y="81091"/>
            <a:ext cx="0" cy="8748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接點: 弧形 126">
            <a:extLst>
              <a:ext uri="{FF2B5EF4-FFF2-40B4-BE49-F238E27FC236}">
                <a16:creationId xmlns:a16="http://schemas.microsoft.com/office/drawing/2014/main" id="{8055E5C4-FE98-48B9-B159-DF8D1860EEE1}"/>
              </a:ext>
            </a:extLst>
          </p:cNvPr>
          <p:cNvCxnSpPr>
            <a:stCxn id="5" idx="6"/>
            <a:endCxn id="10" idx="1"/>
          </p:cNvCxnSpPr>
          <p:nvPr/>
        </p:nvCxnSpPr>
        <p:spPr>
          <a:xfrm flipV="1">
            <a:off x="2757182" y="1135333"/>
            <a:ext cx="1771006" cy="261954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接點: 弧形 128">
            <a:extLst>
              <a:ext uri="{FF2B5EF4-FFF2-40B4-BE49-F238E27FC236}">
                <a16:creationId xmlns:a16="http://schemas.microsoft.com/office/drawing/2014/main" id="{941CCA29-0F53-4182-B3FD-F6E4CDA197D3}"/>
              </a:ext>
            </a:extLst>
          </p:cNvPr>
          <p:cNvCxnSpPr>
            <a:stCxn id="5" idx="6"/>
            <a:endCxn id="35" idx="1"/>
          </p:cNvCxnSpPr>
          <p:nvPr/>
        </p:nvCxnSpPr>
        <p:spPr>
          <a:xfrm flipV="1">
            <a:off x="2757182" y="2885554"/>
            <a:ext cx="1771006" cy="869319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接點: 弧形 130">
            <a:extLst>
              <a:ext uri="{FF2B5EF4-FFF2-40B4-BE49-F238E27FC236}">
                <a16:creationId xmlns:a16="http://schemas.microsoft.com/office/drawing/2014/main" id="{72B4AFE9-02E7-4F57-8D7C-E6DA20C188BB}"/>
              </a:ext>
            </a:extLst>
          </p:cNvPr>
          <p:cNvCxnSpPr>
            <a:stCxn id="5" idx="6"/>
            <a:endCxn id="48" idx="1"/>
          </p:cNvCxnSpPr>
          <p:nvPr/>
        </p:nvCxnSpPr>
        <p:spPr>
          <a:xfrm>
            <a:off x="2757182" y="3754873"/>
            <a:ext cx="1771006" cy="79676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接點: 弧形 132">
            <a:extLst>
              <a:ext uri="{FF2B5EF4-FFF2-40B4-BE49-F238E27FC236}">
                <a16:creationId xmlns:a16="http://schemas.microsoft.com/office/drawing/2014/main" id="{72C0A188-8117-4975-AEBC-F5B714D9A6B6}"/>
              </a:ext>
            </a:extLst>
          </p:cNvPr>
          <p:cNvCxnSpPr>
            <a:stCxn id="5" idx="6"/>
            <a:endCxn id="61" idx="1"/>
          </p:cNvCxnSpPr>
          <p:nvPr/>
        </p:nvCxnSpPr>
        <p:spPr>
          <a:xfrm>
            <a:off x="2757182" y="3754873"/>
            <a:ext cx="1771006" cy="2391407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0C0A3C57-32DC-4D16-BF90-A3AD05FDD230}"/>
              </a:ext>
            </a:extLst>
          </p:cNvPr>
          <p:cNvSpPr txBox="1"/>
          <p:nvPr/>
        </p:nvSpPr>
        <p:spPr>
          <a:xfrm>
            <a:off x="6806201" y="4214526"/>
            <a:ext cx="95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ignoring</a:t>
            </a:r>
            <a:endParaRPr lang="zh-TW" altLang="en-US" dirty="0"/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6DED081F-56A8-4830-8CBF-070D4A7CFEEA}"/>
              </a:ext>
            </a:extLst>
          </p:cNvPr>
          <p:cNvSpPr txBox="1"/>
          <p:nvPr/>
        </p:nvSpPr>
        <p:spPr>
          <a:xfrm>
            <a:off x="10112665" y="5253201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possibilities</a:t>
            </a:r>
            <a:endParaRPr lang="zh-TW" altLang="en-US" dirty="0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1A97E963-F338-4659-AC72-D139990EE815}"/>
              </a:ext>
            </a:extLst>
          </p:cNvPr>
          <p:cNvSpPr txBox="1"/>
          <p:nvPr/>
        </p:nvSpPr>
        <p:spPr>
          <a:xfrm>
            <a:off x="10112665" y="3617396"/>
            <a:ext cx="1276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filtered</a:t>
            </a:r>
          </a:p>
          <a:p>
            <a:r>
              <a:rPr lang="en-US" altLang="zh-TW" dirty="0"/>
              <a:t>possibilities</a:t>
            </a:r>
            <a:endParaRPr lang="zh-TW" altLang="en-US" dirty="0"/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5BE533C5-462C-4415-BC08-06294A7185CA}"/>
              </a:ext>
            </a:extLst>
          </p:cNvPr>
          <p:cNvSpPr txBox="1"/>
          <p:nvPr/>
        </p:nvSpPr>
        <p:spPr>
          <a:xfrm>
            <a:off x="10112665" y="2179087"/>
            <a:ext cx="1276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collected</a:t>
            </a:r>
          </a:p>
          <a:p>
            <a:r>
              <a:rPr lang="en-US" altLang="zh-TW" dirty="0"/>
              <a:t>possibilities</a:t>
            </a:r>
            <a:endParaRPr lang="zh-TW" altLang="en-US" dirty="0"/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41D6E092-16A0-44D7-8C7A-43C9612133D1}"/>
              </a:ext>
            </a:extLst>
          </p:cNvPr>
          <p:cNvSpPr txBox="1"/>
          <p:nvPr/>
        </p:nvSpPr>
        <p:spPr>
          <a:xfrm>
            <a:off x="8367226" y="2876499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memory</a:t>
            </a:r>
            <a:endParaRPr lang="zh-TW" altLang="en-US" dirty="0"/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68B3523D-FB82-4C20-BC9F-A914231629D4}"/>
              </a:ext>
            </a:extLst>
          </p:cNvPr>
          <p:cNvSpPr txBox="1"/>
          <p:nvPr/>
        </p:nvSpPr>
        <p:spPr>
          <a:xfrm>
            <a:off x="6730861" y="2518161"/>
            <a:ext cx="110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forgetting</a:t>
            </a:r>
            <a:endParaRPr lang="zh-TW" altLang="en-US" dirty="0"/>
          </a:p>
        </p:txBody>
      </p: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4396A922-34AC-4079-8697-21EECF003FC5}"/>
              </a:ext>
            </a:extLst>
          </p:cNvPr>
          <p:cNvCxnSpPr>
            <a:cxnSpLocks/>
          </p:cNvCxnSpPr>
          <p:nvPr/>
        </p:nvCxnSpPr>
        <p:spPr>
          <a:xfrm flipH="1">
            <a:off x="8986841" y="2487967"/>
            <a:ext cx="7190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接點: 弧形 146">
            <a:extLst>
              <a:ext uri="{FF2B5EF4-FFF2-40B4-BE49-F238E27FC236}">
                <a16:creationId xmlns:a16="http://schemas.microsoft.com/office/drawing/2014/main" id="{2727D17E-A478-440F-93DB-74F4AC164F2E}"/>
              </a:ext>
            </a:extLst>
          </p:cNvPr>
          <p:cNvCxnSpPr>
            <a:cxnSpLocks/>
            <a:endCxn id="95" idx="0"/>
          </p:cNvCxnSpPr>
          <p:nvPr/>
        </p:nvCxnSpPr>
        <p:spPr>
          <a:xfrm rot="10800000" flipV="1">
            <a:off x="8000394" y="2487966"/>
            <a:ext cx="1020540" cy="218179"/>
          </a:xfrm>
          <a:prstGeom prst="curvedConnector2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29680DEF-DA7A-4028-B36F-E1E8BD773E24}"/>
              </a:ext>
            </a:extLst>
          </p:cNvPr>
          <p:cNvSpPr txBox="1"/>
          <p:nvPr/>
        </p:nvSpPr>
        <p:spPr>
          <a:xfrm>
            <a:off x="10178292" y="311182"/>
            <a:ext cx="114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prediction</a:t>
            </a:r>
            <a:endParaRPr lang="zh-TW" altLang="en-US" dirty="0"/>
          </a:p>
        </p:txBody>
      </p: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761F9327-0285-4703-97CE-12D949A5A227}"/>
              </a:ext>
            </a:extLst>
          </p:cNvPr>
          <p:cNvCxnSpPr>
            <a:cxnSpLocks/>
          </p:cNvCxnSpPr>
          <p:nvPr/>
        </p:nvCxnSpPr>
        <p:spPr>
          <a:xfrm flipH="1">
            <a:off x="8986841" y="534737"/>
            <a:ext cx="7190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7D85DC3A-E1E9-4BEF-92BB-BE2C7EF78D60}"/>
              </a:ext>
            </a:extLst>
          </p:cNvPr>
          <p:cNvCxnSpPr/>
          <p:nvPr/>
        </p:nvCxnSpPr>
        <p:spPr>
          <a:xfrm flipH="1">
            <a:off x="3771904" y="532796"/>
            <a:ext cx="5212698" cy="0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接點: 弧形 162">
            <a:extLst>
              <a:ext uri="{FF2B5EF4-FFF2-40B4-BE49-F238E27FC236}">
                <a16:creationId xmlns:a16="http://schemas.microsoft.com/office/drawing/2014/main" id="{40B13F44-07DF-44FC-BBDA-DAB37AEACE01}"/>
              </a:ext>
            </a:extLst>
          </p:cNvPr>
          <p:cNvCxnSpPr/>
          <p:nvPr/>
        </p:nvCxnSpPr>
        <p:spPr>
          <a:xfrm rot="5400000">
            <a:off x="1889248" y="584116"/>
            <a:ext cx="1942348" cy="1822964"/>
          </a:xfrm>
          <a:prstGeom prst="curvedConnector3">
            <a:avLst>
              <a:gd name="adj1" fmla="val -755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接點: 弧形 165">
            <a:extLst>
              <a:ext uri="{FF2B5EF4-FFF2-40B4-BE49-F238E27FC236}">
                <a16:creationId xmlns:a16="http://schemas.microsoft.com/office/drawing/2014/main" id="{43BC2113-C680-4EE2-9DB4-62B79486FD5E}"/>
              </a:ext>
            </a:extLst>
          </p:cNvPr>
          <p:cNvCxnSpPr>
            <a:endCxn id="5" idx="2"/>
          </p:cNvCxnSpPr>
          <p:nvPr/>
        </p:nvCxnSpPr>
        <p:spPr>
          <a:xfrm rot="16200000" flipH="1">
            <a:off x="1558992" y="2856719"/>
            <a:ext cx="1288101" cy="508205"/>
          </a:xfrm>
          <a:prstGeom prst="curvedConnector2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C3718644-1191-4E2B-AAFD-CF3A83F885A8}"/>
              </a:ext>
            </a:extLst>
          </p:cNvPr>
          <p:cNvSpPr txBox="1"/>
          <p:nvPr/>
        </p:nvSpPr>
        <p:spPr>
          <a:xfrm>
            <a:off x="6808686" y="742171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selection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6400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32EBB270-F9A6-410D-8233-8179A559F39E}"/>
              </a:ext>
            </a:extLst>
          </p:cNvPr>
          <p:cNvCxnSpPr>
            <a:stCxn id="48" idx="3"/>
            <a:endCxn id="96" idx="2"/>
          </p:cNvCxnSpPr>
          <p:nvPr/>
        </p:nvCxnSpPr>
        <p:spPr>
          <a:xfrm flipV="1">
            <a:off x="5299713" y="4550048"/>
            <a:ext cx="4226801" cy="1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54A7577A-2231-42C0-91EC-2E8C5BA73267}"/>
              </a:ext>
            </a:extLst>
          </p:cNvPr>
          <p:cNvCxnSpPr>
            <a:stCxn id="35" idx="3"/>
            <a:endCxn id="94" idx="2"/>
          </p:cNvCxnSpPr>
          <p:nvPr/>
        </p:nvCxnSpPr>
        <p:spPr>
          <a:xfrm flipV="1">
            <a:off x="5299713" y="2885553"/>
            <a:ext cx="422680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5BD0D355-8F90-4A87-8F5B-C110EC30448D}"/>
              </a:ext>
            </a:extLst>
          </p:cNvPr>
          <p:cNvSpPr txBox="1"/>
          <p:nvPr/>
        </p:nvSpPr>
        <p:spPr>
          <a:xfrm>
            <a:off x="656920" y="5762267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2"/>
                </a:solidFill>
              </a:rPr>
              <a:t>Amy saw Tim.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BE19A18A-7287-4D8B-85E1-9E21DB2D6F52}"/>
              </a:ext>
            </a:extLst>
          </p:cNvPr>
          <p:cNvSpPr/>
          <p:nvPr/>
        </p:nvSpPr>
        <p:spPr>
          <a:xfrm>
            <a:off x="2457145" y="3604854"/>
            <a:ext cx="300037" cy="300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接點: 弧形 8">
            <a:extLst>
              <a:ext uri="{FF2B5EF4-FFF2-40B4-BE49-F238E27FC236}">
                <a16:creationId xmlns:a16="http://schemas.microsoft.com/office/drawing/2014/main" id="{7B4DAB15-D964-4BF1-B626-10E51FBB0914}"/>
              </a:ext>
            </a:extLst>
          </p:cNvPr>
          <p:cNvCxnSpPr>
            <a:stCxn id="4" idx="0"/>
            <a:endCxn id="5" idx="2"/>
          </p:cNvCxnSpPr>
          <p:nvPr/>
        </p:nvCxnSpPr>
        <p:spPr>
          <a:xfrm rot="5400000" flipH="1" flipV="1">
            <a:off x="1043534" y="4348656"/>
            <a:ext cx="2007394" cy="81982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6AA740D9-BA2C-4622-A23B-A9CE777F53A9}"/>
              </a:ext>
            </a:extLst>
          </p:cNvPr>
          <p:cNvGrpSpPr/>
          <p:nvPr/>
        </p:nvGrpSpPr>
        <p:grpSpPr>
          <a:xfrm>
            <a:off x="4528188" y="749570"/>
            <a:ext cx="771525" cy="771525"/>
            <a:chOff x="4256722" y="677227"/>
            <a:chExt cx="771525" cy="77152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0D9C8E7-5444-4EA1-BEF9-91EE8AB1164B}"/>
                </a:ext>
              </a:extLst>
            </p:cNvPr>
            <p:cNvSpPr/>
            <p:nvPr/>
          </p:nvSpPr>
          <p:spPr>
            <a:xfrm>
              <a:off x="4256722" y="677227"/>
              <a:ext cx="771525" cy="7715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9FD04801-7963-4B64-A541-639C7435A9EB}"/>
                </a:ext>
              </a:extLst>
            </p:cNvPr>
            <p:cNvGrpSpPr/>
            <p:nvPr/>
          </p:nvGrpSpPr>
          <p:grpSpPr>
            <a:xfrm>
              <a:off x="4484777" y="811053"/>
              <a:ext cx="315414" cy="503872"/>
              <a:chOff x="4267833" y="2825274"/>
              <a:chExt cx="925672" cy="1478757"/>
            </a:xfrm>
          </p:grpSpPr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2C419AAE-3AF1-4442-8686-E45BE6737056}"/>
                  </a:ext>
                </a:extLst>
              </p:cNvPr>
              <p:cNvSpPr/>
              <p:nvPr/>
            </p:nvSpPr>
            <p:spPr>
              <a:xfrm>
                <a:off x="4267833" y="282527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4ABBF4B7-927F-4FF6-B169-FAF9A683D53B}"/>
                  </a:ext>
                </a:extLst>
              </p:cNvPr>
              <p:cNvSpPr/>
              <p:nvPr/>
            </p:nvSpPr>
            <p:spPr>
              <a:xfrm>
                <a:off x="4267834" y="341463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4DACA171-0A1C-494A-A295-C6610608FCD5}"/>
                  </a:ext>
                </a:extLst>
              </p:cNvPr>
              <p:cNvSpPr/>
              <p:nvPr/>
            </p:nvSpPr>
            <p:spPr>
              <a:xfrm>
                <a:off x="4267833" y="400399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F5A85733-A50C-4EDE-84E0-85F7C7364E38}"/>
                  </a:ext>
                </a:extLst>
              </p:cNvPr>
              <p:cNvSpPr/>
              <p:nvPr/>
            </p:nvSpPr>
            <p:spPr>
              <a:xfrm>
                <a:off x="4889341" y="3125311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E9F0420A-7FB2-4C2F-9DC0-F1C56D4246FA}"/>
                  </a:ext>
                </a:extLst>
              </p:cNvPr>
              <p:cNvSpPr/>
              <p:nvPr/>
            </p:nvSpPr>
            <p:spPr>
              <a:xfrm>
                <a:off x="4893468" y="3704272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374224B9-24F3-4568-AB0A-1EB71274C609}"/>
                  </a:ext>
                </a:extLst>
              </p:cNvPr>
              <p:cNvCxnSpPr>
                <a:cxnSpLocks/>
                <a:stCxn id="11" idx="6"/>
                <a:endCxn id="14" idx="2"/>
              </p:cNvCxnSpPr>
              <p:nvPr/>
            </p:nvCxnSpPr>
            <p:spPr>
              <a:xfrm>
                <a:off x="4567870" y="2975293"/>
                <a:ext cx="321471" cy="3000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1BB8731C-DC12-4719-9615-3B031D562941}"/>
                  </a:ext>
                </a:extLst>
              </p:cNvPr>
              <p:cNvCxnSpPr>
                <a:cxnSpLocks/>
                <a:stCxn id="12" idx="6"/>
                <a:endCxn id="15" idx="2"/>
              </p:cNvCxnSpPr>
              <p:nvPr/>
            </p:nvCxnSpPr>
            <p:spPr>
              <a:xfrm>
                <a:off x="4567871" y="3564653"/>
                <a:ext cx="325597" cy="2896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992CBC75-CC3C-4DE5-BC0C-8CC5C556CDBE}"/>
                  </a:ext>
                </a:extLst>
              </p:cNvPr>
              <p:cNvCxnSpPr>
                <a:cxnSpLocks/>
                <a:stCxn id="13" idx="6"/>
                <a:endCxn id="15" idx="2"/>
              </p:cNvCxnSpPr>
              <p:nvPr/>
            </p:nvCxnSpPr>
            <p:spPr>
              <a:xfrm flipV="1">
                <a:off x="4567870" y="3854291"/>
                <a:ext cx="325598" cy="2997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FCDBB07F-064D-4D8B-9C08-5526DBF7F6E3}"/>
                  </a:ext>
                </a:extLst>
              </p:cNvPr>
              <p:cNvCxnSpPr>
                <a:cxnSpLocks/>
                <a:stCxn id="13" idx="6"/>
                <a:endCxn id="14" idx="2"/>
              </p:cNvCxnSpPr>
              <p:nvPr/>
            </p:nvCxnSpPr>
            <p:spPr>
              <a:xfrm flipV="1">
                <a:off x="4567870" y="3275330"/>
                <a:ext cx="321471" cy="8786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6A6E0D00-3F32-40A9-8083-C6289ACE07FB}"/>
                  </a:ext>
                </a:extLst>
              </p:cNvPr>
              <p:cNvCxnSpPr>
                <a:cxnSpLocks/>
                <a:stCxn id="12" idx="6"/>
                <a:endCxn id="14" idx="2"/>
              </p:cNvCxnSpPr>
              <p:nvPr/>
            </p:nvCxnSpPr>
            <p:spPr>
              <a:xfrm flipV="1">
                <a:off x="4567871" y="3275330"/>
                <a:ext cx="321470" cy="2893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53FE365A-EEB4-4FB0-9A84-C117CB92A230}"/>
                  </a:ext>
                </a:extLst>
              </p:cNvPr>
              <p:cNvCxnSpPr>
                <a:cxnSpLocks/>
                <a:stCxn id="11" idx="6"/>
                <a:endCxn id="15" idx="2"/>
              </p:cNvCxnSpPr>
              <p:nvPr/>
            </p:nvCxnSpPr>
            <p:spPr>
              <a:xfrm>
                <a:off x="4567870" y="2975293"/>
                <a:ext cx="325598" cy="87899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6457C67F-7BAE-4D3E-8906-F662121A805F}"/>
              </a:ext>
            </a:extLst>
          </p:cNvPr>
          <p:cNvGrpSpPr/>
          <p:nvPr/>
        </p:nvGrpSpPr>
        <p:grpSpPr>
          <a:xfrm>
            <a:off x="4528188" y="2499791"/>
            <a:ext cx="771525" cy="771525"/>
            <a:chOff x="4256722" y="2270284"/>
            <a:chExt cx="771525" cy="771525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BA8F6AD-F3D2-40ED-88BD-FC0E372B8168}"/>
                </a:ext>
              </a:extLst>
            </p:cNvPr>
            <p:cNvSpPr/>
            <p:nvPr/>
          </p:nvSpPr>
          <p:spPr>
            <a:xfrm>
              <a:off x="4256722" y="2270284"/>
              <a:ext cx="771525" cy="7715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2C9876E1-0831-4C24-B0AE-5F28CC657D3D}"/>
                </a:ext>
              </a:extLst>
            </p:cNvPr>
            <p:cNvGrpSpPr/>
            <p:nvPr/>
          </p:nvGrpSpPr>
          <p:grpSpPr>
            <a:xfrm>
              <a:off x="4484777" y="2404110"/>
              <a:ext cx="315414" cy="503872"/>
              <a:chOff x="4267833" y="2825274"/>
              <a:chExt cx="925672" cy="1478757"/>
            </a:xfrm>
          </p:grpSpPr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3D4DCB32-E1FD-4D16-A650-F672509B6E07}"/>
                  </a:ext>
                </a:extLst>
              </p:cNvPr>
              <p:cNvSpPr/>
              <p:nvPr/>
            </p:nvSpPr>
            <p:spPr>
              <a:xfrm>
                <a:off x="4267833" y="282527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429874CA-4BAB-4984-B840-90144FDD95C1}"/>
                  </a:ext>
                </a:extLst>
              </p:cNvPr>
              <p:cNvSpPr/>
              <p:nvPr/>
            </p:nvSpPr>
            <p:spPr>
              <a:xfrm>
                <a:off x="4267834" y="341463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C84FAF45-BE99-4040-90D3-4C03338D1BD9}"/>
                  </a:ext>
                </a:extLst>
              </p:cNvPr>
              <p:cNvSpPr/>
              <p:nvPr/>
            </p:nvSpPr>
            <p:spPr>
              <a:xfrm>
                <a:off x="4267833" y="400399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012ADDAD-8FB8-468C-8371-0611853BF89F}"/>
                  </a:ext>
                </a:extLst>
              </p:cNvPr>
              <p:cNvSpPr/>
              <p:nvPr/>
            </p:nvSpPr>
            <p:spPr>
              <a:xfrm>
                <a:off x="4889341" y="3125311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C341931D-4DD1-441B-B6FE-C9FF529B2429}"/>
                  </a:ext>
                </a:extLst>
              </p:cNvPr>
              <p:cNvSpPr/>
              <p:nvPr/>
            </p:nvSpPr>
            <p:spPr>
              <a:xfrm>
                <a:off x="4893468" y="3704272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E9E839B0-AE0D-43B4-BE68-F14AF0B7F128}"/>
                  </a:ext>
                </a:extLst>
              </p:cNvPr>
              <p:cNvCxnSpPr>
                <a:cxnSpLocks/>
                <a:stCxn id="37" idx="6"/>
                <a:endCxn id="40" idx="2"/>
              </p:cNvCxnSpPr>
              <p:nvPr/>
            </p:nvCxnSpPr>
            <p:spPr>
              <a:xfrm>
                <a:off x="4567870" y="2975293"/>
                <a:ext cx="321471" cy="3000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63FD6CCB-DA17-4454-BC2F-D4E10FCD7406}"/>
                  </a:ext>
                </a:extLst>
              </p:cNvPr>
              <p:cNvCxnSpPr>
                <a:cxnSpLocks/>
                <a:stCxn id="38" idx="6"/>
                <a:endCxn id="41" idx="2"/>
              </p:cNvCxnSpPr>
              <p:nvPr/>
            </p:nvCxnSpPr>
            <p:spPr>
              <a:xfrm>
                <a:off x="4567871" y="3564653"/>
                <a:ext cx="325597" cy="2896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2C5F7A01-195F-48B2-ABDC-DDDF8B51EBD1}"/>
                  </a:ext>
                </a:extLst>
              </p:cNvPr>
              <p:cNvCxnSpPr>
                <a:cxnSpLocks/>
                <a:stCxn id="39" idx="6"/>
                <a:endCxn id="41" idx="2"/>
              </p:cNvCxnSpPr>
              <p:nvPr/>
            </p:nvCxnSpPr>
            <p:spPr>
              <a:xfrm flipV="1">
                <a:off x="4567870" y="3854291"/>
                <a:ext cx="325598" cy="2997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874A8775-E0E8-4E0F-AAA2-3BE9A6E7D303}"/>
                  </a:ext>
                </a:extLst>
              </p:cNvPr>
              <p:cNvCxnSpPr>
                <a:cxnSpLocks/>
                <a:stCxn id="39" idx="6"/>
                <a:endCxn id="40" idx="2"/>
              </p:cNvCxnSpPr>
              <p:nvPr/>
            </p:nvCxnSpPr>
            <p:spPr>
              <a:xfrm flipV="1">
                <a:off x="4567870" y="3275330"/>
                <a:ext cx="321471" cy="8786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7455ECDF-80FD-48EC-92F6-AF3D359867D9}"/>
                  </a:ext>
                </a:extLst>
              </p:cNvPr>
              <p:cNvCxnSpPr>
                <a:cxnSpLocks/>
                <a:stCxn id="38" idx="6"/>
                <a:endCxn id="40" idx="2"/>
              </p:cNvCxnSpPr>
              <p:nvPr/>
            </p:nvCxnSpPr>
            <p:spPr>
              <a:xfrm flipV="1">
                <a:off x="4567871" y="3275330"/>
                <a:ext cx="321470" cy="2893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09B91C9B-AA01-46AE-874C-98E83727BD8D}"/>
                  </a:ext>
                </a:extLst>
              </p:cNvPr>
              <p:cNvCxnSpPr>
                <a:cxnSpLocks/>
                <a:stCxn id="37" idx="6"/>
                <a:endCxn id="41" idx="2"/>
              </p:cNvCxnSpPr>
              <p:nvPr/>
            </p:nvCxnSpPr>
            <p:spPr>
              <a:xfrm>
                <a:off x="4567870" y="2975293"/>
                <a:ext cx="325598" cy="87899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B5B1C074-F934-47F1-BED7-3EB2BB815314}"/>
              </a:ext>
            </a:extLst>
          </p:cNvPr>
          <p:cNvGrpSpPr/>
          <p:nvPr/>
        </p:nvGrpSpPr>
        <p:grpSpPr>
          <a:xfrm>
            <a:off x="4528188" y="4165873"/>
            <a:ext cx="771525" cy="771525"/>
            <a:chOff x="4256722" y="3864928"/>
            <a:chExt cx="771525" cy="771525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324ED17-AC9C-4B8B-B2D8-06AE9B5D3AA9}"/>
                </a:ext>
              </a:extLst>
            </p:cNvPr>
            <p:cNvSpPr/>
            <p:nvPr/>
          </p:nvSpPr>
          <p:spPr>
            <a:xfrm>
              <a:off x="4256722" y="3864928"/>
              <a:ext cx="771525" cy="7715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2490F7F9-B6B6-4220-B57B-BAA9EAE56BE3}"/>
                </a:ext>
              </a:extLst>
            </p:cNvPr>
            <p:cNvGrpSpPr/>
            <p:nvPr/>
          </p:nvGrpSpPr>
          <p:grpSpPr>
            <a:xfrm>
              <a:off x="4484777" y="3998754"/>
              <a:ext cx="315414" cy="503872"/>
              <a:chOff x="4267833" y="2825274"/>
              <a:chExt cx="925672" cy="1478757"/>
            </a:xfrm>
          </p:grpSpPr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620B2322-B2F7-4265-A3FF-F3D56C35B3BA}"/>
                  </a:ext>
                </a:extLst>
              </p:cNvPr>
              <p:cNvSpPr/>
              <p:nvPr/>
            </p:nvSpPr>
            <p:spPr>
              <a:xfrm>
                <a:off x="4267833" y="282527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FD45EF00-5C0C-48F9-8C0F-B5574286EC9D}"/>
                  </a:ext>
                </a:extLst>
              </p:cNvPr>
              <p:cNvSpPr/>
              <p:nvPr/>
            </p:nvSpPr>
            <p:spPr>
              <a:xfrm>
                <a:off x="4267834" y="341463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027B41A1-A025-4870-AAC6-F0D6FC7110BD}"/>
                  </a:ext>
                </a:extLst>
              </p:cNvPr>
              <p:cNvSpPr/>
              <p:nvPr/>
            </p:nvSpPr>
            <p:spPr>
              <a:xfrm>
                <a:off x="4267833" y="400399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橢圓 52">
                <a:extLst>
                  <a:ext uri="{FF2B5EF4-FFF2-40B4-BE49-F238E27FC236}">
                    <a16:creationId xmlns:a16="http://schemas.microsoft.com/office/drawing/2014/main" id="{CC306845-6E11-406C-889A-F5D5CC362235}"/>
                  </a:ext>
                </a:extLst>
              </p:cNvPr>
              <p:cNvSpPr/>
              <p:nvPr/>
            </p:nvSpPr>
            <p:spPr>
              <a:xfrm>
                <a:off x="4889341" y="3125311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橢圓 53">
                <a:extLst>
                  <a:ext uri="{FF2B5EF4-FFF2-40B4-BE49-F238E27FC236}">
                    <a16:creationId xmlns:a16="http://schemas.microsoft.com/office/drawing/2014/main" id="{47FADA89-F336-4869-9074-5C426F2026A2}"/>
                  </a:ext>
                </a:extLst>
              </p:cNvPr>
              <p:cNvSpPr/>
              <p:nvPr/>
            </p:nvSpPr>
            <p:spPr>
              <a:xfrm>
                <a:off x="4893468" y="3704272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516E3C50-59AC-4A0E-802E-F673C7013C9F}"/>
                  </a:ext>
                </a:extLst>
              </p:cNvPr>
              <p:cNvCxnSpPr>
                <a:cxnSpLocks/>
                <a:stCxn id="50" idx="6"/>
                <a:endCxn id="53" idx="2"/>
              </p:cNvCxnSpPr>
              <p:nvPr/>
            </p:nvCxnSpPr>
            <p:spPr>
              <a:xfrm>
                <a:off x="4567870" y="2975293"/>
                <a:ext cx="321471" cy="3000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AEB6E60A-70A0-43FE-A76B-A52B89A8FA51}"/>
                  </a:ext>
                </a:extLst>
              </p:cNvPr>
              <p:cNvCxnSpPr>
                <a:cxnSpLocks/>
                <a:stCxn id="51" idx="6"/>
                <a:endCxn id="54" idx="2"/>
              </p:cNvCxnSpPr>
              <p:nvPr/>
            </p:nvCxnSpPr>
            <p:spPr>
              <a:xfrm>
                <a:off x="4567871" y="3564653"/>
                <a:ext cx="325597" cy="2896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630EDBC2-05F6-4BE2-8E18-B58D4BF9B18F}"/>
                  </a:ext>
                </a:extLst>
              </p:cNvPr>
              <p:cNvCxnSpPr>
                <a:cxnSpLocks/>
                <a:stCxn id="52" idx="6"/>
                <a:endCxn id="54" idx="2"/>
              </p:cNvCxnSpPr>
              <p:nvPr/>
            </p:nvCxnSpPr>
            <p:spPr>
              <a:xfrm flipV="1">
                <a:off x="4567870" y="3854291"/>
                <a:ext cx="325598" cy="2997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A010DDEA-54CD-4ACA-AF30-9085D7A04B53}"/>
                  </a:ext>
                </a:extLst>
              </p:cNvPr>
              <p:cNvCxnSpPr>
                <a:cxnSpLocks/>
                <a:stCxn id="52" idx="6"/>
                <a:endCxn id="53" idx="2"/>
              </p:cNvCxnSpPr>
              <p:nvPr/>
            </p:nvCxnSpPr>
            <p:spPr>
              <a:xfrm flipV="1">
                <a:off x="4567870" y="3275330"/>
                <a:ext cx="321471" cy="8786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D646FB31-5FDC-4D82-AF2E-F38A910BD4D5}"/>
                  </a:ext>
                </a:extLst>
              </p:cNvPr>
              <p:cNvCxnSpPr>
                <a:cxnSpLocks/>
                <a:stCxn id="51" idx="6"/>
                <a:endCxn id="53" idx="2"/>
              </p:cNvCxnSpPr>
              <p:nvPr/>
            </p:nvCxnSpPr>
            <p:spPr>
              <a:xfrm flipV="1">
                <a:off x="4567871" y="3275330"/>
                <a:ext cx="321470" cy="2893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1B399549-DADC-42BE-9329-70A765852FC4}"/>
                  </a:ext>
                </a:extLst>
              </p:cNvPr>
              <p:cNvCxnSpPr>
                <a:cxnSpLocks/>
                <a:stCxn id="50" idx="6"/>
                <a:endCxn id="54" idx="2"/>
              </p:cNvCxnSpPr>
              <p:nvPr/>
            </p:nvCxnSpPr>
            <p:spPr>
              <a:xfrm>
                <a:off x="4567870" y="2975293"/>
                <a:ext cx="325598" cy="87899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C9204081-33F7-41E0-AD0E-823A4CB45C6D}"/>
              </a:ext>
            </a:extLst>
          </p:cNvPr>
          <p:cNvGrpSpPr/>
          <p:nvPr/>
        </p:nvGrpSpPr>
        <p:grpSpPr>
          <a:xfrm>
            <a:off x="4528188" y="5760517"/>
            <a:ext cx="771525" cy="771525"/>
            <a:chOff x="4256722" y="5459572"/>
            <a:chExt cx="771525" cy="771525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4E2F682-8256-482C-B492-6370668F2547}"/>
                </a:ext>
              </a:extLst>
            </p:cNvPr>
            <p:cNvSpPr/>
            <p:nvPr/>
          </p:nvSpPr>
          <p:spPr>
            <a:xfrm>
              <a:off x="4256722" y="5459572"/>
              <a:ext cx="771525" cy="7715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7F180ECC-BC99-469A-A627-CEA1F6DCF54D}"/>
                </a:ext>
              </a:extLst>
            </p:cNvPr>
            <p:cNvGrpSpPr/>
            <p:nvPr/>
          </p:nvGrpSpPr>
          <p:grpSpPr>
            <a:xfrm>
              <a:off x="4484777" y="5593398"/>
              <a:ext cx="315414" cy="503872"/>
              <a:chOff x="4267833" y="2825274"/>
              <a:chExt cx="925672" cy="1478757"/>
            </a:xfrm>
          </p:grpSpPr>
          <p:sp>
            <p:nvSpPr>
              <p:cNvPr id="63" name="橢圓 62">
                <a:extLst>
                  <a:ext uri="{FF2B5EF4-FFF2-40B4-BE49-F238E27FC236}">
                    <a16:creationId xmlns:a16="http://schemas.microsoft.com/office/drawing/2014/main" id="{E32CCF68-C71C-49EF-A251-8DFBC4A2945C}"/>
                  </a:ext>
                </a:extLst>
              </p:cNvPr>
              <p:cNvSpPr/>
              <p:nvPr/>
            </p:nvSpPr>
            <p:spPr>
              <a:xfrm>
                <a:off x="4267833" y="282527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橢圓 63">
                <a:extLst>
                  <a:ext uri="{FF2B5EF4-FFF2-40B4-BE49-F238E27FC236}">
                    <a16:creationId xmlns:a16="http://schemas.microsoft.com/office/drawing/2014/main" id="{D18EF680-2290-4F1A-81E9-4AFC2568CB0C}"/>
                  </a:ext>
                </a:extLst>
              </p:cNvPr>
              <p:cNvSpPr/>
              <p:nvPr/>
            </p:nvSpPr>
            <p:spPr>
              <a:xfrm>
                <a:off x="4267834" y="341463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橢圓 64">
                <a:extLst>
                  <a:ext uri="{FF2B5EF4-FFF2-40B4-BE49-F238E27FC236}">
                    <a16:creationId xmlns:a16="http://schemas.microsoft.com/office/drawing/2014/main" id="{BF16B21E-7253-4848-AD0E-F582D41BEEF5}"/>
                  </a:ext>
                </a:extLst>
              </p:cNvPr>
              <p:cNvSpPr/>
              <p:nvPr/>
            </p:nvSpPr>
            <p:spPr>
              <a:xfrm>
                <a:off x="4267833" y="400399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橢圓 65">
                <a:extLst>
                  <a:ext uri="{FF2B5EF4-FFF2-40B4-BE49-F238E27FC236}">
                    <a16:creationId xmlns:a16="http://schemas.microsoft.com/office/drawing/2014/main" id="{D9F21B06-374A-465D-9059-E854D0970EC2}"/>
                  </a:ext>
                </a:extLst>
              </p:cNvPr>
              <p:cNvSpPr/>
              <p:nvPr/>
            </p:nvSpPr>
            <p:spPr>
              <a:xfrm>
                <a:off x="4889341" y="3125311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橢圓 66">
                <a:extLst>
                  <a:ext uri="{FF2B5EF4-FFF2-40B4-BE49-F238E27FC236}">
                    <a16:creationId xmlns:a16="http://schemas.microsoft.com/office/drawing/2014/main" id="{A2C001FA-D066-4623-A893-5C3C1B00EC8A}"/>
                  </a:ext>
                </a:extLst>
              </p:cNvPr>
              <p:cNvSpPr/>
              <p:nvPr/>
            </p:nvSpPr>
            <p:spPr>
              <a:xfrm>
                <a:off x="4893468" y="3704272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E0C3F152-8A7E-4AC9-BB4E-13B910A7B80F}"/>
                  </a:ext>
                </a:extLst>
              </p:cNvPr>
              <p:cNvCxnSpPr>
                <a:cxnSpLocks/>
                <a:stCxn id="63" idx="6"/>
                <a:endCxn id="66" idx="2"/>
              </p:cNvCxnSpPr>
              <p:nvPr/>
            </p:nvCxnSpPr>
            <p:spPr>
              <a:xfrm>
                <a:off x="4567870" y="2975293"/>
                <a:ext cx="321471" cy="3000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12424ABD-1387-4A17-9066-87F0A9337D30}"/>
                  </a:ext>
                </a:extLst>
              </p:cNvPr>
              <p:cNvCxnSpPr>
                <a:cxnSpLocks/>
                <a:stCxn id="64" idx="6"/>
                <a:endCxn id="67" idx="2"/>
              </p:cNvCxnSpPr>
              <p:nvPr/>
            </p:nvCxnSpPr>
            <p:spPr>
              <a:xfrm>
                <a:off x="4567871" y="3564653"/>
                <a:ext cx="325597" cy="2896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>
                <a:extLst>
                  <a:ext uri="{FF2B5EF4-FFF2-40B4-BE49-F238E27FC236}">
                    <a16:creationId xmlns:a16="http://schemas.microsoft.com/office/drawing/2014/main" id="{AEE422AA-3DCF-4C85-8460-6CB7E2B73685}"/>
                  </a:ext>
                </a:extLst>
              </p:cNvPr>
              <p:cNvCxnSpPr>
                <a:cxnSpLocks/>
                <a:stCxn id="65" idx="6"/>
                <a:endCxn id="67" idx="2"/>
              </p:cNvCxnSpPr>
              <p:nvPr/>
            </p:nvCxnSpPr>
            <p:spPr>
              <a:xfrm flipV="1">
                <a:off x="4567870" y="3854291"/>
                <a:ext cx="325598" cy="2997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>
                <a:extLst>
                  <a:ext uri="{FF2B5EF4-FFF2-40B4-BE49-F238E27FC236}">
                    <a16:creationId xmlns:a16="http://schemas.microsoft.com/office/drawing/2014/main" id="{D6CD68D4-BF3A-46DF-9FB5-FC07A69AD9B7}"/>
                  </a:ext>
                </a:extLst>
              </p:cNvPr>
              <p:cNvCxnSpPr>
                <a:cxnSpLocks/>
                <a:stCxn id="65" idx="6"/>
                <a:endCxn id="66" idx="2"/>
              </p:cNvCxnSpPr>
              <p:nvPr/>
            </p:nvCxnSpPr>
            <p:spPr>
              <a:xfrm flipV="1">
                <a:off x="4567870" y="3275330"/>
                <a:ext cx="321471" cy="8786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接點 71">
                <a:extLst>
                  <a:ext uri="{FF2B5EF4-FFF2-40B4-BE49-F238E27FC236}">
                    <a16:creationId xmlns:a16="http://schemas.microsoft.com/office/drawing/2014/main" id="{3CECC680-E403-4E90-8678-9945DE4BD201}"/>
                  </a:ext>
                </a:extLst>
              </p:cNvPr>
              <p:cNvCxnSpPr>
                <a:cxnSpLocks/>
                <a:stCxn id="64" idx="6"/>
                <a:endCxn id="66" idx="2"/>
              </p:cNvCxnSpPr>
              <p:nvPr/>
            </p:nvCxnSpPr>
            <p:spPr>
              <a:xfrm flipV="1">
                <a:off x="4567871" y="3275330"/>
                <a:ext cx="321470" cy="2893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接點 72">
                <a:extLst>
                  <a:ext uri="{FF2B5EF4-FFF2-40B4-BE49-F238E27FC236}">
                    <a16:creationId xmlns:a16="http://schemas.microsoft.com/office/drawing/2014/main" id="{55BA78FF-62B2-4F61-B0A3-3661DE0FCA12}"/>
                  </a:ext>
                </a:extLst>
              </p:cNvPr>
              <p:cNvCxnSpPr>
                <a:cxnSpLocks/>
                <a:stCxn id="63" idx="6"/>
                <a:endCxn id="67" idx="2"/>
              </p:cNvCxnSpPr>
              <p:nvPr/>
            </p:nvCxnSpPr>
            <p:spPr>
              <a:xfrm>
                <a:off x="4567870" y="2975293"/>
                <a:ext cx="325598" cy="87899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流程圖: 匯合連接點 91">
            <a:extLst>
              <a:ext uri="{FF2B5EF4-FFF2-40B4-BE49-F238E27FC236}">
                <a16:creationId xmlns:a16="http://schemas.microsoft.com/office/drawing/2014/main" id="{775E65C6-5530-4762-85CA-A02CCF456572}"/>
              </a:ext>
            </a:extLst>
          </p:cNvPr>
          <p:cNvSpPr/>
          <p:nvPr/>
        </p:nvSpPr>
        <p:spPr>
          <a:xfrm>
            <a:off x="9526514" y="955925"/>
            <a:ext cx="358815" cy="358815"/>
          </a:xfrm>
          <a:prstGeom prst="flowChartSummingJunction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流程圖: 或 93">
            <a:extLst>
              <a:ext uri="{FF2B5EF4-FFF2-40B4-BE49-F238E27FC236}">
                <a16:creationId xmlns:a16="http://schemas.microsoft.com/office/drawing/2014/main" id="{F6293EB3-9DD6-4D09-8815-73BB51370E81}"/>
              </a:ext>
            </a:extLst>
          </p:cNvPr>
          <p:cNvSpPr/>
          <p:nvPr/>
        </p:nvSpPr>
        <p:spPr>
          <a:xfrm>
            <a:off x="9526514" y="2705553"/>
            <a:ext cx="360000" cy="360000"/>
          </a:xfrm>
          <a:prstGeom prst="flowChartOr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95" name="流程圖: 匯合連接點 94">
            <a:extLst>
              <a:ext uri="{FF2B5EF4-FFF2-40B4-BE49-F238E27FC236}">
                <a16:creationId xmlns:a16="http://schemas.microsoft.com/office/drawing/2014/main" id="{95171C4F-A482-46B3-B0F5-3E8C0656D916}"/>
              </a:ext>
            </a:extLst>
          </p:cNvPr>
          <p:cNvSpPr/>
          <p:nvPr/>
        </p:nvSpPr>
        <p:spPr>
          <a:xfrm>
            <a:off x="7820986" y="2706146"/>
            <a:ext cx="358815" cy="358815"/>
          </a:xfrm>
          <a:prstGeom prst="flowChartSummingJunction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流程圖: 匯合連接點 95">
            <a:extLst>
              <a:ext uri="{FF2B5EF4-FFF2-40B4-BE49-F238E27FC236}">
                <a16:creationId xmlns:a16="http://schemas.microsoft.com/office/drawing/2014/main" id="{E0815850-B3FE-4A0B-8B2F-9B6FE4080364}"/>
              </a:ext>
            </a:extLst>
          </p:cNvPr>
          <p:cNvSpPr/>
          <p:nvPr/>
        </p:nvSpPr>
        <p:spPr>
          <a:xfrm>
            <a:off x="9526514" y="4370640"/>
            <a:ext cx="358815" cy="358815"/>
          </a:xfrm>
          <a:prstGeom prst="flowChartSummingJunction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1E01DB6A-6D76-4804-B932-2CE292040989}"/>
              </a:ext>
            </a:extLst>
          </p:cNvPr>
          <p:cNvGrpSpPr/>
          <p:nvPr/>
        </p:nvGrpSpPr>
        <p:grpSpPr>
          <a:xfrm>
            <a:off x="9482340" y="1723678"/>
            <a:ext cx="447162" cy="447162"/>
            <a:chOff x="2328365" y="568880"/>
            <a:chExt cx="637698" cy="637698"/>
          </a:xfrm>
        </p:grpSpPr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2BEE3869-A378-42E9-8B44-AE905E57DD4D}"/>
                </a:ext>
              </a:extLst>
            </p:cNvPr>
            <p:cNvSpPr/>
            <p:nvPr/>
          </p:nvSpPr>
          <p:spPr>
            <a:xfrm>
              <a:off x="2328365" y="568880"/>
              <a:ext cx="637698" cy="6376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8" name="接點: 弧形 97">
              <a:extLst>
                <a:ext uri="{FF2B5EF4-FFF2-40B4-BE49-F238E27FC236}">
                  <a16:creationId xmlns:a16="http://schemas.microsoft.com/office/drawing/2014/main" id="{D046F059-ED44-4AF7-A68D-10C71BED2B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3374" y="744140"/>
              <a:ext cx="487680" cy="287178"/>
            </a:xfrm>
            <a:prstGeom prst="curvedConnector3">
              <a:avLst/>
            </a:prstGeom>
            <a:ln w="38100">
              <a:solidFill>
                <a:srgbClr val="3154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72A0F66F-C3B1-48B6-AE30-1993DE8D5A9C}"/>
              </a:ext>
            </a:extLst>
          </p:cNvPr>
          <p:cNvCxnSpPr>
            <a:stCxn id="10" idx="3"/>
            <a:endCxn id="92" idx="2"/>
          </p:cNvCxnSpPr>
          <p:nvPr/>
        </p:nvCxnSpPr>
        <p:spPr>
          <a:xfrm>
            <a:off x="5299713" y="1135333"/>
            <a:ext cx="42268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0CE23B06-6E00-4ED0-A6C2-4EB74A2832FD}"/>
              </a:ext>
            </a:extLst>
          </p:cNvPr>
          <p:cNvGrpSpPr/>
          <p:nvPr/>
        </p:nvGrpSpPr>
        <p:grpSpPr>
          <a:xfrm>
            <a:off x="5958120" y="2649120"/>
            <a:ext cx="818693" cy="472866"/>
            <a:chOff x="5686654" y="813484"/>
            <a:chExt cx="818693" cy="472866"/>
          </a:xfrm>
        </p:grpSpPr>
        <p:sp>
          <p:nvSpPr>
            <p:cNvPr id="84" name="流程圖: 準備作業 83">
              <a:extLst>
                <a:ext uri="{FF2B5EF4-FFF2-40B4-BE49-F238E27FC236}">
                  <a16:creationId xmlns:a16="http://schemas.microsoft.com/office/drawing/2014/main" id="{96679BFF-9FD8-46FF-B8F7-30337B2273CB}"/>
                </a:ext>
              </a:extLst>
            </p:cNvPr>
            <p:cNvSpPr/>
            <p:nvPr/>
          </p:nvSpPr>
          <p:spPr>
            <a:xfrm>
              <a:off x="5686654" y="813484"/>
              <a:ext cx="818693" cy="472866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5" name="接點: 弧形 84">
              <a:extLst>
                <a:ext uri="{FF2B5EF4-FFF2-40B4-BE49-F238E27FC236}">
                  <a16:creationId xmlns:a16="http://schemas.microsoft.com/office/drawing/2014/main" id="{05E6A1F3-3CCA-41EF-BEEE-50659D601600}"/>
                </a:ext>
              </a:extLst>
            </p:cNvPr>
            <p:cNvCxnSpPr/>
            <p:nvPr/>
          </p:nvCxnSpPr>
          <p:spPr>
            <a:xfrm flipV="1">
              <a:off x="5852160" y="906328"/>
              <a:ext cx="487680" cy="287178"/>
            </a:xfrm>
            <a:prstGeom prst="curvedConnector3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F479FF0A-3701-431D-A183-F351F1CFEACC}"/>
              </a:ext>
            </a:extLst>
          </p:cNvPr>
          <p:cNvGrpSpPr/>
          <p:nvPr/>
        </p:nvGrpSpPr>
        <p:grpSpPr>
          <a:xfrm>
            <a:off x="5958119" y="4315202"/>
            <a:ext cx="818693" cy="472866"/>
            <a:chOff x="5686654" y="813484"/>
            <a:chExt cx="818693" cy="472866"/>
          </a:xfrm>
        </p:grpSpPr>
        <p:sp>
          <p:nvSpPr>
            <p:cNvPr id="87" name="流程圖: 準備作業 86">
              <a:extLst>
                <a:ext uri="{FF2B5EF4-FFF2-40B4-BE49-F238E27FC236}">
                  <a16:creationId xmlns:a16="http://schemas.microsoft.com/office/drawing/2014/main" id="{64B960FB-F93F-445B-A9CA-A9B0A8EBF417}"/>
                </a:ext>
              </a:extLst>
            </p:cNvPr>
            <p:cNvSpPr/>
            <p:nvPr/>
          </p:nvSpPr>
          <p:spPr>
            <a:xfrm>
              <a:off x="5686654" y="813484"/>
              <a:ext cx="818693" cy="472866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" name="接點: 弧形 87">
              <a:extLst>
                <a:ext uri="{FF2B5EF4-FFF2-40B4-BE49-F238E27FC236}">
                  <a16:creationId xmlns:a16="http://schemas.microsoft.com/office/drawing/2014/main" id="{46807CDD-282A-42CC-9A3E-C1EDFC5C7B88}"/>
                </a:ext>
              </a:extLst>
            </p:cNvPr>
            <p:cNvCxnSpPr/>
            <p:nvPr/>
          </p:nvCxnSpPr>
          <p:spPr>
            <a:xfrm flipV="1">
              <a:off x="5852160" y="906328"/>
              <a:ext cx="487680" cy="287178"/>
            </a:xfrm>
            <a:prstGeom prst="curvedConnector3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01FE73A3-51A8-4E5B-B79D-78B046F943B0}"/>
              </a:ext>
            </a:extLst>
          </p:cNvPr>
          <p:cNvGrpSpPr/>
          <p:nvPr/>
        </p:nvGrpSpPr>
        <p:grpSpPr>
          <a:xfrm>
            <a:off x="5958118" y="5909846"/>
            <a:ext cx="818693" cy="472866"/>
            <a:chOff x="5686654" y="813484"/>
            <a:chExt cx="818693" cy="472866"/>
          </a:xfrm>
        </p:grpSpPr>
        <p:sp>
          <p:nvSpPr>
            <p:cNvPr id="90" name="流程圖: 準備作業 89">
              <a:extLst>
                <a:ext uri="{FF2B5EF4-FFF2-40B4-BE49-F238E27FC236}">
                  <a16:creationId xmlns:a16="http://schemas.microsoft.com/office/drawing/2014/main" id="{271A7C17-2391-4C3A-B339-EED8AC2F486D}"/>
                </a:ext>
              </a:extLst>
            </p:cNvPr>
            <p:cNvSpPr/>
            <p:nvPr/>
          </p:nvSpPr>
          <p:spPr>
            <a:xfrm>
              <a:off x="5686654" y="813484"/>
              <a:ext cx="818693" cy="472866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1" name="接點: 弧形 90">
              <a:extLst>
                <a:ext uri="{FF2B5EF4-FFF2-40B4-BE49-F238E27FC236}">
                  <a16:creationId xmlns:a16="http://schemas.microsoft.com/office/drawing/2014/main" id="{397C40E3-A2A9-41CF-95BA-3BC880B51F46}"/>
                </a:ext>
              </a:extLst>
            </p:cNvPr>
            <p:cNvCxnSpPr/>
            <p:nvPr/>
          </p:nvCxnSpPr>
          <p:spPr>
            <a:xfrm flipV="1">
              <a:off x="5852160" y="906328"/>
              <a:ext cx="487680" cy="287178"/>
            </a:xfrm>
            <a:prstGeom prst="curvedConnector3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77B5EA0F-1AD8-4C70-A8F6-58A6764CC8A3}"/>
              </a:ext>
            </a:extLst>
          </p:cNvPr>
          <p:cNvGrpSpPr/>
          <p:nvPr/>
        </p:nvGrpSpPr>
        <p:grpSpPr>
          <a:xfrm>
            <a:off x="5958120" y="898899"/>
            <a:ext cx="818693" cy="472866"/>
            <a:chOff x="5686654" y="813484"/>
            <a:chExt cx="818693" cy="472866"/>
          </a:xfrm>
        </p:grpSpPr>
        <p:sp>
          <p:nvSpPr>
            <p:cNvPr id="74" name="流程圖: 準備作業 73">
              <a:extLst>
                <a:ext uri="{FF2B5EF4-FFF2-40B4-BE49-F238E27FC236}">
                  <a16:creationId xmlns:a16="http://schemas.microsoft.com/office/drawing/2014/main" id="{4F167ECB-1ACE-4308-8D5C-F70C1230293A}"/>
                </a:ext>
              </a:extLst>
            </p:cNvPr>
            <p:cNvSpPr/>
            <p:nvPr/>
          </p:nvSpPr>
          <p:spPr>
            <a:xfrm>
              <a:off x="5686654" y="813484"/>
              <a:ext cx="818693" cy="472866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7" name="接點: 弧形 76">
              <a:extLst>
                <a:ext uri="{FF2B5EF4-FFF2-40B4-BE49-F238E27FC236}">
                  <a16:creationId xmlns:a16="http://schemas.microsoft.com/office/drawing/2014/main" id="{4171D830-B198-49F5-A5EC-D39CFB43DB78}"/>
                </a:ext>
              </a:extLst>
            </p:cNvPr>
            <p:cNvCxnSpPr/>
            <p:nvPr/>
          </p:nvCxnSpPr>
          <p:spPr>
            <a:xfrm flipV="1">
              <a:off x="5852160" y="906328"/>
              <a:ext cx="487680" cy="287178"/>
            </a:xfrm>
            <a:prstGeom prst="curvedConnector3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FC319640-4BDA-4519-8DA1-7E1911712652}"/>
              </a:ext>
            </a:extLst>
          </p:cNvPr>
          <p:cNvCxnSpPr>
            <a:stCxn id="61" idx="3"/>
            <a:endCxn id="90" idx="1"/>
          </p:cNvCxnSpPr>
          <p:nvPr/>
        </p:nvCxnSpPr>
        <p:spPr>
          <a:xfrm flipV="1">
            <a:off x="5299713" y="6146279"/>
            <a:ext cx="658405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接點: 弧形 111">
            <a:extLst>
              <a:ext uri="{FF2B5EF4-FFF2-40B4-BE49-F238E27FC236}">
                <a16:creationId xmlns:a16="http://schemas.microsoft.com/office/drawing/2014/main" id="{6E4B5F8B-195D-46E6-B0B2-89598B329761}"/>
              </a:ext>
            </a:extLst>
          </p:cNvPr>
          <p:cNvCxnSpPr>
            <a:stCxn id="90" idx="3"/>
            <a:endCxn id="96" idx="4"/>
          </p:cNvCxnSpPr>
          <p:nvPr/>
        </p:nvCxnSpPr>
        <p:spPr>
          <a:xfrm flipV="1">
            <a:off x="6776811" y="4729455"/>
            <a:ext cx="2929111" cy="141682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5D6B5C99-579B-4D56-A321-670E57E32DA6}"/>
              </a:ext>
            </a:extLst>
          </p:cNvPr>
          <p:cNvCxnSpPr>
            <a:stCxn id="96" idx="0"/>
            <a:endCxn id="94" idx="4"/>
          </p:cNvCxnSpPr>
          <p:nvPr/>
        </p:nvCxnSpPr>
        <p:spPr>
          <a:xfrm flipV="1">
            <a:off x="9705922" y="3065553"/>
            <a:ext cx="592" cy="13050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572D32E1-8FD1-4CF4-8139-57995277C4DE}"/>
              </a:ext>
            </a:extLst>
          </p:cNvPr>
          <p:cNvCxnSpPr>
            <a:cxnSpLocks/>
            <a:stCxn id="94" idx="0"/>
            <a:endCxn id="97" idx="4"/>
          </p:cNvCxnSpPr>
          <p:nvPr/>
        </p:nvCxnSpPr>
        <p:spPr>
          <a:xfrm flipH="1" flipV="1">
            <a:off x="9705921" y="2170840"/>
            <a:ext cx="593" cy="534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977EF1BB-FBF6-4303-B8CD-3E842E885DA1}"/>
              </a:ext>
            </a:extLst>
          </p:cNvPr>
          <p:cNvCxnSpPr>
            <a:cxnSpLocks/>
            <a:stCxn id="97" idx="0"/>
            <a:endCxn id="92" idx="4"/>
          </p:cNvCxnSpPr>
          <p:nvPr/>
        </p:nvCxnSpPr>
        <p:spPr>
          <a:xfrm flipV="1">
            <a:off x="9705921" y="1314740"/>
            <a:ext cx="1" cy="408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1E604221-D918-4BAF-8E28-130661161E86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9705922" y="81091"/>
            <a:ext cx="0" cy="8748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接點: 弧形 126">
            <a:extLst>
              <a:ext uri="{FF2B5EF4-FFF2-40B4-BE49-F238E27FC236}">
                <a16:creationId xmlns:a16="http://schemas.microsoft.com/office/drawing/2014/main" id="{8055E5C4-FE98-48B9-B159-DF8D1860EEE1}"/>
              </a:ext>
            </a:extLst>
          </p:cNvPr>
          <p:cNvCxnSpPr>
            <a:stCxn id="5" idx="6"/>
            <a:endCxn id="10" idx="1"/>
          </p:cNvCxnSpPr>
          <p:nvPr/>
        </p:nvCxnSpPr>
        <p:spPr>
          <a:xfrm flipV="1">
            <a:off x="2757182" y="1135333"/>
            <a:ext cx="1771006" cy="261954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接點: 弧形 128">
            <a:extLst>
              <a:ext uri="{FF2B5EF4-FFF2-40B4-BE49-F238E27FC236}">
                <a16:creationId xmlns:a16="http://schemas.microsoft.com/office/drawing/2014/main" id="{941CCA29-0F53-4182-B3FD-F6E4CDA197D3}"/>
              </a:ext>
            </a:extLst>
          </p:cNvPr>
          <p:cNvCxnSpPr>
            <a:stCxn id="5" idx="6"/>
            <a:endCxn id="35" idx="1"/>
          </p:cNvCxnSpPr>
          <p:nvPr/>
        </p:nvCxnSpPr>
        <p:spPr>
          <a:xfrm flipV="1">
            <a:off x="2757182" y="2885554"/>
            <a:ext cx="1771006" cy="869319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接點: 弧形 130">
            <a:extLst>
              <a:ext uri="{FF2B5EF4-FFF2-40B4-BE49-F238E27FC236}">
                <a16:creationId xmlns:a16="http://schemas.microsoft.com/office/drawing/2014/main" id="{72B4AFE9-02E7-4F57-8D7C-E6DA20C188BB}"/>
              </a:ext>
            </a:extLst>
          </p:cNvPr>
          <p:cNvCxnSpPr>
            <a:stCxn id="5" idx="6"/>
            <a:endCxn id="48" idx="1"/>
          </p:cNvCxnSpPr>
          <p:nvPr/>
        </p:nvCxnSpPr>
        <p:spPr>
          <a:xfrm>
            <a:off x="2757182" y="3754873"/>
            <a:ext cx="1771006" cy="79676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接點: 弧形 132">
            <a:extLst>
              <a:ext uri="{FF2B5EF4-FFF2-40B4-BE49-F238E27FC236}">
                <a16:creationId xmlns:a16="http://schemas.microsoft.com/office/drawing/2014/main" id="{72C0A188-8117-4975-AEBC-F5B714D9A6B6}"/>
              </a:ext>
            </a:extLst>
          </p:cNvPr>
          <p:cNvCxnSpPr>
            <a:stCxn id="5" idx="6"/>
            <a:endCxn id="61" idx="1"/>
          </p:cNvCxnSpPr>
          <p:nvPr/>
        </p:nvCxnSpPr>
        <p:spPr>
          <a:xfrm>
            <a:off x="2757182" y="3754873"/>
            <a:ext cx="1771006" cy="2391407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0C0A3C57-32DC-4D16-BF90-A3AD05FDD230}"/>
              </a:ext>
            </a:extLst>
          </p:cNvPr>
          <p:cNvSpPr txBox="1"/>
          <p:nvPr/>
        </p:nvSpPr>
        <p:spPr>
          <a:xfrm>
            <a:off x="6806201" y="4214526"/>
            <a:ext cx="95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ignoring</a:t>
            </a:r>
            <a:endParaRPr lang="zh-TW" altLang="en-US" dirty="0"/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6DED081F-56A8-4830-8CBF-070D4A7CFEEA}"/>
              </a:ext>
            </a:extLst>
          </p:cNvPr>
          <p:cNvSpPr txBox="1"/>
          <p:nvPr/>
        </p:nvSpPr>
        <p:spPr>
          <a:xfrm>
            <a:off x="10112665" y="5253201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possibilities</a:t>
            </a:r>
            <a:endParaRPr lang="zh-TW" altLang="en-US" dirty="0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1A97E963-F338-4659-AC72-D139990EE815}"/>
              </a:ext>
            </a:extLst>
          </p:cNvPr>
          <p:cNvSpPr txBox="1"/>
          <p:nvPr/>
        </p:nvSpPr>
        <p:spPr>
          <a:xfrm>
            <a:off x="10112665" y="3617396"/>
            <a:ext cx="1276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filtered</a:t>
            </a:r>
          </a:p>
          <a:p>
            <a:r>
              <a:rPr lang="en-US" altLang="zh-TW" dirty="0"/>
              <a:t>possibilities</a:t>
            </a:r>
            <a:endParaRPr lang="zh-TW" altLang="en-US" dirty="0"/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5BE533C5-462C-4415-BC08-06294A7185CA}"/>
              </a:ext>
            </a:extLst>
          </p:cNvPr>
          <p:cNvSpPr txBox="1"/>
          <p:nvPr/>
        </p:nvSpPr>
        <p:spPr>
          <a:xfrm>
            <a:off x="10112665" y="2179087"/>
            <a:ext cx="1276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collected</a:t>
            </a:r>
          </a:p>
          <a:p>
            <a:r>
              <a:rPr lang="en-US" altLang="zh-TW" dirty="0"/>
              <a:t>possibilities</a:t>
            </a:r>
            <a:endParaRPr lang="zh-TW" altLang="en-US" dirty="0"/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41D6E092-16A0-44D7-8C7A-43C9612133D1}"/>
              </a:ext>
            </a:extLst>
          </p:cNvPr>
          <p:cNvSpPr txBox="1"/>
          <p:nvPr/>
        </p:nvSpPr>
        <p:spPr>
          <a:xfrm>
            <a:off x="8367226" y="2876499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memory</a:t>
            </a:r>
            <a:endParaRPr lang="zh-TW" altLang="en-US" dirty="0"/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68B3523D-FB82-4C20-BC9F-A914231629D4}"/>
              </a:ext>
            </a:extLst>
          </p:cNvPr>
          <p:cNvSpPr txBox="1"/>
          <p:nvPr/>
        </p:nvSpPr>
        <p:spPr>
          <a:xfrm>
            <a:off x="6730861" y="2518161"/>
            <a:ext cx="110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forgetting</a:t>
            </a:r>
            <a:endParaRPr lang="zh-TW" altLang="en-US" dirty="0"/>
          </a:p>
        </p:txBody>
      </p: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4396A922-34AC-4079-8697-21EECF003FC5}"/>
              </a:ext>
            </a:extLst>
          </p:cNvPr>
          <p:cNvCxnSpPr>
            <a:cxnSpLocks/>
          </p:cNvCxnSpPr>
          <p:nvPr/>
        </p:nvCxnSpPr>
        <p:spPr>
          <a:xfrm flipH="1">
            <a:off x="8986841" y="2487967"/>
            <a:ext cx="7190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接點: 弧形 146">
            <a:extLst>
              <a:ext uri="{FF2B5EF4-FFF2-40B4-BE49-F238E27FC236}">
                <a16:creationId xmlns:a16="http://schemas.microsoft.com/office/drawing/2014/main" id="{2727D17E-A478-440F-93DB-74F4AC164F2E}"/>
              </a:ext>
            </a:extLst>
          </p:cNvPr>
          <p:cNvCxnSpPr>
            <a:cxnSpLocks/>
            <a:endCxn id="95" idx="0"/>
          </p:cNvCxnSpPr>
          <p:nvPr/>
        </p:nvCxnSpPr>
        <p:spPr>
          <a:xfrm rot="10800000" flipV="1">
            <a:off x="8000394" y="2487966"/>
            <a:ext cx="1020540" cy="218179"/>
          </a:xfrm>
          <a:prstGeom prst="curvedConnector2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29680DEF-DA7A-4028-B36F-E1E8BD773E24}"/>
              </a:ext>
            </a:extLst>
          </p:cNvPr>
          <p:cNvSpPr txBox="1"/>
          <p:nvPr/>
        </p:nvSpPr>
        <p:spPr>
          <a:xfrm>
            <a:off x="10178292" y="311182"/>
            <a:ext cx="114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prediction</a:t>
            </a:r>
            <a:endParaRPr lang="zh-TW" altLang="en-US" dirty="0"/>
          </a:p>
        </p:txBody>
      </p: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761F9327-0285-4703-97CE-12D949A5A227}"/>
              </a:ext>
            </a:extLst>
          </p:cNvPr>
          <p:cNvCxnSpPr>
            <a:cxnSpLocks/>
          </p:cNvCxnSpPr>
          <p:nvPr/>
        </p:nvCxnSpPr>
        <p:spPr>
          <a:xfrm flipH="1">
            <a:off x="8986841" y="534737"/>
            <a:ext cx="7190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7D85DC3A-E1E9-4BEF-92BB-BE2C7EF78D60}"/>
              </a:ext>
            </a:extLst>
          </p:cNvPr>
          <p:cNvCxnSpPr/>
          <p:nvPr/>
        </p:nvCxnSpPr>
        <p:spPr>
          <a:xfrm flipH="1">
            <a:off x="3771904" y="532796"/>
            <a:ext cx="5212698" cy="0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接點: 弧形 162">
            <a:extLst>
              <a:ext uri="{FF2B5EF4-FFF2-40B4-BE49-F238E27FC236}">
                <a16:creationId xmlns:a16="http://schemas.microsoft.com/office/drawing/2014/main" id="{40B13F44-07DF-44FC-BBDA-DAB37AEACE01}"/>
              </a:ext>
            </a:extLst>
          </p:cNvPr>
          <p:cNvCxnSpPr/>
          <p:nvPr/>
        </p:nvCxnSpPr>
        <p:spPr>
          <a:xfrm rot="5400000">
            <a:off x="1889248" y="584116"/>
            <a:ext cx="1942348" cy="1822964"/>
          </a:xfrm>
          <a:prstGeom prst="curvedConnector3">
            <a:avLst>
              <a:gd name="adj1" fmla="val -755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接點: 弧形 165">
            <a:extLst>
              <a:ext uri="{FF2B5EF4-FFF2-40B4-BE49-F238E27FC236}">
                <a16:creationId xmlns:a16="http://schemas.microsoft.com/office/drawing/2014/main" id="{43BC2113-C680-4EE2-9DB4-62B79486FD5E}"/>
              </a:ext>
            </a:extLst>
          </p:cNvPr>
          <p:cNvCxnSpPr>
            <a:endCxn id="5" idx="2"/>
          </p:cNvCxnSpPr>
          <p:nvPr/>
        </p:nvCxnSpPr>
        <p:spPr>
          <a:xfrm rot="16200000" flipH="1">
            <a:off x="1558992" y="2856719"/>
            <a:ext cx="1288101" cy="508205"/>
          </a:xfrm>
          <a:prstGeom prst="curvedConnector2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C3718644-1191-4E2B-AAFD-CF3A83F885A8}"/>
              </a:ext>
            </a:extLst>
          </p:cNvPr>
          <p:cNvSpPr txBox="1"/>
          <p:nvPr/>
        </p:nvSpPr>
        <p:spPr>
          <a:xfrm>
            <a:off x="6808686" y="742171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selection</a:t>
            </a:r>
            <a:endParaRPr lang="zh-TW" altLang="en-US" dirty="0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529CCC32-C2CB-4C86-9047-817A00B9469A}"/>
              </a:ext>
            </a:extLst>
          </p:cNvPr>
          <p:cNvSpPr txBox="1"/>
          <p:nvPr/>
        </p:nvSpPr>
        <p:spPr>
          <a:xfrm>
            <a:off x="618680" y="6121783"/>
            <a:ext cx="1227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Jenny …</a:t>
            </a:r>
          </a:p>
        </p:txBody>
      </p:sp>
    </p:spTree>
    <p:extLst>
      <p:ext uri="{BB962C8B-B14F-4D97-AF65-F5344CB8AC3E}">
        <p14:creationId xmlns:p14="http://schemas.microsoft.com/office/powerpoint/2010/main" val="382925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32EBB270-F9A6-410D-8233-8179A559F39E}"/>
              </a:ext>
            </a:extLst>
          </p:cNvPr>
          <p:cNvCxnSpPr>
            <a:stCxn id="48" idx="3"/>
            <a:endCxn id="96" idx="2"/>
          </p:cNvCxnSpPr>
          <p:nvPr/>
        </p:nvCxnSpPr>
        <p:spPr>
          <a:xfrm flipV="1">
            <a:off x="5299713" y="4550048"/>
            <a:ext cx="4226801" cy="1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54A7577A-2231-42C0-91EC-2E8C5BA73267}"/>
              </a:ext>
            </a:extLst>
          </p:cNvPr>
          <p:cNvCxnSpPr>
            <a:stCxn id="35" idx="3"/>
            <a:endCxn id="94" idx="2"/>
          </p:cNvCxnSpPr>
          <p:nvPr/>
        </p:nvCxnSpPr>
        <p:spPr>
          <a:xfrm flipV="1">
            <a:off x="5299713" y="2885553"/>
            <a:ext cx="422680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5BD0D355-8F90-4A87-8F5B-C110EC30448D}"/>
              </a:ext>
            </a:extLst>
          </p:cNvPr>
          <p:cNvSpPr txBox="1"/>
          <p:nvPr/>
        </p:nvSpPr>
        <p:spPr>
          <a:xfrm>
            <a:off x="656920" y="5762267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2"/>
                </a:solidFill>
              </a:rPr>
              <a:t>Amy saw Tim.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BE19A18A-7287-4D8B-85E1-9E21DB2D6F52}"/>
              </a:ext>
            </a:extLst>
          </p:cNvPr>
          <p:cNvSpPr/>
          <p:nvPr/>
        </p:nvSpPr>
        <p:spPr>
          <a:xfrm>
            <a:off x="2457145" y="3604854"/>
            <a:ext cx="300037" cy="300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接點: 弧形 8">
            <a:extLst>
              <a:ext uri="{FF2B5EF4-FFF2-40B4-BE49-F238E27FC236}">
                <a16:creationId xmlns:a16="http://schemas.microsoft.com/office/drawing/2014/main" id="{7B4DAB15-D964-4BF1-B626-10E51FBB0914}"/>
              </a:ext>
            </a:extLst>
          </p:cNvPr>
          <p:cNvCxnSpPr>
            <a:stCxn id="4" idx="0"/>
            <a:endCxn id="5" idx="2"/>
          </p:cNvCxnSpPr>
          <p:nvPr/>
        </p:nvCxnSpPr>
        <p:spPr>
          <a:xfrm rot="5400000" flipH="1" flipV="1">
            <a:off x="1043534" y="4348656"/>
            <a:ext cx="2007394" cy="81982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6AA740D9-BA2C-4622-A23B-A9CE777F53A9}"/>
              </a:ext>
            </a:extLst>
          </p:cNvPr>
          <p:cNvGrpSpPr/>
          <p:nvPr/>
        </p:nvGrpSpPr>
        <p:grpSpPr>
          <a:xfrm>
            <a:off x="4528188" y="749570"/>
            <a:ext cx="771525" cy="771525"/>
            <a:chOff x="4256722" y="677227"/>
            <a:chExt cx="771525" cy="77152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0D9C8E7-5444-4EA1-BEF9-91EE8AB1164B}"/>
                </a:ext>
              </a:extLst>
            </p:cNvPr>
            <p:cNvSpPr/>
            <p:nvPr/>
          </p:nvSpPr>
          <p:spPr>
            <a:xfrm>
              <a:off x="4256722" y="677227"/>
              <a:ext cx="771525" cy="7715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9FD04801-7963-4B64-A541-639C7435A9EB}"/>
                </a:ext>
              </a:extLst>
            </p:cNvPr>
            <p:cNvGrpSpPr/>
            <p:nvPr/>
          </p:nvGrpSpPr>
          <p:grpSpPr>
            <a:xfrm>
              <a:off x="4484777" y="811053"/>
              <a:ext cx="315414" cy="503872"/>
              <a:chOff x="4267833" y="2825274"/>
              <a:chExt cx="925672" cy="1478757"/>
            </a:xfrm>
          </p:grpSpPr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2C419AAE-3AF1-4442-8686-E45BE6737056}"/>
                  </a:ext>
                </a:extLst>
              </p:cNvPr>
              <p:cNvSpPr/>
              <p:nvPr/>
            </p:nvSpPr>
            <p:spPr>
              <a:xfrm>
                <a:off x="4267833" y="282527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4ABBF4B7-927F-4FF6-B169-FAF9A683D53B}"/>
                  </a:ext>
                </a:extLst>
              </p:cNvPr>
              <p:cNvSpPr/>
              <p:nvPr/>
            </p:nvSpPr>
            <p:spPr>
              <a:xfrm>
                <a:off x="4267834" y="341463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4DACA171-0A1C-494A-A295-C6610608FCD5}"/>
                  </a:ext>
                </a:extLst>
              </p:cNvPr>
              <p:cNvSpPr/>
              <p:nvPr/>
            </p:nvSpPr>
            <p:spPr>
              <a:xfrm>
                <a:off x="4267833" y="400399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F5A85733-A50C-4EDE-84E0-85F7C7364E38}"/>
                  </a:ext>
                </a:extLst>
              </p:cNvPr>
              <p:cNvSpPr/>
              <p:nvPr/>
            </p:nvSpPr>
            <p:spPr>
              <a:xfrm>
                <a:off x="4889341" y="3125311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E9F0420A-7FB2-4C2F-9DC0-F1C56D4246FA}"/>
                  </a:ext>
                </a:extLst>
              </p:cNvPr>
              <p:cNvSpPr/>
              <p:nvPr/>
            </p:nvSpPr>
            <p:spPr>
              <a:xfrm>
                <a:off x="4893468" y="3704272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374224B9-24F3-4568-AB0A-1EB71274C609}"/>
                  </a:ext>
                </a:extLst>
              </p:cNvPr>
              <p:cNvCxnSpPr>
                <a:cxnSpLocks/>
                <a:stCxn id="11" idx="6"/>
                <a:endCxn id="14" idx="2"/>
              </p:cNvCxnSpPr>
              <p:nvPr/>
            </p:nvCxnSpPr>
            <p:spPr>
              <a:xfrm>
                <a:off x="4567870" y="2975293"/>
                <a:ext cx="321471" cy="3000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1BB8731C-DC12-4719-9615-3B031D562941}"/>
                  </a:ext>
                </a:extLst>
              </p:cNvPr>
              <p:cNvCxnSpPr>
                <a:cxnSpLocks/>
                <a:stCxn id="12" idx="6"/>
                <a:endCxn id="15" idx="2"/>
              </p:cNvCxnSpPr>
              <p:nvPr/>
            </p:nvCxnSpPr>
            <p:spPr>
              <a:xfrm>
                <a:off x="4567871" y="3564653"/>
                <a:ext cx="325597" cy="2896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992CBC75-CC3C-4DE5-BC0C-8CC5C556CDBE}"/>
                  </a:ext>
                </a:extLst>
              </p:cNvPr>
              <p:cNvCxnSpPr>
                <a:cxnSpLocks/>
                <a:stCxn id="13" idx="6"/>
                <a:endCxn id="15" idx="2"/>
              </p:cNvCxnSpPr>
              <p:nvPr/>
            </p:nvCxnSpPr>
            <p:spPr>
              <a:xfrm flipV="1">
                <a:off x="4567870" y="3854291"/>
                <a:ext cx="325598" cy="2997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FCDBB07F-064D-4D8B-9C08-5526DBF7F6E3}"/>
                  </a:ext>
                </a:extLst>
              </p:cNvPr>
              <p:cNvCxnSpPr>
                <a:cxnSpLocks/>
                <a:stCxn id="13" idx="6"/>
                <a:endCxn id="14" idx="2"/>
              </p:cNvCxnSpPr>
              <p:nvPr/>
            </p:nvCxnSpPr>
            <p:spPr>
              <a:xfrm flipV="1">
                <a:off x="4567870" y="3275330"/>
                <a:ext cx="321471" cy="8786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6A6E0D00-3F32-40A9-8083-C6289ACE07FB}"/>
                  </a:ext>
                </a:extLst>
              </p:cNvPr>
              <p:cNvCxnSpPr>
                <a:cxnSpLocks/>
                <a:stCxn id="12" idx="6"/>
                <a:endCxn id="14" idx="2"/>
              </p:cNvCxnSpPr>
              <p:nvPr/>
            </p:nvCxnSpPr>
            <p:spPr>
              <a:xfrm flipV="1">
                <a:off x="4567871" y="3275330"/>
                <a:ext cx="321470" cy="2893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53FE365A-EEB4-4FB0-9A84-C117CB92A230}"/>
                  </a:ext>
                </a:extLst>
              </p:cNvPr>
              <p:cNvCxnSpPr>
                <a:cxnSpLocks/>
                <a:stCxn id="11" idx="6"/>
                <a:endCxn id="15" idx="2"/>
              </p:cNvCxnSpPr>
              <p:nvPr/>
            </p:nvCxnSpPr>
            <p:spPr>
              <a:xfrm>
                <a:off x="4567870" y="2975293"/>
                <a:ext cx="325598" cy="87899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6457C67F-7BAE-4D3E-8906-F662121A805F}"/>
              </a:ext>
            </a:extLst>
          </p:cNvPr>
          <p:cNvGrpSpPr/>
          <p:nvPr/>
        </p:nvGrpSpPr>
        <p:grpSpPr>
          <a:xfrm>
            <a:off x="4528188" y="2499791"/>
            <a:ext cx="771525" cy="771525"/>
            <a:chOff x="4256722" y="2270284"/>
            <a:chExt cx="771525" cy="771525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BA8F6AD-F3D2-40ED-88BD-FC0E372B8168}"/>
                </a:ext>
              </a:extLst>
            </p:cNvPr>
            <p:cNvSpPr/>
            <p:nvPr/>
          </p:nvSpPr>
          <p:spPr>
            <a:xfrm>
              <a:off x="4256722" y="2270284"/>
              <a:ext cx="771525" cy="7715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2C9876E1-0831-4C24-B0AE-5F28CC657D3D}"/>
                </a:ext>
              </a:extLst>
            </p:cNvPr>
            <p:cNvGrpSpPr/>
            <p:nvPr/>
          </p:nvGrpSpPr>
          <p:grpSpPr>
            <a:xfrm>
              <a:off x="4484777" y="2404110"/>
              <a:ext cx="315414" cy="503872"/>
              <a:chOff x="4267833" y="2825274"/>
              <a:chExt cx="925672" cy="1478757"/>
            </a:xfrm>
          </p:grpSpPr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3D4DCB32-E1FD-4D16-A650-F672509B6E07}"/>
                  </a:ext>
                </a:extLst>
              </p:cNvPr>
              <p:cNvSpPr/>
              <p:nvPr/>
            </p:nvSpPr>
            <p:spPr>
              <a:xfrm>
                <a:off x="4267833" y="282527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429874CA-4BAB-4984-B840-90144FDD95C1}"/>
                  </a:ext>
                </a:extLst>
              </p:cNvPr>
              <p:cNvSpPr/>
              <p:nvPr/>
            </p:nvSpPr>
            <p:spPr>
              <a:xfrm>
                <a:off x="4267834" y="341463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C84FAF45-BE99-4040-90D3-4C03338D1BD9}"/>
                  </a:ext>
                </a:extLst>
              </p:cNvPr>
              <p:cNvSpPr/>
              <p:nvPr/>
            </p:nvSpPr>
            <p:spPr>
              <a:xfrm>
                <a:off x="4267833" y="400399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012ADDAD-8FB8-468C-8371-0611853BF89F}"/>
                  </a:ext>
                </a:extLst>
              </p:cNvPr>
              <p:cNvSpPr/>
              <p:nvPr/>
            </p:nvSpPr>
            <p:spPr>
              <a:xfrm>
                <a:off x="4889341" y="3125311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C341931D-4DD1-441B-B6FE-C9FF529B2429}"/>
                  </a:ext>
                </a:extLst>
              </p:cNvPr>
              <p:cNvSpPr/>
              <p:nvPr/>
            </p:nvSpPr>
            <p:spPr>
              <a:xfrm>
                <a:off x="4893468" y="3704272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E9E839B0-AE0D-43B4-BE68-F14AF0B7F128}"/>
                  </a:ext>
                </a:extLst>
              </p:cNvPr>
              <p:cNvCxnSpPr>
                <a:cxnSpLocks/>
                <a:stCxn id="37" idx="6"/>
                <a:endCxn id="40" idx="2"/>
              </p:cNvCxnSpPr>
              <p:nvPr/>
            </p:nvCxnSpPr>
            <p:spPr>
              <a:xfrm>
                <a:off x="4567870" y="2975293"/>
                <a:ext cx="321471" cy="3000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63FD6CCB-DA17-4454-BC2F-D4E10FCD7406}"/>
                  </a:ext>
                </a:extLst>
              </p:cNvPr>
              <p:cNvCxnSpPr>
                <a:cxnSpLocks/>
                <a:stCxn id="38" idx="6"/>
                <a:endCxn id="41" idx="2"/>
              </p:cNvCxnSpPr>
              <p:nvPr/>
            </p:nvCxnSpPr>
            <p:spPr>
              <a:xfrm>
                <a:off x="4567871" y="3564653"/>
                <a:ext cx="325597" cy="2896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2C5F7A01-195F-48B2-ABDC-DDDF8B51EBD1}"/>
                  </a:ext>
                </a:extLst>
              </p:cNvPr>
              <p:cNvCxnSpPr>
                <a:cxnSpLocks/>
                <a:stCxn id="39" idx="6"/>
                <a:endCxn id="41" idx="2"/>
              </p:cNvCxnSpPr>
              <p:nvPr/>
            </p:nvCxnSpPr>
            <p:spPr>
              <a:xfrm flipV="1">
                <a:off x="4567870" y="3854291"/>
                <a:ext cx="325598" cy="2997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874A8775-E0E8-4E0F-AAA2-3BE9A6E7D303}"/>
                  </a:ext>
                </a:extLst>
              </p:cNvPr>
              <p:cNvCxnSpPr>
                <a:cxnSpLocks/>
                <a:stCxn id="39" idx="6"/>
                <a:endCxn id="40" idx="2"/>
              </p:cNvCxnSpPr>
              <p:nvPr/>
            </p:nvCxnSpPr>
            <p:spPr>
              <a:xfrm flipV="1">
                <a:off x="4567870" y="3275330"/>
                <a:ext cx="321471" cy="8786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7455ECDF-80FD-48EC-92F6-AF3D359867D9}"/>
                  </a:ext>
                </a:extLst>
              </p:cNvPr>
              <p:cNvCxnSpPr>
                <a:cxnSpLocks/>
                <a:stCxn id="38" idx="6"/>
                <a:endCxn id="40" idx="2"/>
              </p:cNvCxnSpPr>
              <p:nvPr/>
            </p:nvCxnSpPr>
            <p:spPr>
              <a:xfrm flipV="1">
                <a:off x="4567871" y="3275330"/>
                <a:ext cx="321470" cy="2893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09B91C9B-AA01-46AE-874C-98E83727BD8D}"/>
                  </a:ext>
                </a:extLst>
              </p:cNvPr>
              <p:cNvCxnSpPr>
                <a:cxnSpLocks/>
                <a:stCxn id="37" idx="6"/>
                <a:endCxn id="41" idx="2"/>
              </p:cNvCxnSpPr>
              <p:nvPr/>
            </p:nvCxnSpPr>
            <p:spPr>
              <a:xfrm>
                <a:off x="4567870" y="2975293"/>
                <a:ext cx="325598" cy="87899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B5B1C074-F934-47F1-BED7-3EB2BB815314}"/>
              </a:ext>
            </a:extLst>
          </p:cNvPr>
          <p:cNvGrpSpPr/>
          <p:nvPr/>
        </p:nvGrpSpPr>
        <p:grpSpPr>
          <a:xfrm>
            <a:off x="4528188" y="4165873"/>
            <a:ext cx="771525" cy="771525"/>
            <a:chOff x="4256722" y="3864928"/>
            <a:chExt cx="771525" cy="771525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324ED17-AC9C-4B8B-B2D8-06AE9B5D3AA9}"/>
                </a:ext>
              </a:extLst>
            </p:cNvPr>
            <p:cNvSpPr/>
            <p:nvPr/>
          </p:nvSpPr>
          <p:spPr>
            <a:xfrm>
              <a:off x="4256722" y="3864928"/>
              <a:ext cx="771525" cy="7715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2490F7F9-B6B6-4220-B57B-BAA9EAE56BE3}"/>
                </a:ext>
              </a:extLst>
            </p:cNvPr>
            <p:cNvGrpSpPr/>
            <p:nvPr/>
          </p:nvGrpSpPr>
          <p:grpSpPr>
            <a:xfrm>
              <a:off x="4484777" y="3998754"/>
              <a:ext cx="315414" cy="503872"/>
              <a:chOff x="4267833" y="2825274"/>
              <a:chExt cx="925672" cy="1478757"/>
            </a:xfrm>
          </p:grpSpPr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620B2322-B2F7-4265-A3FF-F3D56C35B3BA}"/>
                  </a:ext>
                </a:extLst>
              </p:cNvPr>
              <p:cNvSpPr/>
              <p:nvPr/>
            </p:nvSpPr>
            <p:spPr>
              <a:xfrm>
                <a:off x="4267833" y="282527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FD45EF00-5C0C-48F9-8C0F-B5574286EC9D}"/>
                  </a:ext>
                </a:extLst>
              </p:cNvPr>
              <p:cNvSpPr/>
              <p:nvPr/>
            </p:nvSpPr>
            <p:spPr>
              <a:xfrm>
                <a:off x="4267834" y="341463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027B41A1-A025-4870-AAC6-F0D6FC7110BD}"/>
                  </a:ext>
                </a:extLst>
              </p:cNvPr>
              <p:cNvSpPr/>
              <p:nvPr/>
            </p:nvSpPr>
            <p:spPr>
              <a:xfrm>
                <a:off x="4267833" y="400399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橢圓 52">
                <a:extLst>
                  <a:ext uri="{FF2B5EF4-FFF2-40B4-BE49-F238E27FC236}">
                    <a16:creationId xmlns:a16="http://schemas.microsoft.com/office/drawing/2014/main" id="{CC306845-6E11-406C-889A-F5D5CC362235}"/>
                  </a:ext>
                </a:extLst>
              </p:cNvPr>
              <p:cNvSpPr/>
              <p:nvPr/>
            </p:nvSpPr>
            <p:spPr>
              <a:xfrm>
                <a:off x="4889341" y="3125311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橢圓 53">
                <a:extLst>
                  <a:ext uri="{FF2B5EF4-FFF2-40B4-BE49-F238E27FC236}">
                    <a16:creationId xmlns:a16="http://schemas.microsoft.com/office/drawing/2014/main" id="{47FADA89-F336-4869-9074-5C426F2026A2}"/>
                  </a:ext>
                </a:extLst>
              </p:cNvPr>
              <p:cNvSpPr/>
              <p:nvPr/>
            </p:nvSpPr>
            <p:spPr>
              <a:xfrm>
                <a:off x="4893468" y="3704272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516E3C50-59AC-4A0E-802E-F673C7013C9F}"/>
                  </a:ext>
                </a:extLst>
              </p:cNvPr>
              <p:cNvCxnSpPr>
                <a:cxnSpLocks/>
                <a:stCxn id="50" idx="6"/>
                <a:endCxn id="53" idx="2"/>
              </p:cNvCxnSpPr>
              <p:nvPr/>
            </p:nvCxnSpPr>
            <p:spPr>
              <a:xfrm>
                <a:off x="4567870" y="2975293"/>
                <a:ext cx="321471" cy="3000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AEB6E60A-70A0-43FE-A76B-A52B89A8FA51}"/>
                  </a:ext>
                </a:extLst>
              </p:cNvPr>
              <p:cNvCxnSpPr>
                <a:cxnSpLocks/>
                <a:stCxn id="51" idx="6"/>
                <a:endCxn id="54" idx="2"/>
              </p:cNvCxnSpPr>
              <p:nvPr/>
            </p:nvCxnSpPr>
            <p:spPr>
              <a:xfrm>
                <a:off x="4567871" y="3564653"/>
                <a:ext cx="325597" cy="2896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630EDBC2-05F6-4BE2-8E18-B58D4BF9B18F}"/>
                  </a:ext>
                </a:extLst>
              </p:cNvPr>
              <p:cNvCxnSpPr>
                <a:cxnSpLocks/>
                <a:stCxn id="52" idx="6"/>
                <a:endCxn id="54" idx="2"/>
              </p:cNvCxnSpPr>
              <p:nvPr/>
            </p:nvCxnSpPr>
            <p:spPr>
              <a:xfrm flipV="1">
                <a:off x="4567870" y="3854291"/>
                <a:ext cx="325598" cy="2997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A010DDEA-54CD-4ACA-AF30-9085D7A04B53}"/>
                  </a:ext>
                </a:extLst>
              </p:cNvPr>
              <p:cNvCxnSpPr>
                <a:cxnSpLocks/>
                <a:stCxn id="52" idx="6"/>
                <a:endCxn id="53" idx="2"/>
              </p:cNvCxnSpPr>
              <p:nvPr/>
            </p:nvCxnSpPr>
            <p:spPr>
              <a:xfrm flipV="1">
                <a:off x="4567870" y="3275330"/>
                <a:ext cx="321471" cy="8786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D646FB31-5FDC-4D82-AF2E-F38A910BD4D5}"/>
                  </a:ext>
                </a:extLst>
              </p:cNvPr>
              <p:cNvCxnSpPr>
                <a:cxnSpLocks/>
                <a:stCxn id="51" idx="6"/>
                <a:endCxn id="53" idx="2"/>
              </p:cNvCxnSpPr>
              <p:nvPr/>
            </p:nvCxnSpPr>
            <p:spPr>
              <a:xfrm flipV="1">
                <a:off x="4567871" y="3275330"/>
                <a:ext cx="321470" cy="2893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1B399549-DADC-42BE-9329-70A765852FC4}"/>
                  </a:ext>
                </a:extLst>
              </p:cNvPr>
              <p:cNvCxnSpPr>
                <a:cxnSpLocks/>
                <a:stCxn id="50" idx="6"/>
                <a:endCxn id="54" idx="2"/>
              </p:cNvCxnSpPr>
              <p:nvPr/>
            </p:nvCxnSpPr>
            <p:spPr>
              <a:xfrm>
                <a:off x="4567870" y="2975293"/>
                <a:ext cx="325598" cy="87899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C9204081-33F7-41E0-AD0E-823A4CB45C6D}"/>
              </a:ext>
            </a:extLst>
          </p:cNvPr>
          <p:cNvGrpSpPr/>
          <p:nvPr/>
        </p:nvGrpSpPr>
        <p:grpSpPr>
          <a:xfrm>
            <a:off x="4528188" y="5760517"/>
            <a:ext cx="771525" cy="771525"/>
            <a:chOff x="4256722" y="5459572"/>
            <a:chExt cx="771525" cy="771525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4E2F682-8256-482C-B492-6370668F2547}"/>
                </a:ext>
              </a:extLst>
            </p:cNvPr>
            <p:cNvSpPr/>
            <p:nvPr/>
          </p:nvSpPr>
          <p:spPr>
            <a:xfrm>
              <a:off x="4256722" y="5459572"/>
              <a:ext cx="771525" cy="7715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7F180ECC-BC99-469A-A627-CEA1F6DCF54D}"/>
                </a:ext>
              </a:extLst>
            </p:cNvPr>
            <p:cNvGrpSpPr/>
            <p:nvPr/>
          </p:nvGrpSpPr>
          <p:grpSpPr>
            <a:xfrm>
              <a:off x="4484777" y="5593398"/>
              <a:ext cx="315414" cy="503872"/>
              <a:chOff x="4267833" y="2825274"/>
              <a:chExt cx="925672" cy="1478757"/>
            </a:xfrm>
          </p:grpSpPr>
          <p:sp>
            <p:nvSpPr>
              <p:cNvPr id="63" name="橢圓 62">
                <a:extLst>
                  <a:ext uri="{FF2B5EF4-FFF2-40B4-BE49-F238E27FC236}">
                    <a16:creationId xmlns:a16="http://schemas.microsoft.com/office/drawing/2014/main" id="{E32CCF68-C71C-49EF-A251-8DFBC4A2945C}"/>
                  </a:ext>
                </a:extLst>
              </p:cNvPr>
              <p:cNvSpPr/>
              <p:nvPr/>
            </p:nvSpPr>
            <p:spPr>
              <a:xfrm>
                <a:off x="4267833" y="282527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橢圓 63">
                <a:extLst>
                  <a:ext uri="{FF2B5EF4-FFF2-40B4-BE49-F238E27FC236}">
                    <a16:creationId xmlns:a16="http://schemas.microsoft.com/office/drawing/2014/main" id="{D18EF680-2290-4F1A-81E9-4AFC2568CB0C}"/>
                  </a:ext>
                </a:extLst>
              </p:cNvPr>
              <p:cNvSpPr/>
              <p:nvPr/>
            </p:nvSpPr>
            <p:spPr>
              <a:xfrm>
                <a:off x="4267834" y="341463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橢圓 64">
                <a:extLst>
                  <a:ext uri="{FF2B5EF4-FFF2-40B4-BE49-F238E27FC236}">
                    <a16:creationId xmlns:a16="http://schemas.microsoft.com/office/drawing/2014/main" id="{BF16B21E-7253-4848-AD0E-F582D41BEEF5}"/>
                  </a:ext>
                </a:extLst>
              </p:cNvPr>
              <p:cNvSpPr/>
              <p:nvPr/>
            </p:nvSpPr>
            <p:spPr>
              <a:xfrm>
                <a:off x="4267833" y="400399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橢圓 65">
                <a:extLst>
                  <a:ext uri="{FF2B5EF4-FFF2-40B4-BE49-F238E27FC236}">
                    <a16:creationId xmlns:a16="http://schemas.microsoft.com/office/drawing/2014/main" id="{D9F21B06-374A-465D-9059-E854D0970EC2}"/>
                  </a:ext>
                </a:extLst>
              </p:cNvPr>
              <p:cNvSpPr/>
              <p:nvPr/>
            </p:nvSpPr>
            <p:spPr>
              <a:xfrm>
                <a:off x="4889341" y="3125311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橢圓 66">
                <a:extLst>
                  <a:ext uri="{FF2B5EF4-FFF2-40B4-BE49-F238E27FC236}">
                    <a16:creationId xmlns:a16="http://schemas.microsoft.com/office/drawing/2014/main" id="{A2C001FA-D066-4623-A893-5C3C1B00EC8A}"/>
                  </a:ext>
                </a:extLst>
              </p:cNvPr>
              <p:cNvSpPr/>
              <p:nvPr/>
            </p:nvSpPr>
            <p:spPr>
              <a:xfrm>
                <a:off x="4893468" y="3704272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E0C3F152-8A7E-4AC9-BB4E-13B910A7B80F}"/>
                  </a:ext>
                </a:extLst>
              </p:cNvPr>
              <p:cNvCxnSpPr>
                <a:cxnSpLocks/>
                <a:stCxn id="63" idx="6"/>
                <a:endCxn id="66" idx="2"/>
              </p:cNvCxnSpPr>
              <p:nvPr/>
            </p:nvCxnSpPr>
            <p:spPr>
              <a:xfrm>
                <a:off x="4567870" y="2975293"/>
                <a:ext cx="321471" cy="3000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12424ABD-1387-4A17-9066-87F0A9337D30}"/>
                  </a:ext>
                </a:extLst>
              </p:cNvPr>
              <p:cNvCxnSpPr>
                <a:cxnSpLocks/>
                <a:stCxn id="64" idx="6"/>
                <a:endCxn id="67" idx="2"/>
              </p:cNvCxnSpPr>
              <p:nvPr/>
            </p:nvCxnSpPr>
            <p:spPr>
              <a:xfrm>
                <a:off x="4567871" y="3564653"/>
                <a:ext cx="325597" cy="2896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>
                <a:extLst>
                  <a:ext uri="{FF2B5EF4-FFF2-40B4-BE49-F238E27FC236}">
                    <a16:creationId xmlns:a16="http://schemas.microsoft.com/office/drawing/2014/main" id="{AEE422AA-3DCF-4C85-8460-6CB7E2B73685}"/>
                  </a:ext>
                </a:extLst>
              </p:cNvPr>
              <p:cNvCxnSpPr>
                <a:cxnSpLocks/>
                <a:stCxn id="65" idx="6"/>
                <a:endCxn id="67" idx="2"/>
              </p:cNvCxnSpPr>
              <p:nvPr/>
            </p:nvCxnSpPr>
            <p:spPr>
              <a:xfrm flipV="1">
                <a:off x="4567870" y="3854291"/>
                <a:ext cx="325598" cy="2997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>
                <a:extLst>
                  <a:ext uri="{FF2B5EF4-FFF2-40B4-BE49-F238E27FC236}">
                    <a16:creationId xmlns:a16="http://schemas.microsoft.com/office/drawing/2014/main" id="{D6CD68D4-BF3A-46DF-9FB5-FC07A69AD9B7}"/>
                  </a:ext>
                </a:extLst>
              </p:cNvPr>
              <p:cNvCxnSpPr>
                <a:cxnSpLocks/>
                <a:stCxn id="65" idx="6"/>
                <a:endCxn id="66" idx="2"/>
              </p:cNvCxnSpPr>
              <p:nvPr/>
            </p:nvCxnSpPr>
            <p:spPr>
              <a:xfrm flipV="1">
                <a:off x="4567870" y="3275330"/>
                <a:ext cx="321471" cy="8786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接點 71">
                <a:extLst>
                  <a:ext uri="{FF2B5EF4-FFF2-40B4-BE49-F238E27FC236}">
                    <a16:creationId xmlns:a16="http://schemas.microsoft.com/office/drawing/2014/main" id="{3CECC680-E403-4E90-8678-9945DE4BD201}"/>
                  </a:ext>
                </a:extLst>
              </p:cNvPr>
              <p:cNvCxnSpPr>
                <a:cxnSpLocks/>
                <a:stCxn id="64" idx="6"/>
                <a:endCxn id="66" idx="2"/>
              </p:cNvCxnSpPr>
              <p:nvPr/>
            </p:nvCxnSpPr>
            <p:spPr>
              <a:xfrm flipV="1">
                <a:off x="4567871" y="3275330"/>
                <a:ext cx="321470" cy="2893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接點 72">
                <a:extLst>
                  <a:ext uri="{FF2B5EF4-FFF2-40B4-BE49-F238E27FC236}">
                    <a16:creationId xmlns:a16="http://schemas.microsoft.com/office/drawing/2014/main" id="{55BA78FF-62B2-4F61-B0A3-3661DE0FCA12}"/>
                  </a:ext>
                </a:extLst>
              </p:cNvPr>
              <p:cNvCxnSpPr>
                <a:cxnSpLocks/>
                <a:stCxn id="63" idx="6"/>
                <a:endCxn id="67" idx="2"/>
              </p:cNvCxnSpPr>
              <p:nvPr/>
            </p:nvCxnSpPr>
            <p:spPr>
              <a:xfrm>
                <a:off x="4567870" y="2975293"/>
                <a:ext cx="325598" cy="87899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流程圖: 匯合連接點 91">
            <a:extLst>
              <a:ext uri="{FF2B5EF4-FFF2-40B4-BE49-F238E27FC236}">
                <a16:creationId xmlns:a16="http://schemas.microsoft.com/office/drawing/2014/main" id="{775E65C6-5530-4762-85CA-A02CCF456572}"/>
              </a:ext>
            </a:extLst>
          </p:cNvPr>
          <p:cNvSpPr/>
          <p:nvPr/>
        </p:nvSpPr>
        <p:spPr>
          <a:xfrm>
            <a:off x="9526514" y="955925"/>
            <a:ext cx="358815" cy="358815"/>
          </a:xfrm>
          <a:prstGeom prst="flowChartSummingJunction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流程圖: 或 93">
            <a:extLst>
              <a:ext uri="{FF2B5EF4-FFF2-40B4-BE49-F238E27FC236}">
                <a16:creationId xmlns:a16="http://schemas.microsoft.com/office/drawing/2014/main" id="{F6293EB3-9DD6-4D09-8815-73BB51370E81}"/>
              </a:ext>
            </a:extLst>
          </p:cNvPr>
          <p:cNvSpPr/>
          <p:nvPr/>
        </p:nvSpPr>
        <p:spPr>
          <a:xfrm>
            <a:off x="9526514" y="2705553"/>
            <a:ext cx="360000" cy="360000"/>
          </a:xfrm>
          <a:prstGeom prst="flowChartOr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95" name="流程圖: 匯合連接點 94">
            <a:extLst>
              <a:ext uri="{FF2B5EF4-FFF2-40B4-BE49-F238E27FC236}">
                <a16:creationId xmlns:a16="http://schemas.microsoft.com/office/drawing/2014/main" id="{95171C4F-A482-46B3-B0F5-3E8C0656D916}"/>
              </a:ext>
            </a:extLst>
          </p:cNvPr>
          <p:cNvSpPr/>
          <p:nvPr/>
        </p:nvSpPr>
        <p:spPr>
          <a:xfrm>
            <a:off x="7820986" y="2706146"/>
            <a:ext cx="358815" cy="358815"/>
          </a:xfrm>
          <a:prstGeom prst="flowChartSummingJunction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流程圖: 匯合連接點 95">
            <a:extLst>
              <a:ext uri="{FF2B5EF4-FFF2-40B4-BE49-F238E27FC236}">
                <a16:creationId xmlns:a16="http://schemas.microsoft.com/office/drawing/2014/main" id="{E0815850-B3FE-4A0B-8B2F-9B6FE4080364}"/>
              </a:ext>
            </a:extLst>
          </p:cNvPr>
          <p:cNvSpPr/>
          <p:nvPr/>
        </p:nvSpPr>
        <p:spPr>
          <a:xfrm>
            <a:off x="9526514" y="4370640"/>
            <a:ext cx="358815" cy="358815"/>
          </a:xfrm>
          <a:prstGeom prst="flowChartSummingJunction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1E01DB6A-6D76-4804-B932-2CE292040989}"/>
              </a:ext>
            </a:extLst>
          </p:cNvPr>
          <p:cNvGrpSpPr/>
          <p:nvPr/>
        </p:nvGrpSpPr>
        <p:grpSpPr>
          <a:xfrm>
            <a:off x="9482340" y="1723678"/>
            <a:ext cx="447162" cy="447162"/>
            <a:chOff x="2328365" y="568880"/>
            <a:chExt cx="637698" cy="637698"/>
          </a:xfrm>
        </p:grpSpPr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2BEE3869-A378-42E9-8B44-AE905E57DD4D}"/>
                </a:ext>
              </a:extLst>
            </p:cNvPr>
            <p:cNvSpPr/>
            <p:nvPr/>
          </p:nvSpPr>
          <p:spPr>
            <a:xfrm>
              <a:off x="2328365" y="568880"/>
              <a:ext cx="637698" cy="6376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8" name="接點: 弧形 97">
              <a:extLst>
                <a:ext uri="{FF2B5EF4-FFF2-40B4-BE49-F238E27FC236}">
                  <a16:creationId xmlns:a16="http://schemas.microsoft.com/office/drawing/2014/main" id="{D046F059-ED44-4AF7-A68D-10C71BED2B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3374" y="744140"/>
              <a:ext cx="487680" cy="287178"/>
            </a:xfrm>
            <a:prstGeom prst="curvedConnector3">
              <a:avLst/>
            </a:prstGeom>
            <a:ln w="38100">
              <a:solidFill>
                <a:srgbClr val="3154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72A0F66F-C3B1-48B6-AE30-1993DE8D5A9C}"/>
              </a:ext>
            </a:extLst>
          </p:cNvPr>
          <p:cNvCxnSpPr>
            <a:stCxn id="10" idx="3"/>
            <a:endCxn id="92" idx="2"/>
          </p:cNvCxnSpPr>
          <p:nvPr/>
        </p:nvCxnSpPr>
        <p:spPr>
          <a:xfrm>
            <a:off x="5299713" y="1135333"/>
            <a:ext cx="42268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0CE23B06-6E00-4ED0-A6C2-4EB74A2832FD}"/>
              </a:ext>
            </a:extLst>
          </p:cNvPr>
          <p:cNvGrpSpPr/>
          <p:nvPr/>
        </p:nvGrpSpPr>
        <p:grpSpPr>
          <a:xfrm>
            <a:off x="5958120" y="2649120"/>
            <a:ext cx="818693" cy="472866"/>
            <a:chOff x="5686654" y="813484"/>
            <a:chExt cx="818693" cy="472866"/>
          </a:xfrm>
        </p:grpSpPr>
        <p:sp>
          <p:nvSpPr>
            <p:cNvPr id="84" name="流程圖: 準備作業 83">
              <a:extLst>
                <a:ext uri="{FF2B5EF4-FFF2-40B4-BE49-F238E27FC236}">
                  <a16:creationId xmlns:a16="http://schemas.microsoft.com/office/drawing/2014/main" id="{96679BFF-9FD8-46FF-B8F7-30337B2273CB}"/>
                </a:ext>
              </a:extLst>
            </p:cNvPr>
            <p:cNvSpPr/>
            <p:nvPr/>
          </p:nvSpPr>
          <p:spPr>
            <a:xfrm>
              <a:off x="5686654" y="813484"/>
              <a:ext cx="818693" cy="472866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5" name="接點: 弧形 84">
              <a:extLst>
                <a:ext uri="{FF2B5EF4-FFF2-40B4-BE49-F238E27FC236}">
                  <a16:creationId xmlns:a16="http://schemas.microsoft.com/office/drawing/2014/main" id="{05E6A1F3-3CCA-41EF-BEEE-50659D601600}"/>
                </a:ext>
              </a:extLst>
            </p:cNvPr>
            <p:cNvCxnSpPr/>
            <p:nvPr/>
          </p:nvCxnSpPr>
          <p:spPr>
            <a:xfrm flipV="1">
              <a:off x="5852160" y="906328"/>
              <a:ext cx="487680" cy="287178"/>
            </a:xfrm>
            <a:prstGeom prst="curvedConnector3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F479FF0A-3701-431D-A183-F351F1CFEACC}"/>
              </a:ext>
            </a:extLst>
          </p:cNvPr>
          <p:cNvGrpSpPr/>
          <p:nvPr/>
        </p:nvGrpSpPr>
        <p:grpSpPr>
          <a:xfrm>
            <a:off x="5958119" y="4315202"/>
            <a:ext cx="818693" cy="472866"/>
            <a:chOff x="5686654" y="813484"/>
            <a:chExt cx="818693" cy="472866"/>
          </a:xfrm>
        </p:grpSpPr>
        <p:sp>
          <p:nvSpPr>
            <p:cNvPr id="87" name="流程圖: 準備作業 86">
              <a:extLst>
                <a:ext uri="{FF2B5EF4-FFF2-40B4-BE49-F238E27FC236}">
                  <a16:creationId xmlns:a16="http://schemas.microsoft.com/office/drawing/2014/main" id="{64B960FB-F93F-445B-A9CA-A9B0A8EBF417}"/>
                </a:ext>
              </a:extLst>
            </p:cNvPr>
            <p:cNvSpPr/>
            <p:nvPr/>
          </p:nvSpPr>
          <p:spPr>
            <a:xfrm>
              <a:off x="5686654" y="813484"/>
              <a:ext cx="818693" cy="472866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" name="接點: 弧形 87">
              <a:extLst>
                <a:ext uri="{FF2B5EF4-FFF2-40B4-BE49-F238E27FC236}">
                  <a16:creationId xmlns:a16="http://schemas.microsoft.com/office/drawing/2014/main" id="{46807CDD-282A-42CC-9A3E-C1EDFC5C7B88}"/>
                </a:ext>
              </a:extLst>
            </p:cNvPr>
            <p:cNvCxnSpPr/>
            <p:nvPr/>
          </p:nvCxnSpPr>
          <p:spPr>
            <a:xfrm flipV="1">
              <a:off x="5852160" y="906328"/>
              <a:ext cx="487680" cy="287178"/>
            </a:xfrm>
            <a:prstGeom prst="curvedConnector3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01FE73A3-51A8-4E5B-B79D-78B046F943B0}"/>
              </a:ext>
            </a:extLst>
          </p:cNvPr>
          <p:cNvGrpSpPr/>
          <p:nvPr/>
        </p:nvGrpSpPr>
        <p:grpSpPr>
          <a:xfrm>
            <a:off x="5958118" y="5909846"/>
            <a:ext cx="818693" cy="472866"/>
            <a:chOff x="5686654" y="813484"/>
            <a:chExt cx="818693" cy="472866"/>
          </a:xfrm>
        </p:grpSpPr>
        <p:sp>
          <p:nvSpPr>
            <p:cNvPr id="90" name="流程圖: 準備作業 89">
              <a:extLst>
                <a:ext uri="{FF2B5EF4-FFF2-40B4-BE49-F238E27FC236}">
                  <a16:creationId xmlns:a16="http://schemas.microsoft.com/office/drawing/2014/main" id="{271A7C17-2391-4C3A-B339-EED8AC2F486D}"/>
                </a:ext>
              </a:extLst>
            </p:cNvPr>
            <p:cNvSpPr/>
            <p:nvPr/>
          </p:nvSpPr>
          <p:spPr>
            <a:xfrm>
              <a:off x="5686654" y="813484"/>
              <a:ext cx="818693" cy="472866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1" name="接點: 弧形 90">
              <a:extLst>
                <a:ext uri="{FF2B5EF4-FFF2-40B4-BE49-F238E27FC236}">
                  <a16:creationId xmlns:a16="http://schemas.microsoft.com/office/drawing/2014/main" id="{397C40E3-A2A9-41CF-95BA-3BC880B51F46}"/>
                </a:ext>
              </a:extLst>
            </p:cNvPr>
            <p:cNvCxnSpPr/>
            <p:nvPr/>
          </p:nvCxnSpPr>
          <p:spPr>
            <a:xfrm flipV="1">
              <a:off x="5852160" y="906328"/>
              <a:ext cx="487680" cy="287178"/>
            </a:xfrm>
            <a:prstGeom prst="curvedConnector3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77B5EA0F-1AD8-4C70-A8F6-58A6764CC8A3}"/>
              </a:ext>
            </a:extLst>
          </p:cNvPr>
          <p:cNvGrpSpPr/>
          <p:nvPr/>
        </p:nvGrpSpPr>
        <p:grpSpPr>
          <a:xfrm>
            <a:off x="5958120" y="898899"/>
            <a:ext cx="818693" cy="472866"/>
            <a:chOff x="5686654" y="813484"/>
            <a:chExt cx="818693" cy="472866"/>
          </a:xfrm>
        </p:grpSpPr>
        <p:sp>
          <p:nvSpPr>
            <p:cNvPr id="74" name="流程圖: 準備作業 73">
              <a:extLst>
                <a:ext uri="{FF2B5EF4-FFF2-40B4-BE49-F238E27FC236}">
                  <a16:creationId xmlns:a16="http://schemas.microsoft.com/office/drawing/2014/main" id="{4F167ECB-1ACE-4308-8D5C-F70C1230293A}"/>
                </a:ext>
              </a:extLst>
            </p:cNvPr>
            <p:cNvSpPr/>
            <p:nvPr/>
          </p:nvSpPr>
          <p:spPr>
            <a:xfrm>
              <a:off x="5686654" y="813484"/>
              <a:ext cx="818693" cy="472866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7" name="接點: 弧形 76">
              <a:extLst>
                <a:ext uri="{FF2B5EF4-FFF2-40B4-BE49-F238E27FC236}">
                  <a16:creationId xmlns:a16="http://schemas.microsoft.com/office/drawing/2014/main" id="{4171D830-B198-49F5-A5EC-D39CFB43DB78}"/>
                </a:ext>
              </a:extLst>
            </p:cNvPr>
            <p:cNvCxnSpPr/>
            <p:nvPr/>
          </p:nvCxnSpPr>
          <p:spPr>
            <a:xfrm flipV="1">
              <a:off x="5852160" y="906328"/>
              <a:ext cx="487680" cy="287178"/>
            </a:xfrm>
            <a:prstGeom prst="curvedConnector3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FC319640-4BDA-4519-8DA1-7E1911712652}"/>
              </a:ext>
            </a:extLst>
          </p:cNvPr>
          <p:cNvCxnSpPr>
            <a:stCxn id="61" idx="3"/>
            <a:endCxn id="90" idx="1"/>
          </p:cNvCxnSpPr>
          <p:nvPr/>
        </p:nvCxnSpPr>
        <p:spPr>
          <a:xfrm flipV="1">
            <a:off x="5299713" y="6146279"/>
            <a:ext cx="658405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接點: 弧形 111">
            <a:extLst>
              <a:ext uri="{FF2B5EF4-FFF2-40B4-BE49-F238E27FC236}">
                <a16:creationId xmlns:a16="http://schemas.microsoft.com/office/drawing/2014/main" id="{6E4B5F8B-195D-46E6-B0B2-89598B329761}"/>
              </a:ext>
            </a:extLst>
          </p:cNvPr>
          <p:cNvCxnSpPr>
            <a:stCxn id="90" idx="3"/>
            <a:endCxn id="96" idx="4"/>
          </p:cNvCxnSpPr>
          <p:nvPr/>
        </p:nvCxnSpPr>
        <p:spPr>
          <a:xfrm flipV="1">
            <a:off x="6776811" y="4729455"/>
            <a:ext cx="2929111" cy="141682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5D6B5C99-579B-4D56-A321-670E57E32DA6}"/>
              </a:ext>
            </a:extLst>
          </p:cNvPr>
          <p:cNvCxnSpPr>
            <a:stCxn id="96" idx="0"/>
            <a:endCxn id="94" idx="4"/>
          </p:cNvCxnSpPr>
          <p:nvPr/>
        </p:nvCxnSpPr>
        <p:spPr>
          <a:xfrm flipV="1">
            <a:off x="9705922" y="3065553"/>
            <a:ext cx="592" cy="13050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572D32E1-8FD1-4CF4-8139-57995277C4DE}"/>
              </a:ext>
            </a:extLst>
          </p:cNvPr>
          <p:cNvCxnSpPr>
            <a:cxnSpLocks/>
            <a:stCxn id="94" idx="0"/>
            <a:endCxn id="97" idx="4"/>
          </p:cNvCxnSpPr>
          <p:nvPr/>
        </p:nvCxnSpPr>
        <p:spPr>
          <a:xfrm flipH="1" flipV="1">
            <a:off x="9705921" y="2170840"/>
            <a:ext cx="593" cy="534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977EF1BB-FBF6-4303-B8CD-3E842E885DA1}"/>
              </a:ext>
            </a:extLst>
          </p:cNvPr>
          <p:cNvCxnSpPr>
            <a:cxnSpLocks/>
            <a:stCxn id="97" idx="0"/>
            <a:endCxn id="92" idx="4"/>
          </p:cNvCxnSpPr>
          <p:nvPr/>
        </p:nvCxnSpPr>
        <p:spPr>
          <a:xfrm flipV="1">
            <a:off x="9705921" y="1314740"/>
            <a:ext cx="1" cy="408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1E604221-D918-4BAF-8E28-130661161E86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9705922" y="81091"/>
            <a:ext cx="0" cy="8748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接點: 弧形 126">
            <a:extLst>
              <a:ext uri="{FF2B5EF4-FFF2-40B4-BE49-F238E27FC236}">
                <a16:creationId xmlns:a16="http://schemas.microsoft.com/office/drawing/2014/main" id="{8055E5C4-FE98-48B9-B159-DF8D1860EEE1}"/>
              </a:ext>
            </a:extLst>
          </p:cNvPr>
          <p:cNvCxnSpPr>
            <a:stCxn id="5" idx="6"/>
            <a:endCxn id="10" idx="1"/>
          </p:cNvCxnSpPr>
          <p:nvPr/>
        </p:nvCxnSpPr>
        <p:spPr>
          <a:xfrm flipV="1">
            <a:off x="2757182" y="1135333"/>
            <a:ext cx="1771006" cy="261954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接點: 弧形 128">
            <a:extLst>
              <a:ext uri="{FF2B5EF4-FFF2-40B4-BE49-F238E27FC236}">
                <a16:creationId xmlns:a16="http://schemas.microsoft.com/office/drawing/2014/main" id="{941CCA29-0F53-4182-B3FD-F6E4CDA197D3}"/>
              </a:ext>
            </a:extLst>
          </p:cNvPr>
          <p:cNvCxnSpPr>
            <a:stCxn id="5" idx="6"/>
            <a:endCxn id="35" idx="1"/>
          </p:cNvCxnSpPr>
          <p:nvPr/>
        </p:nvCxnSpPr>
        <p:spPr>
          <a:xfrm flipV="1">
            <a:off x="2757182" y="2885554"/>
            <a:ext cx="1771006" cy="869319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接點: 弧形 130">
            <a:extLst>
              <a:ext uri="{FF2B5EF4-FFF2-40B4-BE49-F238E27FC236}">
                <a16:creationId xmlns:a16="http://schemas.microsoft.com/office/drawing/2014/main" id="{72B4AFE9-02E7-4F57-8D7C-E6DA20C188BB}"/>
              </a:ext>
            </a:extLst>
          </p:cNvPr>
          <p:cNvCxnSpPr>
            <a:stCxn id="5" idx="6"/>
            <a:endCxn id="48" idx="1"/>
          </p:cNvCxnSpPr>
          <p:nvPr/>
        </p:nvCxnSpPr>
        <p:spPr>
          <a:xfrm>
            <a:off x="2757182" y="3754873"/>
            <a:ext cx="1771006" cy="79676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接點: 弧形 132">
            <a:extLst>
              <a:ext uri="{FF2B5EF4-FFF2-40B4-BE49-F238E27FC236}">
                <a16:creationId xmlns:a16="http://schemas.microsoft.com/office/drawing/2014/main" id="{72C0A188-8117-4975-AEBC-F5B714D9A6B6}"/>
              </a:ext>
            </a:extLst>
          </p:cNvPr>
          <p:cNvCxnSpPr>
            <a:stCxn id="5" idx="6"/>
            <a:endCxn id="61" idx="1"/>
          </p:cNvCxnSpPr>
          <p:nvPr/>
        </p:nvCxnSpPr>
        <p:spPr>
          <a:xfrm>
            <a:off x="2757182" y="3754873"/>
            <a:ext cx="1771006" cy="2391407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0C0A3C57-32DC-4D16-BF90-A3AD05FDD230}"/>
              </a:ext>
            </a:extLst>
          </p:cNvPr>
          <p:cNvSpPr txBox="1"/>
          <p:nvPr/>
        </p:nvSpPr>
        <p:spPr>
          <a:xfrm>
            <a:off x="6806201" y="4214526"/>
            <a:ext cx="95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ignoring</a:t>
            </a:r>
            <a:endParaRPr lang="zh-TW" altLang="en-US" dirty="0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1A97E963-F338-4659-AC72-D139990EE815}"/>
              </a:ext>
            </a:extLst>
          </p:cNvPr>
          <p:cNvSpPr txBox="1"/>
          <p:nvPr/>
        </p:nvSpPr>
        <p:spPr>
          <a:xfrm>
            <a:off x="10112665" y="3617396"/>
            <a:ext cx="1276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filtered</a:t>
            </a:r>
          </a:p>
          <a:p>
            <a:r>
              <a:rPr lang="en-US" altLang="zh-TW" dirty="0"/>
              <a:t>possibilities</a:t>
            </a:r>
            <a:endParaRPr lang="zh-TW" altLang="en-US" dirty="0"/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5BE533C5-462C-4415-BC08-06294A7185CA}"/>
              </a:ext>
            </a:extLst>
          </p:cNvPr>
          <p:cNvSpPr txBox="1"/>
          <p:nvPr/>
        </p:nvSpPr>
        <p:spPr>
          <a:xfrm>
            <a:off x="10112665" y="2179087"/>
            <a:ext cx="1276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collected</a:t>
            </a:r>
          </a:p>
          <a:p>
            <a:r>
              <a:rPr lang="en-US" altLang="zh-TW" dirty="0"/>
              <a:t>possibilities</a:t>
            </a:r>
            <a:endParaRPr lang="zh-TW" altLang="en-US" dirty="0"/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41D6E092-16A0-44D7-8C7A-43C9612133D1}"/>
              </a:ext>
            </a:extLst>
          </p:cNvPr>
          <p:cNvSpPr txBox="1"/>
          <p:nvPr/>
        </p:nvSpPr>
        <p:spPr>
          <a:xfrm>
            <a:off x="8367226" y="2876499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memory</a:t>
            </a:r>
            <a:endParaRPr lang="zh-TW" altLang="en-US" dirty="0"/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68B3523D-FB82-4C20-BC9F-A914231629D4}"/>
              </a:ext>
            </a:extLst>
          </p:cNvPr>
          <p:cNvSpPr txBox="1"/>
          <p:nvPr/>
        </p:nvSpPr>
        <p:spPr>
          <a:xfrm>
            <a:off x="6730861" y="2518161"/>
            <a:ext cx="110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forgetting</a:t>
            </a:r>
            <a:endParaRPr lang="zh-TW" altLang="en-US" dirty="0"/>
          </a:p>
        </p:txBody>
      </p: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4396A922-34AC-4079-8697-21EECF003FC5}"/>
              </a:ext>
            </a:extLst>
          </p:cNvPr>
          <p:cNvCxnSpPr>
            <a:cxnSpLocks/>
          </p:cNvCxnSpPr>
          <p:nvPr/>
        </p:nvCxnSpPr>
        <p:spPr>
          <a:xfrm flipH="1">
            <a:off x="8986841" y="2487967"/>
            <a:ext cx="7190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接點: 弧形 146">
            <a:extLst>
              <a:ext uri="{FF2B5EF4-FFF2-40B4-BE49-F238E27FC236}">
                <a16:creationId xmlns:a16="http://schemas.microsoft.com/office/drawing/2014/main" id="{2727D17E-A478-440F-93DB-74F4AC164F2E}"/>
              </a:ext>
            </a:extLst>
          </p:cNvPr>
          <p:cNvCxnSpPr>
            <a:cxnSpLocks/>
            <a:endCxn id="95" idx="0"/>
          </p:cNvCxnSpPr>
          <p:nvPr/>
        </p:nvCxnSpPr>
        <p:spPr>
          <a:xfrm rot="10800000" flipV="1">
            <a:off x="8000394" y="2487966"/>
            <a:ext cx="1020540" cy="218179"/>
          </a:xfrm>
          <a:prstGeom prst="curvedConnector2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29680DEF-DA7A-4028-B36F-E1E8BD773E24}"/>
              </a:ext>
            </a:extLst>
          </p:cNvPr>
          <p:cNvSpPr txBox="1"/>
          <p:nvPr/>
        </p:nvSpPr>
        <p:spPr>
          <a:xfrm>
            <a:off x="10178292" y="311182"/>
            <a:ext cx="114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prediction</a:t>
            </a:r>
            <a:endParaRPr lang="zh-TW" altLang="en-US" dirty="0"/>
          </a:p>
        </p:txBody>
      </p: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761F9327-0285-4703-97CE-12D949A5A227}"/>
              </a:ext>
            </a:extLst>
          </p:cNvPr>
          <p:cNvCxnSpPr>
            <a:cxnSpLocks/>
          </p:cNvCxnSpPr>
          <p:nvPr/>
        </p:nvCxnSpPr>
        <p:spPr>
          <a:xfrm flipH="1">
            <a:off x="8986841" y="534737"/>
            <a:ext cx="7190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7D85DC3A-E1E9-4BEF-92BB-BE2C7EF78D60}"/>
              </a:ext>
            </a:extLst>
          </p:cNvPr>
          <p:cNvCxnSpPr/>
          <p:nvPr/>
        </p:nvCxnSpPr>
        <p:spPr>
          <a:xfrm flipH="1">
            <a:off x="3771904" y="532796"/>
            <a:ext cx="5212698" cy="0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接點: 弧形 162">
            <a:extLst>
              <a:ext uri="{FF2B5EF4-FFF2-40B4-BE49-F238E27FC236}">
                <a16:creationId xmlns:a16="http://schemas.microsoft.com/office/drawing/2014/main" id="{40B13F44-07DF-44FC-BBDA-DAB37AEACE01}"/>
              </a:ext>
            </a:extLst>
          </p:cNvPr>
          <p:cNvCxnSpPr/>
          <p:nvPr/>
        </p:nvCxnSpPr>
        <p:spPr>
          <a:xfrm rot="5400000">
            <a:off x="1889248" y="584116"/>
            <a:ext cx="1942348" cy="1822964"/>
          </a:xfrm>
          <a:prstGeom prst="curvedConnector3">
            <a:avLst>
              <a:gd name="adj1" fmla="val -755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接點: 弧形 165">
            <a:extLst>
              <a:ext uri="{FF2B5EF4-FFF2-40B4-BE49-F238E27FC236}">
                <a16:creationId xmlns:a16="http://schemas.microsoft.com/office/drawing/2014/main" id="{43BC2113-C680-4EE2-9DB4-62B79486FD5E}"/>
              </a:ext>
            </a:extLst>
          </p:cNvPr>
          <p:cNvCxnSpPr>
            <a:endCxn id="5" idx="2"/>
          </p:cNvCxnSpPr>
          <p:nvPr/>
        </p:nvCxnSpPr>
        <p:spPr>
          <a:xfrm rot="16200000" flipH="1">
            <a:off x="1558992" y="2856719"/>
            <a:ext cx="1288101" cy="508205"/>
          </a:xfrm>
          <a:prstGeom prst="curvedConnector2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C3718644-1191-4E2B-AAFD-CF3A83F885A8}"/>
              </a:ext>
            </a:extLst>
          </p:cNvPr>
          <p:cNvSpPr txBox="1"/>
          <p:nvPr/>
        </p:nvSpPr>
        <p:spPr>
          <a:xfrm>
            <a:off x="6808686" y="742171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selection</a:t>
            </a:r>
            <a:endParaRPr lang="zh-TW" altLang="en-US" dirty="0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529CCC32-C2CB-4C86-9047-817A00B9469A}"/>
              </a:ext>
            </a:extLst>
          </p:cNvPr>
          <p:cNvSpPr txBox="1"/>
          <p:nvPr/>
        </p:nvSpPr>
        <p:spPr>
          <a:xfrm>
            <a:off x="618680" y="6121783"/>
            <a:ext cx="1227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Jenny …</a:t>
            </a:r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A7AC8CEA-BB0F-4A16-9A9C-663559CDE65D}"/>
              </a:ext>
            </a:extLst>
          </p:cNvPr>
          <p:cNvSpPr txBox="1"/>
          <p:nvPr/>
        </p:nvSpPr>
        <p:spPr>
          <a:xfrm>
            <a:off x="932869" y="1320898"/>
            <a:ext cx="974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Jenny,</a:t>
            </a:r>
          </a:p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Amy,</a:t>
            </a:r>
          </a:p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Tim</a:t>
            </a: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9F25AE52-B247-4E55-B436-C9954718FB12}"/>
              </a:ext>
            </a:extLst>
          </p:cNvPr>
          <p:cNvSpPr txBox="1"/>
          <p:nvPr/>
        </p:nvSpPr>
        <p:spPr>
          <a:xfrm>
            <a:off x="10095898" y="5312622"/>
            <a:ext cx="68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saw</a:t>
            </a:r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FEEBC083-87D2-4A92-A74D-0997AE3A63C7}"/>
              </a:ext>
            </a:extLst>
          </p:cNvPr>
          <p:cNvSpPr txBox="1"/>
          <p:nvPr/>
        </p:nvSpPr>
        <p:spPr>
          <a:xfrm>
            <a:off x="10112665" y="5732188"/>
            <a:ext cx="913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Jenny</a:t>
            </a:r>
          </a:p>
        </p:txBody>
      </p:sp>
    </p:spTree>
    <p:extLst>
      <p:ext uri="{BB962C8B-B14F-4D97-AF65-F5344CB8AC3E}">
        <p14:creationId xmlns:p14="http://schemas.microsoft.com/office/powerpoint/2010/main" val="487137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32EBB270-F9A6-410D-8233-8179A559F39E}"/>
              </a:ext>
            </a:extLst>
          </p:cNvPr>
          <p:cNvCxnSpPr>
            <a:stCxn id="48" idx="3"/>
            <a:endCxn id="96" idx="2"/>
          </p:cNvCxnSpPr>
          <p:nvPr/>
        </p:nvCxnSpPr>
        <p:spPr>
          <a:xfrm flipV="1">
            <a:off x="5299713" y="4550048"/>
            <a:ext cx="4226801" cy="1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54A7577A-2231-42C0-91EC-2E8C5BA73267}"/>
              </a:ext>
            </a:extLst>
          </p:cNvPr>
          <p:cNvCxnSpPr>
            <a:stCxn id="35" idx="3"/>
            <a:endCxn id="94" idx="2"/>
          </p:cNvCxnSpPr>
          <p:nvPr/>
        </p:nvCxnSpPr>
        <p:spPr>
          <a:xfrm flipV="1">
            <a:off x="5299713" y="2885553"/>
            <a:ext cx="422680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5BD0D355-8F90-4A87-8F5B-C110EC30448D}"/>
              </a:ext>
            </a:extLst>
          </p:cNvPr>
          <p:cNvSpPr txBox="1"/>
          <p:nvPr/>
        </p:nvSpPr>
        <p:spPr>
          <a:xfrm>
            <a:off x="656920" y="5762267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2"/>
                </a:solidFill>
              </a:rPr>
              <a:t>Amy saw Tim.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BE19A18A-7287-4D8B-85E1-9E21DB2D6F52}"/>
              </a:ext>
            </a:extLst>
          </p:cNvPr>
          <p:cNvSpPr/>
          <p:nvPr/>
        </p:nvSpPr>
        <p:spPr>
          <a:xfrm>
            <a:off x="2457145" y="3604854"/>
            <a:ext cx="300037" cy="300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接點: 弧形 8">
            <a:extLst>
              <a:ext uri="{FF2B5EF4-FFF2-40B4-BE49-F238E27FC236}">
                <a16:creationId xmlns:a16="http://schemas.microsoft.com/office/drawing/2014/main" id="{7B4DAB15-D964-4BF1-B626-10E51FBB0914}"/>
              </a:ext>
            </a:extLst>
          </p:cNvPr>
          <p:cNvCxnSpPr>
            <a:stCxn id="4" idx="0"/>
            <a:endCxn id="5" idx="2"/>
          </p:cNvCxnSpPr>
          <p:nvPr/>
        </p:nvCxnSpPr>
        <p:spPr>
          <a:xfrm rot="5400000" flipH="1" flipV="1">
            <a:off x="1043534" y="4348656"/>
            <a:ext cx="2007394" cy="81982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6AA740D9-BA2C-4622-A23B-A9CE777F53A9}"/>
              </a:ext>
            </a:extLst>
          </p:cNvPr>
          <p:cNvGrpSpPr/>
          <p:nvPr/>
        </p:nvGrpSpPr>
        <p:grpSpPr>
          <a:xfrm>
            <a:off x="4528188" y="749570"/>
            <a:ext cx="771525" cy="771525"/>
            <a:chOff x="4256722" y="677227"/>
            <a:chExt cx="771525" cy="77152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0D9C8E7-5444-4EA1-BEF9-91EE8AB1164B}"/>
                </a:ext>
              </a:extLst>
            </p:cNvPr>
            <p:cNvSpPr/>
            <p:nvPr/>
          </p:nvSpPr>
          <p:spPr>
            <a:xfrm>
              <a:off x="4256722" y="677227"/>
              <a:ext cx="771525" cy="7715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9FD04801-7963-4B64-A541-639C7435A9EB}"/>
                </a:ext>
              </a:extLst>
            </p:cNvPr>
            <p:cNvGrpSpPr/>
            <p:nvPr/>
          </p:nvGrpSpPr>
          <p:grpSpPr>
            <a:xfrm>
              <a:off x="4484777" y="811053"/>
              <a:ext cx="315414" cy="503872"/>
              <a:chOff x="4267833" y="2825274"/>
              <a:chExt cx="925672" cy="1478757"/>
            </a:xfrm>
          </p:grpSpPr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2C419AAE-3AF1-4442-8686-E45BE6737056}"/>
                  </a:ext>
                </a:extLst>
              </p:cNvPr>
              <p:cNvSpPr/>
              <p:nvPr/>
            </p:nvSpPr>
            <p:spPr>
              <a:xfrm>
                <a:off x="4267833" y="282527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4ABBF4B7-927F-4FF6-B169-FAF9A683D53B}"/>
                  </a:ext>
                </a:extLst>
              </p:cNvPr>
              <p:cNvSpPr/>
              <p:nvPr/>
            </p:nvSpPr>
            <p:spPr>
              <a:xfrm>
                <a:off x="4267834" y="341463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4DACA171-0A1C-494A-A295-C6610608FCD5}"/>
                  </a:ext>
                </a:extLst>
              </p:cNvPr>
              <p:cNvSpPr/>
              <p:nvPr/>
            </p:nvSpPr>
            <p:spPr>
              <a:xfrm>
                <a:off x="4267833" y="400399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F5A85733-A50C-4EDE-84E0-85F7C7364E38}"/>
                  </a:ext>
                </a:extLst>
              </p:cNvPr>
              <p:cNvSpPr/>
              <p:nvPr/>
            </p:nvSpPr>
            <p:spPr>
              <a:xfrm>
                <a:off x="4889341" y="3125311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E9F0420A-7FB2-4C2F-9DC0-F1C56D4246FA}"/>
                  </a:ext>
                </a:extLst>
              </p:cNvPr>
              <p:cNvSpPr/>
              <p:nvPr/>
            </p:nvSpPr>
            <p:spPr>
              <a:xfrm>
                <a:off x="4893468" y="3704272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374224B9-24F3-4568-AB0A-1EB71274C609}"/>
                  </a:ext>
                </a:extLst>
              </p:cNvPr>
              <p:cNvCxnSpPr>
                <a:cxnSpLocks/>
                <a:stCxn id="11" idx="6"/>
                <a:endCxn id="14" idx="2"/>
              </p:cNvCxnSpPr>
              <p:nvPr/>
            </p:nvCxnSpPr>
            <p:spPr>
              <a:xfrm>
                <a:off x="4567870" y="2975293"/>
                <a:ext cx="321471" cy="3000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1BB8731C-DC12-4719-9615-3B031D562941}"/>
                  </a:ext>
                </a:extLst>
              </p:cNvPr>
              <p:cNvCxnSpPr>
                <a:cxnSpLocks/>
                <a:stCxn id="12" idx="6"/>
                <a:endCxn id="15" idx="2"/>
              </p:cNvCxnSpPr>
              <p:nvPr/>
            </p:nvCxnSpPr>
            <p:spPr>
              <a:xfrm>
                <a:off x="4567871" y="3564653"/>
                <a:ext cx="325597" cy="2896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992CBC75-CC3C-4DE5-BC0C-8CC5C556CDBE}"/>
                  </a:ext>
                </a:extLst>
              </p:cNvPr>
              <p:cNvCxnSpPr>
                <a:cxnSpLocks/>
                <a:stCxn id="13" idx="6"/>
                <a:endCxn id="15" idx="2"/>
              </p:cNvCxnSpPr>
              <p:nvPr/>
            </p:nvCxnSpPr>
            <p:spPr>
              <a:xfrm flipV="1">
                <a:off x="4567870" y="3854291"/>
                <a:ext cx="325598" cy="2997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FCDBB07F-064D-4D8B-9C08-5526DBF7F6E3}"/>
                  </a:ext>
                </a:extLst>
              </p:cNvPr>
              <p:cNvCxnSpPr>
                <a:cxnSpLocks/>
                <a:stCxn id="13" idx="6"/>
                <a:endCxn id="14" idx="2"/>
              </p:cNvCxnSpPr>
              <p:nvPr/>
            </p:nvCxnSpPr>
            <p:spPr>
              <a:xfrm flipV="1">
                <a:off x="4567870" y="3275330"/>
                <a:ext cx="321471" cy="8786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6A6E0D00-3F32-40A9-8083-C6289ACE07FB}"/>
                  </a:ext>
                </a:extLst>
              </p:cNvPr>
              <p:cNvCxnSpPr>
                <a:cxnSpLocks/>
                <a:stCxn id="12" idx="6"/>
                <a:endCxn id="14" idx="2"/>
              </p:cNvCxnSpPr>
              <p:nvPr/>
            </p:nvCxnSpPr>
            <p:spPr>
              <a:xfrm flipV="1">
                <a:off x="4567871" y="3275330"/>
                <a:ext cx="321470" cy="2893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53FE365A-EEB4-4FB0-9A84-C117CB92A230}"/>
                  </a:ext>
                </a:extLst>
              </p:cNvPr>
              <p:cNvCxnSpPr>
                <a:cxnSpLocks/>
                <a:stCxn id="11" idx="6"/>
                <a:endCxn id="15" idx="2"/>
              </p:cNvCxnSpPr>
              <p:nvPr/>
            </p:nvCxnSpPr>
            <p:spPr>
              <a:xfrm>
                <a:off x="4567870" y="2975293"/>
                <a:ext cx="325598" cy="87899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6457C67F-7BAE-4D3E-8906-F662121A805F}"/>
              </a:ext>
            </a:extLst>
          </p:cNvPr>
          <p:cNvGrpSpPr/>
          <p:nvPr/>
        </p:nvGrpSpPr>
        <p:grpSpPr>
          <a:xfrm>
            <a:off x="4528188" y="2499791"/>
            <a:ext cx="771525" cy="771525"/>
            <a:chOff x="4256722" y="2270284"/>
            <a:chExt cx="771525" cy="771525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BA8F6AD-F3D2-40ED-88BD-FC0E372B8168}"/>
                </a:ext>
              </a:extLst>
            </p:cNvPr>
            <p:cNvSpPr/>
            <p:nvPr/>
          </p:nvSpPr>
          <p:spPr>
            <a:xfrm>
              <a:off x="4256722" y="2270284"/>
              <a:ext cx="771525" cy="7715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2C9876E1-0831-4C24-B0AE-5F28CC657D3D}"/>
                </a:ext>
              </a:extLst>
            </p:cNvPr>
            <p:cNvGrpSpPr/>
            <p:nvPr/>
          </p:nvGrpSpPr>
          <p:grpSpPr>
            <a:xfrm>
              <a:off x="4484777" y="2404110"/>
              <a:ext cx="315414" cy="503872"/>
              <a:chOff x="4267833" y="2825274"/>
              <a:chExt cx="925672" cy="1478757"/>
            </a:xfrm>
          </p:grpSpPr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3D4DCB32-E1FD-4D16-A650-F672509B6E07}"/>
                  </a:ext>
                </a:extLst>
              </p:cNvPr>
              <p:cNvSpPr/>
              <p:nvPr/>
            </p:nvSpPr>
            <p:spPr>
              <a:xfrm>
                <a:off x="4267833" y="282527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429874CA-4BAB-4984-B840-90144FDD95C1}"/>
                  </a:ext>
                </a:extLst>
              </p:cNvPr>
              <p:cNvSpPr/>
              <p:nvPr/>
            </p:nvSpPr>
            <p:spPr>
              <a:xfrm>
                <a:off x="4267834" y="341463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C84FAF45-BE99-4040-90D3-4C03338D1BD9}"/>
                  </a:ext>
                </a:extLst>
              </p:cNvPr>
              <p:cNvSpPr/>
              <p:nvPr/>
            </p:nvSpPr>
            <p:spPr>
              <a:xfrm>
                <a:off x="4267833" y="400399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012ADDAD-8FB8-468C-8371-0611853BF89F}"/>
                  </a:ext>
                </a:extLst>
              </p:cNvPr>
              <p:cNvSpPr/>
              <p:nvPr/>
            </p:nvSpPr>
            <p:spPr>
              <a:xfrm>
                <a:off x="4889341" y="3125311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C341931D-4DD1-441B-B6FE-C9FF529B2429}"/>
                  </a:ext>
                </a:extLst>
              </p:cNvPr>
              <p:cNvSpPr/>
              <p:nvPr/>
            </p:nvSpPr>
            <p:spPr>
              <a:xfrm>
                <a:off x="4893468" y="3704272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E9E839B0-AE0D-43B4-BE68-F14AF0B7F128}"/>
                  </a:ext>
                </a:extLst>
              </p:cNvPr>
              <p:cNvCxnSpPr>
                <a:cxnSpLocks/>
                <a:stCxn id="37" idx="6"/>
                <a:endCxn id="40" idx="2"/>
              </p:cNvCxnSpPr>
              <p:nvPr/>
            </p:nvCxnSpPr>
            <p:spPr>
              <a:xfrm>
                <a:off x="4567870" y="2975293"/>
                <a:ext cx="321471" cy="3000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63FD6CCB-DA17-4454-BC2F-D4E10FCD7406}"/>
                  </a:ext>
                </a:extLst>
              </p:cNvPr>
              <p:cNvCxnSpPr>
                <a:cxnSpLocks/>
                <a:stCxn id="38" idx="6"/>
                <a:endCxn id="41" idx="2"/>
              </p:cNvCxnSpPr>
              <p:nvPr/>
            </p:nvCxnSpPr>
            <p:spPr>
              <a:xfrm>
                <a:off x="4567871" y="3564653"/>
                <a:ext cx="325597" cy="2896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2C5F7A01-195F-48B2-ABDC-DDDF8B51EBD1}"/>
                  </a:ext>
                </a:extLst>
              </p:cNvPr>
              <p:cNvCxnSpPr>
                <a:cxnSpLocks/>
                <a:stCxn id="39" idx="6"/>
                <a:endCxn id="41" idx="2"/>
              </p:cNvCxnSpPr>
              <p:nvPr/>
            </p:nvCxnSpPr>
            <p:spPr>
              <a:xfrm flipV="1">
                <a:off x="4567870" y="3854291"/>
                <a:ext cx="325598" cy="2997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874A8775-E0E8-4E0F-AAA2-3BE9A6E7D303}"/>
                  </a:ext>
                </a:extLst>
              </p:cNvPr>
              <p:cNvCxnSpPr>
                <a:cxnSpLocks/>
                <a:stCxn id="39" idx="6"/>
                <a:endCxn id="40" idx="2"/>
              </p:cNvCxnSpPr>
              <p:nvPr/>
            </p:nvCxnSpPr>
            <p:spPr>
              <a:xfrm flipV="1">
                <a:off x="4567870" y="3275330"/>
                <a:ext cx="321471" cy="8786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7455ECDF-80FD-48EC-92F6-AF3D359867D9}"/>
                  </a:ext>
                </a:extLst>
              </p:cNvPr>
              <p:cNvCxnSpPr>
                <a:cxnSpLocks/>
                <a:stCxn id="38" idx="6"/>
                <a:endCxn id="40" idx="2"/>
              </p:cNvCxnSpPr>
              <p:nvPr/>
            </p:nvCxnSpPr>
            <p:spPr>
              <a:xfrm flipV="1">
                <a:off x="4567871" y="3275330"/>
                <a:ext cx="321470" cy="2893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09B91C9B-AA01-46AE-874C-98E83727BD8D}"/>
                  </a:ext>
                </a:extLst>
              </p:cNvPr>
              <p:cNvCxnSpPr>
                <a:cxnSpLocks/>
                <a:stCxn id="37" idx="6"/>
                <a:endCxn id="41" idx="2"/>
              </p:cNvCxnSpPr>
              <p:nvPr/>
            </p:nvCxnSpPr>
            <p:spPr>
              <a:xfrm>
                <a:off x="4567870" y="2975293"/>
                <a:ext cx="325598" cy="87899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B5B1C074-F934-47F1-BED7-3EB2BB815314}"/>
              </a:ext>
            </a:extLst>
          </p:cNvPr>
          <p:cNvGrpSpPr/>
          <p:nvPr/>
        </p:nvGrpSpPr>
        <p:grpSpPr>
          <a:xfrm>
            <a:off x="4528188" y="4165873"/>
            <a:ext cx="771525" cy="771525"/>
            <a:chOff x="4256722" y="3864928"/>
            <a:chExt cx="771525" cy="771525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324ED17-AC9C-4B8B-B2D8-06AE9B5D3AA9}"/>
                </a:ext>
              </a:extLst>
            </p:cNvPr>
            <p:cNvSpPr/>
            <p:nvPr/>
          </p:nvSpPr>
          <p:spPr>
            <a:xfrm>
              <a:off x="4256722" y="3864928"/>
              <a:ext cx="771525" cy="7715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2490F7F9-B6B6-4220-B57B-BAA9EAE56BE3}"/>
                </a:ext>
              </a:extLst>
            </p:cNvPr>
            <p:cNvGrpSpPr/>
            <p:nvPr/>
          </p:nvGrpSpPr>
          <p:grpSpPr>
            <a:xfrm>
              <a:off x="4484777" y="3998754"/>
              <a:ext cx="315414" cy="503872"/>
              <a:chOff x="4267833" y="2825274"/>
              <a:chExt cx="925672" cy="1478757"/>
            </a:xfrm>
          </p:grpSpPr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620B2322-B2F7-4265-A3FF-F3D56C35B3BA}"/>
                  </a:ext>
                </a:extLst>
              </p:cNvPr>
              <p:cNvSpPr/>
              <p:nvPr/>
            </p:nvSpPr>
            <p:spPr>
              <a:xfrm>
                <a:off x="4267833" y="282527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FD45EF00-5C0C-48F9-8C0F-B5574286EC9D}"/>
                  </a:ext>
                </a:extLst>
              </p:cNvPr>
              <p:cNvSpPr/>
              <p:nvPr/>
            </p:nvSpPr>
            <p:spPr>
              <a:xfrm>
                <a:off x="4267834" y="341463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027B41A1-A025-4870-AAC6-F0D6FC7110BD}"/>
                  </a:ext>
                </a:extLst>
              </p:cNvPr>
              <p:cNvSpPr/>
              <p:nvPr/>
            </p:nvSpPr>
            <p:spPr>
              <a:xfrm>
                <a:off x="4267833" y="400399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橢圓 52">
                <a:extLst>
                  <a:ext uri="{FF2B5EF4-FFF2-40B4-BE49-F238E27FC236}">
                    <a16:creationId xmlns:a16="http://schemas.microsoft.com/office/drawing/2014/main" id="{CC306845-6E11-406C-889A-F5D5CC362235}"/>
                  </a:ext>
                </a:extLst>
              </p:cNvPr>
              <p:cNvSpPr/>
              <p:nvPr/>
            </p:nvSpPr>
            <p:spPr>
              <a:xfrm>
                <a:off x="4889341" y="3125311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橢圓 53">
                <a:extLst>
                  <a:ext uri="{FF2B5EF4-FFF2-40B4-BE49-F238E27FC236}">
                    <a16:creationId xmlns:a16="http://schemas.microsoft.com/office/drawing/2014/main" id="{47FADA89-F336-4869-9074-5C426F2026A2}"/>
                  </a:ext>
                </a:extLst>
              </p:cNvPr>
              <p:cNvSpPr/>
              <p:nvPr/>
            </p:nvSpPr>
            <p:spPr>
              <a:xfrm>
                <a:off x="4893468" y="3704272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516E3C50-59AC-4A0E-802E-F673C7013C9F}"/>
                  </a:ext>
                </a:extLst>
              </p:cNvPr>
              <p:cNvCxnSpPr>
                <a:cxnSpLocks/>
                <a:stCxn id="50" idx="6"/>
                <a:endCxn id="53" idx="2"/>
              </p:cNvCxnSpPr>
              <p:nvPr/>
            </p:nvCxnSpPr>
            <p:spPr>
              <a:xfrm>
                <a:off x="4567870" y="2975293"/>
                <a:ext cx="321471" cy="3000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AEB6E60A-70A0-43FE-A76B-A52B89A8FA51}"/>
                  </a:ext>
                </a:extLst>
              </p:cNvPr>
              <p:cNvCxnSpPr>
                <a:cxnSpLocks/>
                <a:stCxn id="51" idx="6"/>
                <a:endCxn id="54" idx="2"/>
              </p:cNvCxnSpPr>
              <p:nvPr/>
            </p:nvCxnSpPr>
            <p:spPr>
              <a:xfrm>
                <a:off x="4567871" y="3564653"/>
                <a:ext cx="325597" cy="2896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630EDBC2-05F6-4BE2-8E18-B58D4BF9B18F}"/>
                  </a:ext>
                </a:extLst>
              </p:cNvPr>
              <p:cNvCxnSpPr>
                <a:cxnSpLocks/>
                <a:stCxn id="52" idx="6"/>
                <a:endCxn id="54" idx="2"/>
              </p:cNvCxnSpPr>
              <p:nvPr/>
            </p:nvCxnSpPr>
            <p:spPr>
              <a:xfrm flipV="1">
                <a:off x="4567870" y="3854291"/>
                <a:ext cx="325598" cy="2997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A010DDEA-54CD-4ACA-AF30-9085D7A04B53}"/>
                  </a:ext>
                </a:extLst>
              </p:cNvPr>
              <p:cNvCxnSpPr>
                <a:cxnSpLocks/>
                <a:stCxn id="52" idx="6"/>
                <a:endCxn id="53" idx="2"/>
              </p:cNvCxnSpPr>
              <p:nvPr/>
            </p:nvCxnSpPr>
            <p:spPr>
              <a:xfrm flipV="1">
                <a:off x="4567870" y="3275330"/>
                <a:ext cx="321471" cy="8786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D646FB31-5FDC-4D82-AF2E-F38A910BD4D5}"/>
                  </a:ext>
                </a:extLst>
              </p:cNvPr>
              <p:cNvCxnSpPr>
                <a:cxnSpLocks/>
                <a:stCxn id="51" idx="6"/>
                <a:endCxn id="53" idx="2"/>
              </p:cNvCxnSpPr>
              <p:nvPr/>
            </p:nvCxnSpPr>
            <p:spPr>
              <a:xfrm flipV="1">
                <a:off x="4567871" y="3275330"/>
                <a:ext cx="321470" cy="2893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1B399549-DADC-42BE-9329-70A765852FC4}"/>
                  </a:ext>
                </a:extLst>
              </p:cNvPr>
              <p:cNvCxnSpPr>
                <a:cxnSpLocks/>
                <a:stCxn id="50" idx="6"/>
                <a:endCxn id="54" idx="2"/>
              </p:cNvCxnSpPr>
              <p:nvPr/>
            </p:nvCxnSpPr>
            <p:spPr>
              <a:xfrm>
                <a:off x="4567870" y="2975293"/>
                <a:ext cx="325598" cy="87899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C9204081-33F7-41E0-AD0E-823A4CB45C6D}"/>
              </a:ext>
            </a:extLst>
          </p:cNvPr>
          <p:cNvGrpSpPr/>
          <p:nvPr/>
        </p:nvGrpSpPr>
        <p:grpSpPr>
          <a:xfrm>
            <a:off x="4528188" y="5760517"/>
            <a:ext cx="771525" cy="771525"/>
            <a:chOff x="4256722" y="5459572"/>
            <a:chExt cx="771525" cy="771525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4E2F682-8256-482C-B492-6370668F2547}"/>
                </a:ext>
              </a:extLst>
            </p:cNvPr>
            <p:cNvSpPr/>
            <p:nvPr/>
          </p:nvSpPr>
          <p:spPr>
            <a:xfrm>
              <a:off x="4256722" y="5459572"/>
              <a:ext cx="771525" cy="7715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7F180ECC-BC99-469A-A627-CEA1F6DCF54D}"/>
                </a:ext>
              </a:extLst>
            </p:cNvPr>
            <p:cNvGrpSpPr/>
            <p:nvPr/>
          </p:nvGrpSpPr>
          <p:grpSpPr>
            <a:xfrm>
              <a:off x="4484777" y="5593398"/>
              <a:ext cx="315414" cy="503872"/>
              <a:chOff x="4267833" y="2825274"/>
              <a:chExt cx="925672" cy="1478757"/>
            </a:xfrm>
          </p:grpSpPr>
          <p:sp>
            <p:nvSpPr>
              <p:cNvPr id="63" name="橢圓 62">
                <a:extLst>
                  <a:ext uri="{FF2B5EF4-FFF2-40B4-BE49-F238E27FC236}">
                    <a16:creationId xmlns:a16="http://schemas.microsoft.com/office/drawing/2014/main" id="{E32CCF68-C71C-49EF-A251-8DFBC4A2945C}"/>
                  </a:ext>
                </a:extLst>
              </p:cNvPr>
              <p:cNvSpPr/>
              <p:nvPr/>
            </p:nvSpPr>
            <p:spPr>
              <a:xfrm>
                <a:off x="4267833" y="282527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橢圓 63">
                <a:extLst>
                  <a:ext uri="{FF2B5EF4-FFF2-40B4-BE49-F238E27FC236}">
                    <a16:creationId xmlns:a16="http://schemas.microsoft.com/office/drawing/2014/main" id="{D18EF680-2290-4F1A-81E9-4AFC2568CB0C}"/>
                  </a:ext>
                </a:extLst>
              </p:cNvPr>
              <p:cNvSpPr/>
              <p:nvPr/>
            </p:nvSpPr>
            <p:spPr>
              <a:xfrm>
                <a:off x="4267834" y="341463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橢圓 64">
                <a:extLst>
                  <a:ext uri="{FF2B5EF4-FFF2-40B4-BE49-F238E27FC236}">
                    <a16:creationId xmlns:a16="http://schemas.microsoft.com/office/drawing/2014/main" id="{BF16B21E-7253-4848-AD0E-F582D41BEEF5}"/>
                  </a:ext>
                </a:extLst>
              </p:cNvPr>
              <p:cNvSpPr/>
              <p:nvPr/>
            </p:nvSpPr>
            <p:spPr>
              <a:xfrm>
                <a:off x="4267833" y="4003994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橢圓 65">
                <a:extLst>
                  <a:ext uri="{FF2B5EF4-FFF2-40B4-BE49-F238E27FC236}">
                    <a16:creationId xmlns:a16="http://schemas.microsoft.com/office/drawing/2014/main" id="{D9F21B06-374A-465D-9059-E854D0970EC2}"/>
                  </a:ext>
                </a:extLst>
              </p:cNvPr>
              <p:cNvSpPr/>
              <p:nvPr/>
            </p:nvSpPr>
            <p:spPr>
              <a:xfrm>
                <a:off x="4889341" y="3125311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橢圓 66">
                <a:extLst>
                  <a:ext uri="{FF2B5EF4-FFF2-40B4-BE49-F238E27FC236}">
                    <a16:creationId xmlns:a16="http://schemas.microsoft.com/office/drawing/2014/main" id="{A2C001FA-D066-4623-A893-5C3C1B00EC8A}"/>
                  </a:ext>
                </a:extLst>
              </p:cNvPr>
              <p:cNvSpPr/>
              <p:nvPr/>
            </p:nvSpPr>
            <p:spPr>
              <a:xfrm>
                <a:off x="4893468" y="3704272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E0C3F152-8A7E-4AC9-BB4E-13B910A7B80F}"/>
                  </a:ext>
                </a:extLst>
              </p:cNvPr>
              <p:cNvCxnSpPr>
                <a:cxnSpLocks/>
                <a:stCxn id="63" idx="6"/>
                <a:endCxn id="66" idx="2"/>
              </p:cNvCxnSpPr>
              <p:nvPr/>
            </p:nvCxnSpPr>
            <p:spPr>
              <a:xfrm>
                <a:off x="4567870" y="2975293"/>
                <a:ext cx="321471" cy="3000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12424ABD-1387-4A17-9066-87F0A9337D30}"/>
                  </a:ext>
                </a:extLst>
              </p:cNvPr>
              <p:cNvCxnSpPr>
                <a:cxnSpLocks/>
                <a:stCxn id="64" idx="6"/>
                <a:endCxn id="67" idx="2"/>
              </p:cNvCxnSpPr>
              <p:nvPr/>
            </p:nvCxnSpPr>
            <p:spPr>
              <a:xfrm>
                <a:off x="4567871" y="3564653"/>
                <a:ext cx="325597" cy="2896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>
                <a:extLst>
                  <a:ext uri="{FF2B5EF4-FFF2-40B4-BE49-F238E27FC236}">
                    <a16:creationId xmlns:a16="http://schemas.microsoft.com/office/drawing/2014/main" id="{AEE422AA-3DCF-4C85-8460-6CB7E2B73685}"/>
                  </a:ext>
                </a:extLst>
              </p:cNvPr>
              <p:cNvCxnSpPr>
                <a:cxnSpLocks/>
                <a:stCxn id="65" idx="6"/>
                <a:endCxn id="67" idx="2"/>
              </p:cNvCxnSpPr>
              <p:nvPr/>
            </p:nvCxnSpPr>
            <p:spPr>
              <a:xfrm flipV="1">
                <a:off x="4567870" y="3854291"/>
                <a:ext cx="325598" cy="2997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>
                <a:extLst>
                  <a:ext uri="{FF2B5EF4-FFF2-40B4-BE49-F238E27FC236}">
                    <a16:creationId xmlns:a16="http://schemas.microsoft.com/office/drawing/2014/main" id="{D6CD68D4-BF3A-46DF-9FB5-FC07A69AD9B7}"/>
                  </a:ext>
                </a:extLst>
              </p:cNvPr>
              <p:cNvCxnSpPr>
                <a:cxnSpLocks/>
                <a:stCxn id="65" idx="6"/>
                <a:endCxn id="66" idx="2"/>
              </p:cNvCxnSpPr>
              <p:nvPr/>
            </p:nvCxnSpPr>
            <p:spPr>
              <a:xfrm flipV="1">
                <a:off x="4567870" y="3275330"/>
                <a:ext cx="321471" cy="8786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接點 71">
                <a:extLst>
                  <a:ext uri="{FF2B5EF4-FFF2-40B4-BE49-F238E27FC236}">
                    <a16:creationId xmlns:a16="http://schemas.microsoft.com/office/drawing/2014/main" id="{3CECC680-E403-4E90-8678-9945DE4BD201}"/>
                  </a:ext>
                </a:extLst>
              </p:cNvPr>
              <p:cNvCxnSpPr>
                <a:cxnSpLocks/>
                <a:stCxn id="64" idx="6"/>
                <a:endCxn id="66" idx="2"/>
              </p:cNvCxnSpPr>
              <p:nvPr/>
            </p:nvCxnSpPr>
            <p:spPr>
              <a:xfrm flipV="1">
                <a:off x="4567871" y="3275330"/>
                <a:ext cx="321470" cy="2893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接點 72">
                <a:extLst>
                  <a:ext uri="{FF2B5EF4-FFF2-40B4-BE49-F238E27FC236}">
                    <a16:creationId xmlns:a16="http://schemas.microsoft.com/office/drawing/2014/main" id="{55BA78FF-62B2-4F61-B0A3-3661DE0FCA12}"/>
                  </a:ext>
                </a:extLst>
              </p:cNvPr>
              <p:cNvCxnSpPr>
                <a:cxnSpLocks/>
                <a:stCxn id="63" idx="6"/>
                <a:endCxn id="67" idx="2"/>
              </p:cNvCxnSpPr>
              <p:nvPr/>
            </p:nvCxnSpPr>
            <p:spPr>
              <a:xfrm>
                <a:off x="4567870" y="2975293"/>
                <a:ext cx="325598" cy="87899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流程圖: 匯合連接點 91">
            <a:extLst>
              <a:ext uri="{FF2B5EF4-FFF2-40B4-BE49-F238E27FC236}">
                <a16:creationId xmlns:a16="http://schemas.microsoft.com/office/drawing/2014/main" id="{775E65C6-5530-4762-85CA-A02CCF456572}"/>
              </a:ext>
            </a:extLst>
          </p:cNvPr>
          <p:cNvSpPr/>
          <p:nvPr/>
        </p:nvSpPr>
        <p:spPr>
          <a:xfrm>
            <a:off x="9526514" y="955925"/>
            <a:ext cx="358815" cy="358815"/>
          </a:xfrm>
          <a:prstGeom prst="flowChartSummingJunction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流程圖: 或 93">
            <a:extLst>
              <a:ext uri="{FF2B5EF4-FFF2-40B4-BE49-F238E27FC236}">
                <a16:creationId xmlns:a16="http://schemas.microsoft.com/office/drawing/2014/main" id="{F6293EB3-9DD6-4D09-8815-73BB51370E81}"/>
              </a:ext>
            </a:extLst>
          </p:cNvPr>
          <p:cNvSpPr/>
          <p:nvPr/>
        </p:nvSpPr>
        <p:spPr>
          <a:xfrm>
            <a:off x="9526514" y="2705553"/>
            <a:ext cx="360000" cy="360000"/>
          </a:xfrm>
          <a:prstGeom prst="flowChartOr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95" name="流程圖: 匯合連接點 94">
            <a:extLst>
              <a:ext uri="{FF2B5EF4-FFF2-40B4-BE49-F238E27FC236}">
                <a16:creationId xmlns:a16="http://schemas.microsoft.com/office/drawing/2014/main" id="{95171C4F-A482-46B3-B0F5-3E8C0656D916}"/>
              </a:ext>
            </a:extLst>
          </p:cNvPr>
          <p:cNvSpPr/>
          <p:nvPr/>
        </p:nvSpPr>
        <p:spPr>
          <a:xfrm>
            <a:off x="7820986" y="2706146"/>
            <a:ext cx="358815" cy="358815"/>
          </a:xfrm>
          <a:prstGeom prst="flowChartSummingJunction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流程圖: 匯合連接點 95">
            <a:extLst>
              <a:ext uri="{FF2B5EF4-FFF2-40B4-BE49-F238E27FC236}">
                <a16:creationId xmlns:a16="http://schemas.microsoft.com/office/drawing/2014/main" id="{E0815850-B3FE-4A0B-8B2F-9B6FE4080364}"/>
              </a:ext>
            </a:extLst>
          </p:cNvPr>
          <p:cNvSpPr/>
          <p:nvPr/>
        </p:nvSpPr>
        <p:spPr>
          <a:xfrm>
            <a:off x="9526514" y="4370640"/>
            <a:ext cx="358815" cy="358815"/>
          </a:xfrm>
          <a:prstGeom prst="flowChartSummingJunction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1E01DB6A-6D76-4804-B932-2CE292040989}"/>
              </a:ext>
            </a:extLst>
          </p:cNvPr>
          <p:cNvGrpSpPr/>
          <p:nvPr/>
        </p:nvGrpSpPr>
        <p:grpSpPr>
          <a:xfrm>
            <a:off x="9482340" y="1723678"/>
            <a:ext cx="447162" cy="447162"/>
            <a:chOff x="2328365" y="568880"/>
            <a:chExt cx="637698" cy="637698"/>
          </a:xfrm>
        </p:grpSpPr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2BEE3869-A378-42E9-8B44-AE905E57DD4D}"/>
                </a:ext>
              </a:extLst>
            </p:cNvPr>
            <p:cNvSpPr/>
            <p:nvPr/>
          </p:nvSpPr>
          <p:spPr>
            <a:xfrm>
              <a:off x="2328365" y="568880"/>
              <a:ext cx="637698" cy="6376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8" name="接點: 弧形 97">
              <a:extLst>
                <a:ext uri="{FF2B5EF4-FFF2-40B4-BE49-F238E27FC236}">
                  <a16:creationId xmlns:a16="http://schemas.microsoft.com/office/drawing/2014/main" id="{D046F059-ED44-4AF7-A68D-10C71BED2B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3374" y="744140"/>
              <a:ext cx="487680" cy="287178"/>
            </a:xfrm>
            <a:prstGeom prst="curvedConnector3">
              <a:avLst/>
            </a:prstGeom>
            <a:ln w="38100">
              <a:solidFill>
                <a:srgbClr val="3154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72A0F66F-C3B1-48B6-AE30-1993DE8D5A9C}"/>
              </a:ext>
            </a:extLst>
          </p:cNvPr>
          <p:cNvCxnSpPr>
            <a:stCxn id="10" idx="3"/>
            <a:endCxn id="92" idx="2"/>
          </p:cNvCxnSpPr>
          <p:nvPr/>
        </p:nvCxnSpPr>
        <p:spPr>
          <a:xfrm>
            <a:off x="5299713" y="1135333"/>
            <a:ext cx="42268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0CE23B06-6E00-4ED0-A6C2-4EB74A2832FD}"/>
              </a:ext>
            </a:extLst>
          </p:cNvPr>
          <p:cNvGrpSpPr/>
          <p:nvPr/>
        </p:nvGrpSpPr>
        <p:grpSpPr>
          <a:xfrm>
            <a:off x="5958120" y="2649120"/>
            <a:ext cx="818693" cy="472866"/>
            <a:chOff x="5686654" y="813484"/>
            <a:chExt cx="818693" cy="472866"/>
          </a:xfrm>
        </p:grpSpPr>
        <p:sp>
          <p:nvSpPr>
            <p:cNvPr id="84" name="流程圖: 準備作業 83">
              <a:extLst>
                <a:ext uri="{FF2B5EF4-FFF2-40B4-BE49-F238E27FC236}">
                  <a16:creationId xmlns:a16="http://schemas.microsoft.com/office/drawing/2014/main" id="{96679BFF-9FD8-46FF-B8F7-30337B2273CB}"/>
                </a:ext>
              </a:extLst>
            </p:cNvPr>
            <p:cNvSpPr/>
            <p:nvPr/>
          </p:nvSpPr>
          <p:spPr>
            <a:xfrm>
              <a:off x="5686654" y="813484"/>
              <a:ext cx="818693" cy="472866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5" name="接點: 弧形 84">
              <a:extLst>
                <a:ext uri="{FF2B5EF4-FFF2-40B4-BE49-F238E27FC236}">
                  <a16:creationId xmlns:a16="http://schemas.microsoft.com/office/drawing/2014/main" id="{05E6A1F3-3CCA-41EF-BEEE-50659D601600}"/>
                </a:ext>
              </a:extLst>
            </p:cNvPr>
            <p:cNvCxnSpPr/>
            <p:nvPr/>
          </p:nvCxnSpPr>
          <p:spPr>
            <a:xfrm flipV="1">
              <a:off x="5852160" y="906328"/>
              <a:ext cx="487680" cy="287178"/>
            </a:xfrm>
            <a:prstGeom prst="curvedConnector3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F479FF0A-3701-431D-A183-F351F1CFEACC}"/>
              </a:ext>
            </a:extLst>
          </p:cNvPr>
          <p:cNvGrpSpPr/>
          <p:nvPr/>
        </p:nvGrpSpPr>
        <p:grpSpPr>
          <a:xfrm>
            <a:off x="5958119" y="4315202"/>
            <a:ext cx="818693" cy="472866"/>
            <a:chOff x="5686654" y="813484"/>
            <a:chExt cx="818693" cy="472866"/>
          </a:xfrm>
        </p:grpSpPr>
        <p:sp>
          <p:nvSpPr>
            <p:cNvPr id="87" name="流程圖: 準備作業 86">
              <a:extLst>
                <a:ext uri="{FF2B5EF4-FFF2-40B4-BE49-F238E27FC236}">
                  <a16:creationId xmlns:a16="http://schemas.microsoft.com/office/drawing/2014/main" id="{64B960FB-F93F-445B-A9CA-A9B0A8EBF417}"/>
                </a:ext>
              </a:extLst>
            </p:cNvPr>
            <p:cNvSpPr/>
            <p:nvPr/>
          </p:nvSpPr>
          <p:spPr>
            <a:xfrm>
              <a:off x="5686654" y="813484"/>
              <a:ext cx="818693" cy="472866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" name="接點: 弧形 87">
              <a:extLst>
                <a:ext uri="{FF2B5EF4-FFF2-40B4-BE49-F238E27FC236}">
                  <a16:creationId xmlns:a16="http://schemas.microsoft.com/office/drawing/2014/main" id="{46807CDD-282A-42CC-9A3E-C1EDFC5C7B88}"/>
                </a:ext>
              </a:extLst>
            </p:cNvPr>
            <p:cNvCxnSpPr/>
            <p:nvPr/>
          </p:nvCxnSpPr>
          <p:spPr>
            <a:xfrm flipV="1">
              <a:off x="5852160" y="906328"/>
              <a:ext cx="487680" cy="287178"/>
            </a:xfrm>
            <a:prstGeom prst="curvedConnector3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01FE73A3-51A8-4E5B-B79D-78B046F943B0}"/>
              </a:ext>
            </a:extLst>
          </p:cNvPr>
          <p:cNvGrpSpPr/>
          <p:nvPr/>
        </p:nvGrpSpPr>
        <p:grpSpPr>
          <a:xfrm>
            <a:off x="5958118" y="5909846"/>
            <a:ext cx="818693" cy="472866"/>
            <a:chOff x="5686654" y="813484"/>
            <a:chExt cx="818693" cy="472866"/>
          </a:xfrm>
        </p:grpSpPr>
        <p:sp>
          <p:nvSpPr>
            <p:cNvPr id="90" name="流程圖: 準備作業 89">
              <a:extLst>
                <a:ext uri="{FF2B5EF4-FFF2-40B4-BE49-F238E27FC236}">
                  <a16:creationId xmlns:a16="http://schemas.microsoft.com/office/drawing/2014/main" id="{271A7C17-2391-4C3A-B339-EED8AC2F486D}"/>
                </a:ext>
              </a:extLst>
            </p:cNvPr>
            <p:cNvSpPr/>
            <p:nvPr/>
          </p:nvSpPr>
          <p:spPr>
            <a:xfrm>
              <a:off x="5686654" y="813484"/>
              <a:ext cx="818693" cy="472866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1" name="接點: 弧形 90">
              <a:extLst>
                <a:ext uri="{FF2B5EF4-FFF2-40B4-BE49-F238E27FC236}">
                  <a16:creationId xmlns:a16="http://schemas.microsoft.com/office/drawing/2014/main" id="{397C40E3-A2A9-41CF-95BA-3BC880B51F46}"/>
                </a:ext>
              </a:extLst>
            </p:cNvPr>
            <p:cNvCxnSpPr/>
            <p:nvPr/>
          </p:nvCxnSpPr>
          <p:spPr>
            <a:xfrm flipV="1">
              <a:off x="5852160" y="906328"/>
              <a:ext cx="487680" cy="287178"/>
            </a:xfrm>
            <a:prstGeom prst="curvedConnector3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77B5EA0F-1AD8-4C70-A8F6-58A6764CC8A3}"/>
              </a:ext>
            </a:extLst>
          </p:cNvPr>
          <p:cNvGrpSpPr/>
          <p:nvPr/>
        </p:nvGrpSpPr>
        <p:grpSpPr>
          <a:xfrm>
            <a:off x="5958120" y="898899"/>
            <a:ext cx="818693" cy="472866"/>
            <a:chOff x="5686654" y="813484"/>
            <a:chExt cx="818693" cy="472866"/>
          </a:xfrm>
        </p:grpSpPr>
        <p:sp>
          <p:nvSpPr>
            <p:cNvPr id="74" name="流程圖: 準備作業 73">
              <a:extLst>
                <a:ext uri="{FF2B5EF4-FFF2-40B4-BE49-F238E27FC236}">
                  <a16:creationId xmlns:a16="http://schemas.microsoft.com/office/drawing/2014/main" id="{4F167ECB-1ACE-4308-8D5C-F70C1230293A}"/>
                </a:ext>
              </a:extLst>
            </p:cNvPr>
            <p:cNvSpPr/>
            <p:nvPr/>
          </p:nvSpPr>
          <p:spPr>
            <a:xfrm>
              <a:off x="5686654" y="813484"/>
              <a:ext cx="818693" cy="472866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7" name="接點: 弧形 76">
              <a:extLst>
                <a:ext uri="{FF2B5EF4-FFF2-40B4-BE49-F238E27FC236}">
                  <a16:creationId xmlns:a16="http://schemas.microsoft.com/office/drawing/2014/main" id="{4171D830-B198-49F5-A5EC-D39CFB43DB78}"/>
                </a:ext>
              </a:extLst>
            </p:cNvPr>
            <p:cNvCxnSpPr/>
            <p:nvPr/>
          </p:nvCxnSpPr>
          <p:spPr>
            <a:xfrm flipV="1">
              <a:off x="5852160" y="906328"/>
              <a:ext cx="487680" cy="287178"/>
            </a:xfrm>
            <a:prstGeom prst="curvedConnector3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FC319640-4BDA-4519-8DA1-7E1911712652}"/>
              </a:ext>
            </a:extLst>
          </p:cNvPr>
          <p:cNvCxnSpPr>
            <a:stCxn id="61" idx="3"/>
            <a:endCxn id="90" idx="1"/>
          </p:cNvCxnSpPr>
          <p:nvPr/>
        </p:nvCxnSpPr>
        <p:spPr>
          <a:xfrm flipV="1">
            <a:off x="5299713" y="6146279"/>
            <a:ext cx="658405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接點: 弧形 111">
            <a:extLst>
              <a:ext uri="{FF2B5EF4-FFF2-40B4-BE49-F238E27FC236}">
                <a16:creationId xmlns:a16="http://schemas.microsoft.com/office/drawing/2014/main" id="{6E4B5F8B-195D-46E6-B0B2-89598B329761}"/>
              </a:ext>
            </a:extLst>
          </p:cNvPr>
          <p:cNvCxnSpPr>
            <a:stCxn id="90" idx="3"/>
            <a:endCxn id="96" idx="4"/>
          </p:cNvCxnSpPr>
          <p:nvPr/>
        </p:nvCxnSpPr>
        <p:spPr>
          <a:xfrm flipV="1">
            <a:off x="6776811" y="4729455"/>
            <a:ext cx="2929111" cy="141682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5D6B5C99-579B-4D56-A321-670E57E32DA6}"/>
              </a:ext>
            </a:extLst>
          </p:cNvPr>
          <p:cNvCxnSpPr>
            <a:stCxn id="96" idx="0"/>
            <a:endCxn id="94" idx="4"/>
          </p:cNvCxnSpPr>
          <p:nvPr/>
        </p:nvCxnSpPr>
        <p:spPr>
          <a:xfrm flipV="1">
            <a:off x="9705922" y="3065553"/>
            <a:ext cx="592" cy="13050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572D32E1-8FD1-4CF4-8139-57995277C4DE}"/>
              </a:ext>
            </a:extLst>
          </p:cNvPr>
          <p:cNvCxnSpPr>
            <a:cxnSpLocks/>
            <a:stCxn id="94" idx="0"/>
            <a:endCxn id="97" idx="4"/>
          </p:cNvCxnSpPr>
          <p:nvPr/>
        </p:nvCxnSpPr>
        <p:spPr>
          <a:xfrm flipH="1" flipV="1">
            <a:off x="9705921" y="2170840"/>
            <a:ext cx="593" cy="534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977EF1BB-FBF6-4303-B8CD-3E842E885DA1}"/>
              </a:ext>
            </a:extLst>
          </p:cNvPr>
          <p:cNvCxnSpPr>
            <a:cxnSpLocks/>
            <a:stCxn id="97" idx="0"/>
            <a:endCxn id="92" idx="4"/>
          </p:cNvCxnSpPr>
          <p:nvPr/>
        </p:nvCxnSpPr>
        <p:spPr>
          <a:xfrm flipV="1">
            <a:off x="9705921" y="1314740"/>
            <a:ext cx="1" cy="408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1E604221-D918-4BAF-8E28-130661161E86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9705922" y="81091"/>
            <a:ext cx="0" cy="8748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接點: 弧形 126">
            <a:extLst>
              <a:ext uri="{FF2B5EF4-FFF2-40B4-BE49-F238E27FC236}">
                <a16:creationId xmlns:a16="http://schemas.microsoft.com/office/drawing/2014/main" id="{8055E5C4-FE98-48B9-B159-DF8D1860EEE1}"/>
              </a:ext>
            </a:extLst>
          </p:cNvPr>
          <p:cNvCxnSpPr>
            <a:stCxn id="5" idx="6"/>
            <a:endCxn id="10" idx="1"/>
          </p:cNvCxnSpPr>
          <p:nvPr/>
        </p:nvCxnSpPr>
        <p:spPr>
          <a:xfrm flipV="1">
            <a:off x="2757182" y="1135333"/>
            <a:ext cx="1771006" cy="261954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接點: 弧形 128">
            <a:extLst>
              <a:ext uri="{FF2B5EF4-FFF2-40B4-BE49-F238E27FC236}">
                <a16:creationId xmlns:a16="http://schemas.microsoft.com/office/drawing/2014/main" id="{941CCA29-0F53-4182-B3FD-F6E4CDA197D3}"/>
              </a:ext>
            </a:extLst>
          </p:cNvPr>
          <p:cNvCxnSpPr>
            <a:stCxn id="5" idx="6"/>
            <a:endCxn id="35" idx="1"/>
          </p:cNvCxnSpPr>
          <p:nvPr/>
        </p:nvCxnSpPr>
        <p:spPr>
          <a:xfrm flipV="1">
            <a:off x="2757182" y="2885554"/>
            <a:ext cx="1771006" cy="869319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接點: 弧形 130">
            <a:extLst>
              <a:ext uri="{FF2B5EF4-FFF2-40B4-BE49-F238E27FC236}">
                <a16:creationId xmlns:a16="http://schemas.microsoft.com/office/drawing/2014/main" id="{72B4AFE9-02E7-4F57-8D7C-E6DA20C188BB}"/>
              </a:ext>
            </a:extLst>
          </p:cNvPr>
          <p:cNvCxnSpPr>
            <a:stCxn id="5" idx="6"/>
            <a:endCxn id="48" idx="1"/>
          </p:cNvCxnSpPr>
          <p:nvPr/>
        </p:nvCxnSpPr>
        <p:spPr>
          <a:xfrm>
            <a:off x="2757182" y="3754873"/>
            <a:ext cx="1771006" cy="79676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接點: 弧形 132">
            <a:extLst>
              <a:ext uri="{FF2B5EF4-FFF2-40B4-BE49-F238E27FC236}">
                <a16:creationId xmlns:a16="http://schemas.microsoft.com/office/drawing/2014/main" id="{72C0A188-8117-4975-AEBC-F5B714D9A6B6}"/>
              </a:ext>
            </a:extLst>
          </p:cNvPr>
          <p:cNvCxnSpPr>
            <a:stCxn id="5" idx="6"/>
            <a:endCxn id="61" idx="1"/>
          </p:cNvCxnSpPr>
          <p:nvPr/>
        </p:nvCxnSpPr>
        <p:spPr>
          <a:xfrm>
            <a:off x="2757182" y="3754873"/>
            <a:ext cx="1771006" cy="2391407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0C0A3C57-32DC-4D16-BF90-A3AD05FDD230}"/>
              </a:ext>
            </a:extLst>
          </p:cNvPr>
          <p:cNvSpPr txBox="1"/>
          <p:nvPr/>
        </p:nvSpPr>
        <p:spPr>
          <a:xfrm>
            <a:off x="6806201" y="4214526"/>
            <a:ext cx="95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ignoring</a:t>
            </a:r>
            <a:endParaRPr lang="zh-TW" altLang="en-US" dirty="0"/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41D6E092-16A0-44D7-8C7A-43C9612133D1}"/>
              </a:ext>
            </a:extLst>
          </p:cNvPr>
          <p:cNvSpPr txBox="1"/>
          <p:nvPr/>
        </p:nvSpPr>
        <p:spPr>
          <a:xfrm>
            <a:off x="8367226" y="2876499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memory</a:t>
            </a:r>
            <a:endParaRPr lang="zh-TW" altLang="en-US" dirty="0"/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68B3523D-FB82-4C20-BC9F-A914231629D4}"/>
              </a:ext>
            </a:extLst>
          </p:cNvPr>
          <p:cNvSpPr txBox="1"/>
          <p:nvPr/>
        </p:nvSpPr>
        <p:spPr>
          <a:xfrm>
            <a:off x="6730861" y="2518161"/>
            <a:ext cx="110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forgetting</a:t>
            </a:r>
            <a:endParaRPr lang="zh-TW" altLang="en-US" dirty="0"/>
          </a:p>
        </p:txBody>
      </p: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4396A922-34AC-4079-8697-21EECF003FC5}"/>
              </a:ext>
            </a:extLst>
          </p:cNvPr>
          <p:cNvCxnSpPr>
            <a:cxnSpLocks/>
          </p:cNvCxnSpPr>
          <p:nvPr/>
        </p:nvCxnSpPr>
        <p:spPr>
          <a:xfrm flipH="1">
            <a:off x="8986841" y="2487967"/>
            <a:ext cx="7190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接點: 弧形 146">
            <a:extLst>
              <a:ext uri="{FF2B5EF4-FFF2-40B4-BE49-F238E27FC236}">
                <a16:creationId xmlns:a16="http://schemas.microsoft.com/office/drawing/2014/main" id="{2727D17E-A478-440F-93DB-74F4AC164F2E}"/>
              </a:ext>
            </a:extLst>
          </p:cNvPr>
          <p:cNvCxnSpPr>
            <a:cxnSpLocks/>
            <a:endCxn id="95" idx="0"/>
          </p:cNvCxnSpPr>
          <p:nvPr/>
        </p:nvCxnSpPr>
        <p:spPr>
          <a:xfrm rot="10800000" flipV="1">
            <a:off x="8000394" y="2487966"/>
            <a:ext cx="1020540" cy="218179"/>
          </a:xfrm>
          <a:prstGeom prst="curvedConnector2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29680DEF-DA7A-4028-B36F-E1E8BD773E24}"/>
              </a:ext>
            </a:extLst>
          </p:cNvPr>
          <p:cNvSpPr txBox="1"/>
          <p:nvPr/>
        </p:nvSpPr>
        <p:spPr>
          <a:xfrm>
            <a:off x="10178292" y="311182"/>
            <a:ext cx="114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prediction</a:t>
            </a:r>
            <a:endParaRPr lang="zh-TW" altLang="en-US" dirty="0"/>
          </a:p>
        </p:txBody>
      </p: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761F9327-0285-4703-97CE-12D949A5A227}"/>
              </a:ext>
            </a:extLst>
          </p:cNvPr>
          <p:cNvCxnSpPr>
            <a:cxnSpLocks/>
          </p:cNvCxnSpPr>
          <p:nvPr/>
        </p:nvCxnSpPr>
        <p:spPr>
          <a:xfrm flipH="1">
            <a:off x="8986841" y="534737"/>
            <a:ext cx="7190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7D85DC3A-E1E9-4BEF-92BB-BE2C7EF78D60}"/>
              </a:ext>
            </a:extLst>
          </p:cNvPr>
          <p:cNvCxnSpPr/>
          <p:nvPr/>
        </p:nvCxnSpPr>
        <p:spPr>
          <a:xfrm flipH="1">
            <a:off x="3771904" y="532796"/>
            <a:ext cx="5212698" cy="0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接點: 弧形 162">
            <a:extLst>
              <a:ext uri="{FF2B5EF4-FFF2-40B4-BE49-F238E27FC236}">
                <a16:creationId xmlns:a16="http://schemas.microsoft.com/office/drawing/2014/main" id="{40B13F44-07DF-44FC-BBDA-DAB37AEACE01}"/>
              </a:ext>
            </a:extLst>
          </p:cNvPr>
          <p:cNvCxnSpPr/>
          <p:nvPr/>
        </p:nvCxnSpPr>
        <p:spPr>
          <a:xfrm rot="5400000">
            <a:off x="1889248" y="584116"/>
            <a:ext cx="1942348" cy="1822964"/>
          </a:xfrm>
          <a:prstGeom prst="curvedConnector3">
            <a:avLst>
              <a:gd name="adj1" fmla="val -755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接點: 弧形 165">
            <a:extLst>
              <a:ext uri="{FF2B5EF4-FFF2-40B4-BE49-F238E27FC236}">
                <a16:creationId xmlns:a16="http://schemas.microsoft.com/office/drawing/2014/main" id="{43BC2113-C680-4EE2-9DB4-62B79486FD5E}"/>
              </a:ext>
            </a:extLst>
          </p:cNvPr>
          <p:cNvCxnSpPr>
            <a:endCxn id="5" idx="2"/>
          </p:cNvCxnSpPr>
          <p:nvPr/>
        </p:nvCxnSpPr>
        <p:spPr>
          <a:xfrm rot="16200000" flipH="1">
            <a:off x="1558992" y="2856719"/>
            <a:ext cx="1288101" cy="508205"/>
          </a:xfrm>
          <a:prstGeom prst="curvedConnector2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C3718644-1191-4E2B-AAFD-CF3A83F885A8}"/>
              </a:ext>
            </a:extLst>
          </p:cNvPr>
          <p:cNvSpPr txBox="1"/>
          <p:nvPr/>
        </p:nvSpPr>
        <p:spPr>
          <a:xfrm>
            <a:off x="6808686" y="742171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selection</a:t>
            </a:r>
            <a:endParaRPr lang="zh-TW" altLang="en-US" dirty="0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529CCC32-C2CB-4C86-9047-817A00B9469A}"/>
              </a:ext>
            </a:extLst>
          </p:cNvPr>
          <p:cNvSpPr txBox="1"/>
          <p:nvPr/>
        </p:nvSpPr>
        <p:spPr>
          <a:xfrm>
            <a:off x="618680" y="6121783"/>
            <a:ext cx="1227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Jenny …</a:t>
            </a:r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A7AC8CEA-BB0F-4A16-9A9C-663559CDE65D}"/>
              </a:ext>
            </a:extLst>
          </p:cNvPr>
          <p:cNvSpPr txBox="1"/>
          <p:nvPr/>
        </p:nvSpPr>
        <p:spPr>
          <a:xfrm>
            <a:off x="932869" y="1320898"/>
            <a:ext cx="974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Jenny,</a:t>
            </a:r>
          </a:p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Amy,</a:t>
            </a:r>
          </a:p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Tim</a:t>
            </a: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9F25AE52-B247-4E55-B436-C9954718FB12}"/>
              </a:ext>
            </a:extLst>
          </p:cNvPr>
          <p:cNvSpPr txBox="1"/>
          <p:nvPr/>
        </p:nvSpPr>
        <p:spPr>
          <a:xfrm>
            <a:off x="10095898" y="5312622"/>
            <a:ext cx="68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saw</a:t>
            </a:r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FEEBC083-87D2-4A92-A74D-0997AE3A63C7}"/>
              </a:ext>
            </a:extLst>
          </p:cNvPr>
          <p:cNvSpPr txBox="1"/>
          <p:nvPr/>
        </p:nvSpPr>
        <p:spPr>
          <a:xfrm>
            <a:off x="10112665" y="5732188"/>
            <a:ext cx="913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Jenny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2E6A174A-72AB-4FAB-8791-23AE5A3B0189}"/>
              </a:ext>
            </a:extLst>
          </p:cNvPr>
          <p:cNvSpPr txBox="1"/>
          <p:nvPr/>
        </p:nvSpPr>
        <p:spPr>
          <a:xfrm>
            <a:off x="10095898" y="3335306"/>
            <a:ext cx="68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saw</a:t>
            </a:r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CB4978F0-EF02-42AE-988D-D109D6ADC9DE}"/>
              </a:ext>
            </a:extLst>
          </p:cNvPr>
          <p:cNvSpPr txBox="1"/>
          <p:nvPr/>
        </p:nvSpPr>
        <p:spPr>
          <a:xfrm>
            <a:off x="10112665" y="3754872"/>
            <a:ext cx="913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Jenny</a:t>
            </a: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9C6CDDB9-B02E-4A88-90FF-DAA1E9310F58}"/>
              </a:ext>
            </a:extLst>
          </p:cNvPr>
          <p:cNvSpPr txBox="1"/>
          <p:nvPr/>
        </p:nvSpPr>
        <p:spPr>
          <a:xfrm>
            <a:off x="10095898" y="2059424"/>
            <a:ext cx="68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</a:rPr>
              <a:t>saw</a:t>
            </a: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02735221-DF93-4337-9A22-9B5419140CA8}"/>
              </a:ext>
            </a:extLst>
          </p:cNvPr>
          <p:cNvSpPr txBox="1"/>
          <p:nvPr/>
        </p:nvSpPr>
        <p:spPr>
          <a:xfrm>
            <a:off x="10112665" y="2478990"/>
            <a:ext cx="913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Jenny</a:t>
            </a:r>
          </a:p>
        </p:txBody>
      </p:sp>
    </p:spTree>
    <p:extLst>
      <p:ext uri="{BB962C8B-B14F-4D97-AF65-F5344CB8AC3E}">
        <p14:creationId xmlns:p14="http://schemas.microsoft.com/office/powerpoint/2010/main" val="74371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284</Words>
  <Application>Microsoft Office PowerPoint</Application>
  <PresentationFormat>寬螢幕</PresentationFormat>
  <Paragraphs>204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Some Sentences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靖詒 邱</dc:creator>
  <cp:lastModifiedBy>靖詒 邱</cp:lastModifiedBy>
  <cp:revision>32</cp:revision>
  <dcterms:created xsi:type="dcterms:W3CDTF">2018-12-18T14:31:48Z</dcterms:created>
  <dcterms:modified xsi:type="dcterms:W3CDTF">2018-12-18T15:57:55Z</dcterms:modified>
</cp:coreProperties>
</file>