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F151-3E6D-4C15-B15F-5C7A69C70913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3D21E-3A0E-4B36-9559-9A100B48F8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43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9C73B-C55B-4D35-B927-4FB1164468A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35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5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6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69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89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19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91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75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00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34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99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E2F48-8306-43CA-82E1-08ED494DF0DF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53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E2F48-8306-43CA-82E1-08ED494DF0DF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7287-883F-4061-9439-FB9137BC8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01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4869" y="374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Homework</a:t>
            </a:r>
            <a:br>
              <a:rPr lang="en-US" altLang="zh-TW" sz="3100" dirty="0"/>
            </a:br>
            <a:endParaRPr lang="zh-TW" altLang="en-US" sz="3100" dirty="0">
              <a:latin typeface="Arial Rounded MT Bold" panose="020F07040305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3675" y="1070629"/>
            <a:ext cx="11553455" cy="5051648"/>
          </a:xfrm>
        </p:spPr>
        <p:txBody>
          <a:bodyPr>
            <a:normAutofit/>
          </a:bodyPr>
          <a:lstStyle/>
          <a:p>
            <a:pPr marL="425196" indent="-342900"/>
            <a:r>
              <a:rPr lang="en-US" altLang="zh-TW" dirty="0"/>
              <a:t>The Tower of Hanoi </a:t>
            </a:r>
            <a:endParaRPr kumimoji="0" lang="zh-TW" altLang="zh-TW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2000" dirty="0"/>
              <a:t>The objective of the puzzle is to move the entire stack to another rod, obeying the following simple rules: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Only one disk can be moved at a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Each move consists of taking the upper disk from one of the stacks and placing it on top of another stack or on an empty rod.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No larger disk may be placed on top of a smaller disk</a:t>
            </a:r>
            <a:r>
              <a:rPr lang="en-US" altLang="zh-TW" dirty="0"/>
              <a:t>.</a:t>
            </a:r>
          </a:p>
          <a:p>
            <a:pPr marL="82296" indent="0">
              <a:buNone/>
            </a:pPr>
            <a:endParaRPr lang="en-US" altLang="zh-TW" sz="2000" i="1" dirty="0">
              <a:solidFill>
                <a:srgbClr val="0000FF"/>
              </a:solidFill>
              <a:latin typeface="Cambria Math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3BEFDA-D833-46FD-BA4C-AC5361E4AF1C}"/>
              </a:ext>
            </a:extLst>
          </p:cNvPr>
          <p:cNvSpPr/>
          <p:nvPr/>
        </p:nvSpPr>
        <p:spPr>
          <a:xfrm>
            <a:off x="3808364" y="6130971"/>
            <a:ext cx="3495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Animation of 6-disk Tower of Hanoi</a:t>
            </a:r>
            <a:endParaRPr lang="zh-TW" altLang="en-US" sz="1200" dirty="0"/>
          </a:p>
        </p:txBody>
      </p:sp>
      <p:pic>
        <p:nvPicPr>
          <p:cNvPr id="6" name="Picture 4" descr="https://upload.wikimedia.org/wikipedia/commons/8/8d/Iterative_algorithm_solving_a_6_disks_Tower_of_Hanoi.gif">
            <a:extLst>
              <a:ext uri="{FF2B5EF4-FFF2-40B4-BE49-F238E27FC236}">
                <a16:creationId xmlns:a16="http://schemas.microsoft.com/office/drawing/2014/main" id="{0A15D7C5-DED7-45C8-959E-3A0EC3039A6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037" y="3062544"/>
            <a:ext cx="3253093" cy="32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FC9631E-146A-4090-8F85-EA16117A339B}"/>
              </a:ext>
            </a:extLst>
          </p:cNvPr>
          <p:cNvSpPr txBox="1"/>
          <p:nvPr/>
        </p:nvSpPr>
        <p:spPr>
          <a:xfrm>
            <a:off x="9135781" y="54180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7898B1-4A77-4733-B53C-574D10024744}"/>
              </a:ext>
            </a:extLst>
          </p:cNvPr>
          <p:cNvSpPr/>
          <p:nvPr/>
        </p:nvSpPr>
        <p:spPr>
          <a:xfrm>
            <a:off x="10241725" y="5418039"/>
            <a:ext cx="30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EDD4D1-F45A-4BAE-AD4B-6B2C07BB247F}"/>
              </a:ext>
            </a:extLst>
          </p:cNvPr>
          <p:cNvSpPr/>
          <p:nvPr/>
        </p:nvSpPr>
        <p:spPr>
          <a:xfrm>
            <a:off x="11339653" y="543364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54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499350" cy="1143000"/>
          </a:xfrm>
        </p:spPr>
        <p:txBody>
          <a:bodyPr/>
          <a:lstStyle/>
          <a:p>
            <a:r>
              <a:rPr lang="en-US" altLang="zh-TW" dirty="0">
                <a:latin typeface="Arial Rounded MT Bold" panose="020F0704030504030204" pitchFamily="34" charset="0"/>
              </a:rPr>
              <a:t>Homework Requirement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40A65E-E23E-4F61-A7A7-3B95F46BB9D3}"/>
              </a:ext>
            </a:extLst>
          </p:cNvPr>
          <p:cNvSpPr/>
          <p:nvPr/>
        </p:nvSpPr>
        <p:spPr>
          <a:xfrm>
            <a:off x="240044" y="992138"/>
            <a:ext cx="11711912" cy="306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496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/>
              <a:t>Input :  a number which is mean how many disk at the first (A) pole.</a:t>
            </a:r>
          </a:p>
          <a:p>
            <a:pPr marL="82296">
              <a:lnSpc>
                <a:spcPct val="90000"/>
              </a:lnSpc>
              <a:spcBef>
                <a:spcPts val="1000"/>
              </a:spcBef>
            </a:pPr>
            <a:endParaRPr lang="en-US" altLang="zh-TW" sz="2800" dirty="0"/>
          </a:p>
          <a:p>
            <a:pPr marL="539496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/>
              <a:t>Output: print the moving process of the disks</a:t>
            </a:r>
          </a:p>
          <a:p>
            <a:pPr marL="82296"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/>
              <a:t>	           the smallest disk is 1, the largest one is N.</a:t>
            </a:r>
          </a:p>
          <a:p>
            <a:pPr marL="82296"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/>
              <a:t>		and the poles name “A B C” sequentially.</a:t>
            </a:r>
          </a:p>
          <a:p>
            <a:pPr marL="82296"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/>
              <a:t>		we always want to move all disks from A to C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4EC834-4DE0-4326-9EF2-8A7D03BC9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631" y="2153305"/>
            <a:ext cx="1838325" cy="4581525"/>
          </a:xfrm>
          <a:prstGeom prst="rect">
            <a:avLst/>
          </a:prstGeom>
        </p:spPr>
      </p:pic>
      <p:pic>
        <p:nvPicPr>
          <p:cNvPr id="7" name="Picture 4" descr="https://upload.wikimedia.org/wikipedia/commons/8/8d/Iterative_algorithm_solving_a_6_disks_Tower_of_Hanoi.gif">
            <a:extLst>
              <a:ext uri="{FF2B5EF4-FFF2-40B4-BE49-F238E27FC236}">
                <a16:creationId xmlns:a16="http://schemas.microsoft.com/office/drawing/2014/main" id="{13E7384E-A2FE-4856-AFAF-81CBE8BDE95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95" y="4201697"/>
            <a:ext cx="2473223" cy="247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9743367-3BA8-4840-95F2-240272039228}"/>
              </a:ext>
            </a:extLst>
          </p:cNvPr>
          <p:cNvSpPr txBox="1"/>
          <p:nvPr/>
        </p:nvSpPr>
        <p:spPr>
          <a:xfrm>
            <a:off x="7168371" y="5865862"/>
            <a:ext cx="23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071BD8-21BA-4F67-93B2-691F48699871}"/>
              </a:ext>
            </a:extLst>
          </p:cNvPr>
          <p:cNvSpPr/>
          <p:nvPr/>
        </p:nvSpPr>
        <p:spPr>
          <a:xfrm>
            <a:off x="7989089" y="5865862"/>
            <a:ext cx="22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BD6BE8-FE3E-4214-AFB0-DCB6598EF632}"/>
              </a:ext>
            </a:extLst>
          </p:cNvPr>
          <p:cNvSpPr/>
          <p:nvPr/>
        </p:nvSpPr>
        <p:spPr>
          <a:xfrm>
            <a:off x="8835032" y="5865862"/>
            <a:ext cx="223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62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161</Words>
  <Application>Microsoft Office PowerPoint</Application>
  <PresentationFormat>寬螢幕</PresentationFormat>
  <Paragraphs>21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Arial</vt:lpstr>
      <vt:lpstr>Arial Rounded MT Bold</vt:lpstr>
      <vt:lpstr>Calibri</vt:lpstr>
      <vt:lpstr>Calibri Light</vt:lpstr>
      <vt:lpstr>Cambria Math</vt:lpstr>
      <vt:lpstr>Office 佈景主題</vt:lpstr>
      <vt:lpstr>Homework </vt:lpstr>
      <vt:lpstr>Homework Requirement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回家作業</dc:title>
  <dc:creator>user</dc:creator>
  <cp:lastModifiedBy>張銘仁</cp:lastModifiedBy>
  <cp:revision>10</cp:revision>
  <dcterms:created xsi:type="dcterms:W3CDTF">2020-10-26T08:33:00Z</dcterms:created>
  <dcterms:modified xsi:type="dcterms:W3CDTF">2020-11-18T03:41:03Z</dcterms:modified>
</cp:coreProperties>
</file>