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62" r:id="rId3"/>
    <p:sldId id="364" r:id="rId4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30D0D"/>
    <a:srgbClr val="CCECFF"/>
    <a:srgbClr val="29239D"/>
    <a:srgbClr val="CC66FF"/>
    <a:srgbClr val="993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81336" autoAdjust="0"/>
  </p:normalViewPr>
  <p:slideViewPr>
    <p:cSldViewPr>
      <p:cViewPr varScale="1">
        <p:scale>
          <a:sx n="115" d="100"/>
          <a:sy n="115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F4503-84EF-483C-964B-15E0C42FCDD9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FA87C-E3C0-4B3D-9FC4-3164C1104D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858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2DB4-37CA-48F3-ACC1-CB0832CC6BC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B23-6160-4DFC-A67F-51970586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8A096B-ABD2-4FF3-902A-F693C3254A96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計算機概論實習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9881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Week</a:t>
            </a:r>
            <a:r>
              <a:rPr lang="zh-TW" altLang="en-US" dirty="0" smtClean="0"/>
              <a:t>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(2020/11/24)</a:t>
            </a:r>
            <a:endParaRPr lang="zh-TW" altLang="en-US" dirty="0"/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403648" y="3861048"/>
            <a:ext cx="7406640" cy="252028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/>
              <a:t>Lab: EC 118</a:t>
            </a:r>
          </a:p>
          <a:p>
            <a:r>
              <a:rPr lang="zh-TW" altLang="en-US" dirty="0"/>
              <a:t>助教</a:t>
            </a:r>
            <a:r>
              <a:rPr lang="en-US" altLang="zh-TW" dirty="0"/>
              <a:t>: </a:t>
            </a:r>
            <a:endParaRPr lang="zh-TW" altLang="en-US" dirty="0"/>
          </a:p>
          <a:p>
            <a:r>
              <a:rPr lang="zh-TW" altLang="en-US" dirty="0"/>
              <a:t>陳作源 </a:t>
            </a:r>
            <a:r>
              <a:rPr lang="en-US" altLang="zh-TW" dirty="0"/>
              <a:t>russchen.cs08g@nctu.edu.tw</a:t>
            </a:r>
          </a:p>
          <a:p>
            <a:r>
              <a:rPr lang="zh-TW" altLang="en-US" dirty="0"/>
              <a:t>陳彥銨 </a:t>
            </a:r>
            <a:r>
              <a:rPr lang="en-US" altLang="zh-TW" dirty="0"/>
              <a:t>my91015.cs08g@nctu.edu.tw</a:t>
            </a:r>
          </a:p>
          <a:p>
            <a:r>
              <a:rPr lang="zh-TW" altLang="en-US" dirty="0"/>
              <a:t>鄭智仁 </a:t>
            </a:r>
            <a:r>
              <a:rPr lang="en-US" altLang="zh-TW" dirty="0" smtClean="0"/>
              <a:t>king601012003.cs08g@nctu.edu.tw</a:t>
            </a:r>
            <a:endParaRPr lang="en-US" altLang="zh-TW" dirty="0"/>
          </a:p>
        </p:txBody>
      </p:sp>
      <p:sp>
        <p:nvSpPr>
          <p:cNvPr id="9" name="副標題 4"/>
          <p:cNvSpPr txBox="1">
            <a:spLocks/>
          </p:cNvSpPr>
          <p:nvPr/>
        </p:nvSpPr>
        <p:spPr>
          <a:xfrm>
            <a:off x="1115616" y="2420888"/>
            <a:ext cx="7699179" cy="7920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zh-TW" altLang="en-US" sz="4000" dirty="0" smtClean="0">
                <a:solidFill>
                  <a:schemeClr val="accent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指標</a:t>
            </a:r>
            <a:endParaRPr lang="zh-TW" altLang="en-US" sz="4000" dirty="0">
              <a:solidFill>
                <a:schemeClr val="accent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60000" y="1260000"/>
            <a:ext cx="7776496" cy="559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Write a function </a:t>
            </a:r>
            <a:r>
              <a:rPr lang="en-US" altLang="zh-TW" dirty="0" smtClean="0">
                <a:solidFill>
                  <a:srgbClr val="7030A0"/>
                </a:solidFill>
              </a:rPr>
              <a:t>compare(s, t, n) </a:t>
            </a:r>
            <a:r>
              <a:rPr lang="en-US" altLang="zh-TW" dirty="0" smtClean="0"/>
              <a:t>that </a:t>
            </a:r>
          </a:p>
          <a:p>
            <a:pPr marL="82296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(1)  takes 2 strings ‘</a:t>
            </a:r>
            <a:r>
              <a:rPr lang="en-US" altLang="zh-TW" dirty="0" smtClean="0">
                <a:solidFill>
                  <a:srgbClr val="7030A0"/>
                </a:solidFill>
              </a:rPr>
              <a:t>s</a:t>
            </a:r>
            <a:r>
              <a:rPr lang="en-US" altLang="zh-TW" dirty="0" smtClean="0"/>
              <a:t>’ and ‘</a:t>
            </a:r>
            <a:r>
              <a:rPr lang="en-US" altLang="zh-TW" dirty="0" smtClean="0">
                <a:solidFill>
                  <a:srgbClr val="7030A0"/>
                </a:solidFill>
              </a:rPr>
              <a:t>t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their length ‘</a:t>
            </a:r>
            <a:r>
              <a:rPr lang="en-US" altLang="zh-TW" dirty="0" smtClean="0">
                <a:solidFill>
                  <a:srgbClr val="7030A0"/>
                </a:solidFill>
              </a:rPr>
              <a:t>n</a:t>
            </a:r>
            <a:r>
              <a:rPr lang="en-US" altLang="zh-TW" dirty="0" smtClean="0"/>
              <a:t>’ as	arguments,</a:t>
            </a:r>
          </a:p>
          <a:p>
            <a:pPr marL="82296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(2)  creates an integer array </a:t>
            </a:r>
            <a:r>
              <a:rPr lang="en-US" altLang="zh-TW" dirty="0" err="1" smtClean="0">
                <a:solidFill>
                  <a:srgbClr val="7030A0"/>
                </a:solidFill>
              </a:rPr>
              <a:t>cmp</a:t>
            </a:r>
            <a:r>
              <a:rPr lang="en-US" altLang="zh-TW" dirty="0" smtClean="0"/>
              <a:t> of size ‘n’ with dynamic memory allocation,</a:t>
            </a:r>
          </a:p>
          <a:p>
            <a:pPr marL="82296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(3)  compares </a:t>
            </a:r>
            <a:r>
              <a:rPr lang="en-US" altLang="zh-TW" dirty="0"/>
              <a:t>strings letter by </a:t>
            </a:r>
            <a:r>
              <a:rPr lang="en-US" altLang="zh-TW" dirty="0" smtClean="0"/>
              <a:t>letter. </a:t>
            </a:r>
          </a:p>
          <a:p>
            <a:pPr marL="82296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7030A0"/>
                </a:solidFill>
              </a:rPr>
              <a:t>if s[</a:t>
            </a:r>
            <a:r>
              <a:rPr lang="en-US" altLang="zh-TW" dirty="0" err="1" smtClean="0">
                <a:solidFill>
                  <a:srgbClr val="7030A0"/>
                </a:solidFill>
              </a:rPr>
              <a:t>i</a:t>
            </a:r>
            <a:r>
              <a:rPr lang="en-US" altLang="zh-TW" dirty="0" smtClean="0">
                <a:solidFill>
                  <a:srgbClr val="7030A0"/>
                </a:solidFill>
              </a:rPr>
              <a:t>] == t[</a:t>
            </a:r>
            <a:r>
              <a:rPr lang="en-US" altLang="zh-TW" dirty="0" err="1" smtClean="0">
                <a:solidFill>
                  <a:srgbClr val="7030A0"/>
                </a:solidFill>
              </a:rPr>
              <a:t>i</a:t>
            </a:r>
            <a:r>
              <a:rPr lang="en-US" altLang="zh-TW" dirty="0" smtClean="0">
                <a:solidFill>
                  <a:srgbClr val="7030A0"/>
                </a:solidFill>
              </a:rPr>
              <a:t>], then </a:t>
            </a:r>
            <a:r>
              <a:rPr lang="en-US" altLang="zh-TW" dirty="0" err="1" smtClean="0">
                <a:solidFill>
                  <a:srgbClr val="7030A0"/>
                </a:solidFill>
              </a:rPr>
              <a:t>cmp</a:t>
            </a:r>
            <a:r>
              <a:rPr lang="en-US" altLang="zh-TW" dirty="0" smtClean="0">
                <a:solidFill>
                  <a:srgbClr val="7030A0"/>
                </a:solidFill>
              </a:rPr>
              <a:t>[</a:t>
            </a:r>
            <a:r>
              <a:rPr lang="en-US" altLang="zh-TW" dirty="0" err="1" smtClean="0">
                <a:solidFill>
                  <a:srgbClr val="7030A0"/>
                </a:solidFill>
              </a:rPr>
              <a:t>i</a:t>
            </a:r>
            <a:r>
              <a:rPr lang="en-US" altLang="zh-TW" dirty="0" smtClean="0">
                <a:solidFill>
                  <a:srgbClr val="7030A0"/>
                </a:solidFill>
              </a:rPr>
              <a:t>] = 1 else </a:t>
            </a:r>
            <a:r>
              <a:rPr lang="en-US" altLang="zh-TW" dirty="0" err="1" smtClean="0">
                <a:solidFill>
                  <a:srgbClr val="7030A0"/>
                </a:solidFill>
              </a:rPr>
              <a:t>cmp</a:t>
            </a:r>
            <a:r>
              <a:rPr lang="en-US" altLang="zh-TW" dirty="0" smtClean="0">
                <a:solidFill>
                  <a:srgbClr val="7030A0"/>
                </a:solidFill>
              </a:rPr>
              <a:t>[</a:t>
            </a:r>
            <a:r>
              <a:rPr lang="en-US" altLang="zh-TW" dirty="0" err="1" smtClean="0">
                <a:solidFill>
                  <a:srgbClr val="7030A0"/>
                </a:solidFill>
              </a:rPr>
              <a:t>i</a:t>
            </a:r>
            <a:r>
              <a:rPr lang="en-US" altLang="zh-TW" dirty="0" smtClean="0">
                <a:solidFill>
                  <a:srgbClr val="7030A0"/>
                </a:solidFill>
              </a:rPr>
              <a:t>] = 0</a:t>
            </a:r>
          </a:p>
          <a:p>
            <a:pPr marL="82296" indent="0">
              <a:buNone/>
            </a:pPr>
            <a:r>
              <a:rPr lang="en-US" altLang="zh-TW" dirty="0" smtClean="0"/>
              <a:t>	(4)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cmp</a:t>
            </a:r>
            <a:r>
              <a:rPr lang="en-US" altLang="zh-TW" dirty="0" smtClean="0"/>
              <a:t> to </a:t>
            </a:r>
            <a:r>
              <a:rPr lang="en-US" altLang="zh-TW" dirty="0" smtClean="0">
                <a:solidFill>
                  <a:srgbClr val="7030A0"/>
                </a:solidFill>
              </a:rPr>
              <a:t>main()</a:t>
            </a:r>
            <a:endParaRPr lang="en-US" altLang="zh-TW" dirty="0" smtClean="0"/>
          </a:p>
          <a:p>
            <a:pPr marL="82296" indent="0">
              <a:buNone/>
            </a:pPr>
            <a:r>
              <a:rPr lang="en-US" altLang="zh-TW" dirty="0" smtClean="0"/>
              <a:t>In the beginning, </a:t>
            </a:r>
            <a:r>
              <a:rPr lang="en-US" altLang="zh-TW" dirty="0" smtClean="0">
                <a:solidFill>
                  <a:srgbClr val="7030A0"/>
                </a:solidFill>
              </a:rPr>
              <a:t>main() </a:t>
            </a:r>
            <a:r>
              <a:rPr lang="en-US" altLang="zh-TW" dirty="0" smtClean="0"/>
              <a:t>will read ‘</a:t>
            </a:r>
            <a:r>
              <a:rPr lang="en-US" altLang="zh-TW" dirty="0" smtClean="0">
                <a:solidFill>
                  <a:srgbClr val="7030A0"/>
                </a:solidFill>
              </a:rPr>
              <a:t>n</a:t>
            </a:r>
            <a:r>
              <a:rPr lang="en-US" altLang="zh-TW" dirty="0" smtClean="0"/>
              <a:t>’ and the two string ‘</a:t>
            </a:r>
            <a:r>
              <a:rPr lang="en-US" altLang="zh-TW" dirty="0" smtClean="0">
                <a:solidFill>
                  <a:srgbClr val="7030A0"/>
                </a:solidFill>
              </a:rPr>
              <a:t>s</a:t>
            </a:r>
            <a:r>
              <a:rPr lang="en-US" altLang="zh-TW" dirty="0" smtClean="0"/>
              <a:t>’ and ‘</a:t>
            </a:r>
            <a:r>
              <a:rPr lang="en-US" altLang="zh-TW" dirty="0" smtClean="0">
                <a:solidFill>
                  <a:srgbClr val="7030A0"/>
                </a:solidFill>
              </a:rPr>
              <a:t>t</a:t>
            </a:r>
            <a:r>
              <a:rPr lang="en-US" altLang="zh-TW" dirty="0" smtClean="0"/>
              <a:t>’ from keyboard, calls </a:t>
            </a:r>
            <a:r>
              <a:rPr lang="en-US" altLang="zh-TW" dirty="0" smtClean="0">
                <a:solidFill>
                  <a:srgbClr val="7030A0"/>
                </a:solidFill>
              </a:rPr>
              <a:t>compare(s, t, n)</a:t>
            </a:r>
            <a:r>
              <a:rPr lang="en-US" altLang="zh-TW" dirty="0" smtClean="0"/>
              <a:t>, and finally prints out the </a:t>
            </a:r>
            <a:r>
              <a:rPr lang="en-US" altLang="zh-TW" dirty="0" err="1" smtClean="0">
                <a:solidFill>
                  <a:srgbClr val="7030A0"/>
                </a:solidFill>
              </a:rPr>
              <a:t>cmp</a:t>
            </a:r>
            <a:r>
              <a:rPr lang="en-US" altLang="zh-TW" dirty="0" smtClean="0"/>
              <a:t> array.</a:t>
            </a:r>
          </a:p>
          <a:p>
            <a:pPr marL="82296" indent="0">
              <a:buNone/>
            </a:pPr>
            <a:endParaRPr lang="en-US" altLang="zh-TW" dirty="0"/>
          </a:p>
          <a:p>
            <a:pPr marL="82296" indent="0">
              <a:buNone/>
            </a:pPr>
            <a:r>
              <a:rPr lang="en-US" altLang="zh-TW" dirty="0" smtClean="0"/>
              <a:t>Note that type of </a:t>
            </a:r>
            <a:r>
              <a:rPr lang="en-US" altLang="zh-TW" dirty="0" err="1" smtClean="0">
                <a:solidFill>
                  <a:srgbClr val="7030A0"/>
                </a:solidFill>
              </a:rPr>
              <a:t>cmp</a:t>
            </a:r>
            <a:r>
              <a:rPr lang="en-US" altLang="zh-TW" dirty="0" smtClean="0"/>
              <a:t> is </a:t>
            </a:r>
            <a:r>
              <a:rPr lang="en-US" altLang="zh-TW" dirty="0" err="1" smtClean="0">
                <a:solidFill>
                  <a:srgbClr val="7030A0"/>
                </a:solidFill>
              </a:rPr>
              <a:t>int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</a:rPr>
              <a:t>*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5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01034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Homework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sample input and output: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861048"/>
            <a:ext cx="393116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16504</TotalTime>
  <Words>35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Gill Sans MT</vt:lpstr>
      <vt:lpstr>Times New Roman</vt:lpstr>
      <vt:lpstr>Verdana</vt:lpstr>
      <vt:lpstr>Wingdings 2</vt:lpstr>
      <vt:lpstr>夏至</vt:lpstr>
      <vt:lpstr>計算機概論實習</vt:lpstr>
      <vt:lpstr>Homework</vt:lpstr>
      <vt:lpstr>Homework  sample input and 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arty</cp:lastModifiedBy>
  <cp:revision>428</cp:revision>
  <cp:lastPrinted>2017-09-01T13:10:10Z</cp:lastPrinted>
  <dcterms:created xsi:type="dcterms:W3CDTF">2015-07-28T03:38:33Z</dcterms:created>
  <dcterms:modified xsi:type="dcterms:W3CDTF">2020-11-23T06:20:23Z</dcterms:modified>
</cp:coreProperties>
</file>