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2" r:id="rId2"/>
    <p:sldId id="362" r:id="rId3"/>
    <p:sldId id="361" r:id="rId4"/>
    <p:sldId id="364" r:id="rId5"/>
    <p:sldId id="366" r:id="rId6"/>
    <p:sldId id="355" r:id="rId7"/>
    <p:sldId id="36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3891A7"/>
    <a:srgbClr val="38914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7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DB75-FD33-4702-9100-3464A65B22F5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6CCCB-B467-4829-B929-B3F17B172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7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42094"/>
          </a:xfrm>
        </p:spPr>
        <p:txBody>
          <a:bodyPr/>
          <a:lstStyle/>
          <a:p>
            <a:r>
              <a:rPr lang="zh-TW" altLang="en-US" dirty="0" smtClean="0"/>
              <a:t>計算機概論實習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Week 12</a:t>
            </a:r>
            <a:r>
              <a:rPr lang="zh-TW" altLang="en-US" dirty="0" smtClean="0"/>
              <a:t> </a:t>
            </a:r>
            <a:r>
              <a:rPr lang="en-US" altLang="zh-TW" dirty="0" smtClean="0"/>
              <a:t>(2020/12/01)</a:t>
            </a:r>
            <a:endParaRPr lang="zh-TW" altLang="en-US" dirty="0"/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408155" y="2420888"/>
            <a:ext cx="7406640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Clr>
                <a:srgbClr val="3891A7"/>
              </a:buClr>
            </a:pPr>
            <a:r>
              <a:rPr lang="zh-TW" altLang="en-US" sz="4000" dirty="0" smtClean="0">
                <a:solidFill>
                  <a:srgbClr val="C32D2E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r>
              <a:rPr lang="en-US" altLang="zh-TW" sz="4000" dirty="0" smtClean="0">
                <a:solidFill>
                  <a:srgbClr val="C32D2E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Part2</a:t>
            </a:r>
            <a:endParaRPr lang="zh-TW" altLang="en-US" sz="4000" dirty="0">
              <a:solidFill>
                <a:srgbClr val="C32D2E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/>
              <a:t>Lab: EC 118</a:t>
            </a:r>
          </a:p>
          <a:p>
            <a:r>
              <a:rPr lang="zh-TW" altLang="en-US" dirty="0"/>
              <a:t>助教</a:t>
            </a:r>
            <a:r>
              <a:rPr lang="en-US" altLang="zh-TW" dirty="0"/>
              <a:t>: </a:t>
            </a:r>
            <a:endParaRPr lang="zh-TW" altLang="en-US" dirty="0"/>
          </a:p>
          <a:p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r>
              <a:rPr lang="zh-TW" altLang="en-US" dirty="0"/>
              <a:t>鄭智仁 </a:t>
            </a:r>
            <a:r>
              <a:rPr lang="en-US" altLang="zh-TW" dirty="0" smtClean="0"/>
              <a:t>king601012003.cs08g@nctu.edu.tw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754176" cy="59046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use 2 arrays A and B to store book titles in the library.</a:t>
            </a:r>
          </a:p>
          <a:p>
            <a:r>
              <a:rPr lang="en-US" altLang="zh-TW" dirty="0" smtClean="0"/>
              <a:t>Each element of the array holds one book title.  We will write a main() program to add, delete, or exchange elements of A and B repeatedly.</a:t>
            </a:r>
          </a:p>
          <a:p>
            <a:r>
              <a:rPr lang="en-US" altLang="zh-TW" dirty="0" smtClean="0"/>
              <a:t>main() first reads 2 positive integers, m and n.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ain() dynamically allocates an array of m elements. Each element is a pointer to a char array.  This is the A array.</a:t>
            </a:r>
          </a:p>
          <a:p>
            <a:r>
              <a:rPr lang="en-US" altLang="zh-TW" dirty="0" smtClean="0"/>
              <a:t>main</a:t>
            </a:r>
            <a:r>
              <a:rPr lang="en-US" altLang="zh-TW" dirty="0"/>
              <a:t>() dynamically allocates an array of </a:t>
            </a:r>
            <a:r>
              <a:rPr lang="en-US" altLang="zh-TW" dirty="0" smtClean="0"/>
              <a:t>n </a:t>
            </a:r>
            <a:r>
              <a:rPr lang="en-US" altLang="zh-TW" dirty="0"/>
              <a:t>elements. Each element is a pointer to a char array.  This is the </a:t>
            </a:r>
            <a:r>
              <a:rPr lang="en-US" altLang="zh-TW" dirty="0" smtClean="0"/>
              <a:t>B </a:t>
            </a:r>
            <a:r>
              <a:rPr lang="en-US" altLang="zh-TW" dirty="0"/>
              <a:t>array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58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754176" cy="59046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p=0 is for adding a book.</a:t>
            </a:r>
          </a:p>
          <a:p>
            <a:pPr lvl="1"/>
            <a:r>
              <a:rPr lang="en-US" altLang="zh-TW" dirty="0" smtClean="0"/>
              <a:t>First read 3 integer x, y, and s.</a:t>
            </a:r>
          </a:p>
          <a:p>
            <a:pPr lvl="2"/>
            <a:r>
              <a:rPr lang="en-US" altLang="zh-TW" dirty="0" smtClean="0"/>
              <a:t>x should be 0 or 1 to choose array A or B.</a:t>
            </a:r>
          </a:p>
          <a:p>
            <a:pPr lvl="2"/>
            <a:r>
              <a:rPr lang="en-US" altLang="zh-TW" dirty="0" smtClean="0"/>
              <a:t>y is the index of the array and it should be empty, otherwise stop this operation</a:t>
            </a:r>
            <a:r>
              <a:rPr lang="en-US" altLang="zh-TW" dirty="0" smtClean="0"/>
              <a:t>. If y is out of bound should stop too.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 is the size of your book title ready to input.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smtClean="0"/>
              <a:t>this operation doesn’t </a:t>
            </a:r>
            <a:r>
              <a:rPr lang="en-US" altLang="zh-TW" dirty="0" smtClean="0"/>
              <a:t>stop, </a:t>
            </a:r>
            <a:r>
              <a:rPr lang="en-US" altLang="zh-TW" dirty="0" smtClean="0"/>
              <a:t>then dynamically allocate a char array with size s, and input the string.</a:t>
            </a:r>
          </a:p>
          <a:p>
            <a:pPr lvl="1"/>
            <a:r>
              <a:rPr lang="en-US" altLang="zh-TW" dirty="0" smtClean="0"/>
              <a:t>Then store the string to the chosen index of the chosen array.</a:t>
            </a:r>
          </a:p>
        </p:txBody>
      </p:sp>
    </p:spTree>
    <p:extLst>
      <p:ext uri="{BB962C8B-B14F-4D97-AF65-F5344CB8AC3E}">
        <p14:creationId xmlns:p14="http://schemas.microsoft.com/office/powerpoint/2010/main" val="22398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754176" cy="59046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p=1 is for deleting a book.</a:t>
            </a:r>
          </a:p>
          <a:p>
            <a:pPr lvl="1"/>
            <a:r>
              <a:rPr lang="en-US" altLang="zh-TW" dirty="0" smtClean="0"/>
              <a:t>First read 2 integer x</a:t>
            </a:r>
            <a:r>
              <a:rPr lang="en-US" altLang="zh-TW" dirty="0"/>
              <a:t> </a:t>
            </a:r>
            <a:r>
              <a:rPr lang="en-US" altLang="zh-TW" dirty="0" smtClean="0"/>
              <a:t>and y.</a:t>
            </a:r>
          </a:p>
          <a:p>
            <a:pPr lvl="2"/>
            <a:r>
              <a:rPr lang="en-US" altLang="zh-TW" dirty="0" smtClean="0"/>
              <a:t>x should be 0 or 1 to choose array A or B.</a:t>
            </a:r>
          </a:p>
          <a:p>
            <a:pPr lvl="2"/>
            <a:r>
              <a:rPr lang="en-US" altLang="zh-TW" dirty="0" smtClean="0"/>
              <a:t>y is the index of the array</a:t>
            </a:r>
            <a:r>
              <a:rPr lang="en-US" altLang="zh-TW" dirty="0"/>
              <a:t>. If y is out of </a:t>
            </a:r>
            <a:r>
              <a:rPr lang="en-US" altLang="zh-TW" dirty="0" smtClean="0"/>
              <a:t>bound, stop </a:t>
            </a:r>
            <a:r>
              <a:rPr lang="en-US" altLang="zh-TW" dirty="0"/>
              <a:t>this operation.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delete the string in the chosen index of the chosen array.</a:t>
            </a:r>
          </a:p>
        </p:txBody>
      </p:sp>
    </p:spTree>
    <p:extLst>
      <p:ext uri="{BB962C8B-B14F-4D97-AF65-F5344CB8AC3E}">
        <p14:creationId xmlns:p14="http://schemas.microsoft.com/office/powerpoint/2010/main" val="28930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754176" cy="59046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p=2 is for exchanging a book.</a:t>
            </a:r>
          </a:p>
          <a:p>
            <a:pPr lvl="1"/>
            <a:r>
              <a:rPr lang="en-US" altLang="zh-TW" dirty="0" smtClean="0"/>
              <a:t>First read 2 integer x</a:t>
            </a:r>
            <a:r>
              <a:rPr lang="en-US" altLang="zh-TW" dirty="0"/>
              <a:t> </a:t>
            </a:r>
            <a:r>
              <a:rPr lang="en-US" altLang="zh-TW" dirty="0" smtClean="0"/>
              <a:t>and y.</a:t>
            </a:r>
          </a:p>
          <a:p>
            <a:pPr lvl="2"/>
            <a:r>
              <a:rPr lang="en-US" altLang="zh-TW" dirty="0" smtClean="0"/>
              <a:t>x is the index of the array A.</a:t>
            </a:r>
          </a:p>
          <a:p>
            <a:pPr lvl="2"/>
            <a:r>
              <a:rPr lang="en-US" altLang="zh-TW" dirty="0" smtClean="0"/>
              <a:t>y is the index of the array B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Either x or y is out of bound should stop this operation.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exchange 2 chosen strings.</a:t>
            </a:r>
          </a:p>
        </p:txBody>
      </p:sp>
    </p:spTree>
    <p:extLst>
      <p:ext uri="{BB962C8B-B14F-4D97-AF65-F5344CB8AC3E}">
        <p14:creationId xmlns:p14="http://schemas.microsoft.com/office/powerpoint/2010/main" val="9351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/>
              <a:t>Homework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24744"/>
            <a:ext cx="8754176" cy="590465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After every operation, you should print out every book titles in array A and B.</a:t>
            </a:r>
          </a:p>
          <a:p>
            <a:r>
              <a:rPr lang="en-US" altLang="zh-TW" dirty="0" smtClean="0"/>
              <a:t>You don’t need to set the exit condition. That is, you can use while(1) loop to do operations eternally.</a:t>
            </a:r>
          </a:p>
        </p:txBody>
      </p:sp>
    </p:spTree>
    <p:extLst>
      <p:ext uri="{BB962C8B-B14F-4D97-AF65-F5344CB8AC3E}">
        <p14:creationId xmlns:p14="http://schemas.microsoft.com/office/powerpoint/2010/main" val="324319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6166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sz="1800" dirty="0" smtClean="0"/>
              <a:t>3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</a:t>
            </a:r>
          </a:p>
          <a:p>
            <a:pPr marL="82296" indent="0">
              <a:buNone/>
            </a:pPr>
            <a:r>
              <a:rPr lang="en-US" altLang="zh-TW" sz="1800" dirty="0" smtClean="0"/>
              <a:t>0</a:t>
            </a:r>
          </a:p>
          <a:p>
            <a:pPr marL="82296" indent="0">
              <a:buNone/>
            </a:pPr>
            <a:r>
              <a:rPr lang="en-US" altLang="zh-TW" sz="1800" dirty="0" smtClean="0"/>
              <a:t>0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6</a:t>
            </a:r>
          </a:p>
          <a:p>
            <a:pPr marL="82296" indent="0">
              <a:buNone/>
            </a:pPr>
            <a:r>
              <a:rPr lang="en-US" altLang="zh-TW" sz="1800" dirty="0" err="1" smtClean="0"/>
              <a:t>asdfg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4599221" cy="4536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24" y="1140774"/>
            <a:ext cx="4405485" cy="38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6839</TotalTime>
  <Words>477</Words>
  <Application>Microsoft Office PowerPoint</Application>
  <PresentationFormat>如螢幕大小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Calibri</vt:lpstr>
      <vt:lpstr>Gill Sans MT</vt:lpstr>
      <vt:lpstr>Verdana</vt:lpstr>
      <vt:lpstr>Wingdings 2</vt:lpstr>
      <vt:lpstr>夏至</vt:lpstr>
      <vt:lpstr>計算機概論實習</vt:lpstr>
      <vt:lpstr>Homework</vt:lpstr>
      <vt:lpstr>Homework (cont.)</vt:lpstr>
      <vt:lpstr>Homework (cont.)</vt:lpstr>
      <vt:lpstr>Homework (cont.)</vt:lpstr>
      <vt:lpstr>Homework (cont.)</vt:lpstr>
      <vt:lpstr>Homework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arty</cp:lastModifiedBy>
  <cp:revision>362</cp:revision>
  <dcterms:created xsi:type="dcterms:W3CDTF">2015-07-28T03:38:33Z</dcterms:created>
  <dcterms:modified xsi:type="dcterms:W3CDTF">2020-12-01T03:59:03Z</dcterms:modified>
</cp:coreProperties>
</file>