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Gill San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FLhtkpbe92zKcxkitGrlfhOx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403648" y="-18256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Homework 1 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1115616" y="836712"/>
            <a:ext cx="7786112" cy="48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 </a:t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4425239"/>
            <a:ext cx="2448272" cy="243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43608" y="-162272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43608" y="764704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Input the month and use switch case to print the related season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3、4、5：春天(Spring)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6、7、8 ：夏天(Summer)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9、10、11 ：秋天(Autumn)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12、1、2 ：冬天(Winter)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other: wrong input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412776"/>
            <a:ext cx="3009700" cy="488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夏至">
  <a:themeElements>
    <a:clrScheme name="夏至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2015-07-28T03:38:33Z</dcterms:created>
  <dc:creator>Admin</dc:creator>
</cp:coreProperties>
</file>