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80" r:id="rId2"/>
    <p:sldId id="281" r:id="rId3"/>
    <p:sldId id="282" r:id="rId4"/>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Gill Sans MT"/>
          <a:ea typeface="Gill Sans MT"/>
          <a:cs typeface="Gill Sans M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9CCCC"/>
          </a:solidFill>
        </a:fill>
      </a:tcStyle>
    </a:wholeTbl>
    <a:band2H>
      <a:tcTxStyle/>
      <a:tcStyle>
        <a:tcBdr/>
        <a:fill>
          <a:solidFill>
            <a:srgbClr val="F4E7E7"/>
          </a:solidFill>
        </a:fill>
      </a:tcStyle>
    </a:band2H>
    <a:firstCol>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7B018BB-80A7-4F77-B60F-C8B233D01FF8}" styleName="">
    <a:tblBg/>
    <a:wholeTbl>
      <a:tcTxStyle b="off" i="off">
        <a:font>
          <a:latin typeface="Gill Sans MT"/>
          <a:ea typeface="Gill Sans MT"/>
          <a:cs typeface="Gill Sans M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DBE1"/>
          </a:solidFill>
        </a:fill>
      </a:tcStyle>
    </a:wholeTbl>
    <a:band2H>
      <a:tcTxStyle/>
      <a:tcStyle>
        <a:tcBdr/>
        <a:fill>
          <a:solidFill>
            <a:srgbClr val="E7EEF0"/>
          </a:solidFill>
        </a:fill>
      </a:tcStyle>
    </a:band2H>
    <a:firstCol>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
          <a:latin typeface="Gill Sans MT"/>
          <a:ea typeface="Gill Sans MT"/>
          <a:cs typeface="Gill Sans M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ED0DA"/>
          </a:solidFill>
        </a:fill>
      </a:tcStyle>
    </a:wholeTbl>
    <a:band2H>
      <a:tcTxStyle/>
      <a:tcStyle>
        <a:tcBdr/>
        <a:fill>
          <a:solidFill>
            <a:srgbClr val="E8E9ED"/>
          </a:solidFill>
        </a:fill>
      </a:tcStyle>
    </a:band2H>
    <a:firstCol>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Gill Sans MT"/>
          <a:ea typeface="Gill Sans MT"/>
          <a:cs typeface="Gill Sans M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Gill Sans MT"/>
          <a:ea typeface="Gill Sans MT"/>
          <a:cs typeface="Gill Sans M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Gill Sans MT"/>
          <a:ea typeface="Gill Sans MT"/>
          <a:cs typeface="Gill Sans MT"/>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Gill Sans MT"/>
          <a:ea typeface="Gill Sans MT"/>
          <a:cs typeface="Gill Sans MT"/>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Gill Sans MT"/>
          <a:ea typeface="Gill Sans MT"/>
          <a:cs typeface="Gill Sans M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Gill Sans MT"/>
          <a:ea typeface="Gill Sans MT"/>
          <a:cs typeface="Gill Sans M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Gill Sans MT"/>
          <a:ea typeface="Gill Sans MT"/>
          <a:cs typeface="Gill Sans M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Gill Sans MT"/>
          <a:ea typeface="Gill Sans MT"/>
          <a:cs typeface="Gill Sans MT"/>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Gill Sans MT"/>
          <a:ea typeface="Gill Sans MT"/>
          <a:cs typeface="Gill Sans M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167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標題及物件">
    <p:spTree>
      <p:nvGrpSpPr>
        <p:cNvPr id="1" name=""/>
        <p:cNvGrpSpPr/>
        <p:nvPr/>
      </p:nvGrpSpPr>
      <p:grpSpPr>
        <a:xfrm>
          <a:off x="0" y="0"/>
          <a:ext cx="0" cy="0"/>
          <a:chOff x="0" y="0"/>
          <a:chExt cx="0" cy="0"/>
        </a:xfrm>
      </p:grpSpPr>
      <p:sp>
        <p:nvSpPr>
          <p:cNvPr id="27" name="大標題文字"/>
          <p:cNvSpPr txBox="1">
            <a:spLocks noGrp="1"/>
          </p:cNvSpPr>
          <p:nvPr>
            <p:ph type="title"/>
          </p:nvPr>
        </p:nvSpPr>
        <p:spPr>
          <a:prstGeom prst="rect">
            <a:avLst/>
          </a:prstGeom>
        </p:spPr>
        <p:txBody>
          <a:bodyPr/>
          <a:lstStyle/>
          <a:p>
            <a:r>
              <a:t>大標題文字</a:t>
            </a:r>
          </a:p>
        </p:txBody>
      </p:sp>
      <p:sp>
        <p:nvSpPr>
          <p:cNvPr id="28" name="內文層級一…"/>
          <p:cNvSpPr txBox="1">
            <a:spLocks noGrp="1"/>
          </p:cNvSpPr>
          <p:nvPr>
            <p:ph type="body" idx="1"/>
          </p:nvPr>
        </p:nvSpPr>
        <p:spPr>
          <a:prstGeom prst="rect">
            <a:avLst/>
          </a:prstGeom>
        </p:spPr>
        <p:txBody>
          <a:bodyPr/>
          <a:lstStyle/>
          <a:p>
            <a:r>
              <a:t>內文層級一</a:t>
            </a:r>
          </a:p>
          <a:p>
            <a:pPr lvl="1"/>
            <a:r>
              <a:t>內文層級二</a:t>
            </a:r>
          </a:p>
          <a:p>
            <a:pPr lvl="2"/>
            <a:r>
              <a:t>內文層級三</a:t>
            </a:r>
          </a:p>
          <a:p>
            <a:pPr lvl="3"/>
            <a:r>
              <a:t>內文層級四</a:t>
            </a:r>
          </a:p>
          <a:p>
            <a:pPr lvl="4"/>
            <a:r>
              <a:t>內文層級五</a:t>
            </a:r>
          </a:p>
        </p:txBody>
      </p:sp>
      <p:sp>
        <p:nvSpPr>
          <p:cNvPr id="29"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兩項物件">
    <p:spTree>
      <p:nvGrpSpPr>
        <p:cNvPr id="1" name=""/>
        <p:cNvGrpSpPr/>
        <p:nvPr/>
      </p:nvGrpSpPr>
      <p:grpSpPr>
        <a:xfrm>
          <a:off x="0" y="0"/>
          <a:ext cx="0" cy="0"/>
          <a:chOff x="0" y="0"/>
          <a:chExt cx="0" cy="0"/>
        </a:xfrm>
      </p:grpSpPr>
      <p:sp>
        <p:nvSpPr>
          <p:cNvPr id="49" name="大標題文字"/>
          <p:cNvSpPr txBox="1">
            <a:spLocks noGrp="1"/>
          </p:cNvSpPr>
          <p:nvPr>
            <p:ph type="title"/>
          </p:nvPr>
        </p:nvSpPr>
        <p:spPr>
          <a:xfrm>
            <a:off x="1435608" y="274320"/>
            <a:ext cx="7498081" cy="1143001"/>
          </a:xfrm>
          <a:prstGeom prst="rect">
            <a:avLst/>
          </a:prstGeom>
        </p:spPr>
        <p:txBody>
          <a:bodyPr/>
          <a:lstStyle/>
          <a:p>
            <a:r>
              <a:t>大標題文字</a:t>
            </a:r>
          </a:p>
        </p:txBody>
      </p:sp>
      <p:sp>
        <p:nvSpPr>
          <p:cNvPr id="50" name="內文層級一…"/>
          <p:cNvSpPr txBox="1">
            <a:spLocks noGrp="1"/>
          </p:cNvSpPr>
          <p:nvPr>
            <p:ph type="body" sz="half" idx="1"/>
          </p:nvPr>
        </p:nvSpPr>
        <p:spPr>
          <a:xfrm>
            <a:off x="1435608" y="1524000"/>
            <a:ext cx="3657601" cy="4663441"/>
          </a:xfrm>
          <a:prstGeom prst="rect">
            <a:avLst/>
          </a:prstGeom>
        </p:spPr>
        <p:txBody>
          <a:bodyPr/>
          <a:lstStyle>
            <a:lvl4pPr marL="1193800" indent="-270255"/>
            <a:lvl5pPr marL="1400047" indent="-284480"/>
          </a:lstStyle>
          <a:p>
            <a:r>
              <a:t>內文層級一</a:t>
            </a:r>
          </a:p>
          <a:p>
            <a:pPr lvl="1"/>
            <a:r>
              <a:t>內文層級二</a:t>
            </a:r>
          </a:p>
          <a:p>
            <a:pPr lvl="2"/>
            <a:r>
              <a:t>內文層級三</a:t>
            </a:r>
          </a:p>
          <a:p>
            <a:pPr lvl="3"/>
            <a:r>
              <a:t>內文層級四</a:t>
            </a:r>
          </a:p>
          <a:p>
            <a:pPr lvl="4"/>
            <a:r>
              <a:t>內文層級五</a:t>
            </a:r>
          </a:p>
        </p:txBody>
      </p:sp>
      <p:sp>
        <p:nvSpPr>
          <p:cNvPr id="51"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比對">
    <p:spTree>
      <p:nvGrpSpPr>
        <p:cNvPr id="1" name=""/>
        <p:cNvGrpSpPr/>
        <p:nvPr/>
      </p:nvGrpSpPr>
      <p:grpSpPr>
        <a:xfrm>
          <a:off x="0" y="0"/>
          <a:ext cx="0" cy="0"/>
          <a:chOff x="0" y="0"/>
          <a:chExt cx="0" cy="0"/>
        </a:xfrm>
      </p:grpSpPr>
      <p:sp>
        <p:nvSpPr>
          <p:cNvPr id="58" name="大標題文字"/>
          <p:cNvSpPr txBox="1">
            <a:spLocks noGrp="1"/>
          </p:cNvSpPr>
          <p:nvPr>
            <p:ph type="title"/>
          </p:nvPr>
        </p:nvSpPr>
        <p:spPr>
          <a:xfrm>
            <a:off x="457200" y="5160336"/>
            <a:ext cx="8229600" cy="1143001"/>
          </a:xfrm>
          <a:prstGeom prst="rect">
            <a:avLst/>
          </a:prstGeom>
        </p:spPr>
        <p:txBody>
          <a:bodyPr/>
          <a:lstStyle>
            <a:lvl1pPr algn="ctr">
              <a:defRPr sz="4500" b="1"/>
            </a:lvl1pPr>
          </a:lstStyle>
          <a:p>
            <a:r>
              <a:t>大標題文字</a:t>
            </a:r>
          </a:p>
        </p:txBody>
      </p:sp>
      <p:sp>
        <p:nvSpPr>
          <p:cNvPr id="59" name="內文層級一…"/>
          <p:cNvSpPr txBox="1">
            <a:spLocks noGrp="1"/>
          </p:cNvSpPr>
          <p:nvPr>
            <p:ph type="body" sz="quarter" idx="1"/>
          </p:nvPr>
        </p:nvSpPr>
        <p:spPr>
          <a:xfrm>
            <a:off x="457200" y="328278"/>
            <a:ext cx="4023360" cy="640081"/>
          </a:xfrm>
          <a:prstGeom prst="rect">
            <a:avLst/>
          </a:prstGeom>
          <a:solidFill>
            <a:srgbClr val="FFFFFF"/>
          </a:solidFill>
          <a:ln w="10795">
            <a:solidFill>
              <a:srgbClr val="FFFFFF"/>
            </a:solidFill>
            <a:miter lim="800000"/>
          </a:ln>
        </p:spPr>
        <p:txBody>
          <a:bodyPr anchor="ctr"/>
          <a:lstStyle>
            <a:lvl1pPr marL="0" indent="64007">
              <a:spcBef>
                <a:spcPts val="100"/>
              </a:spcBef>
              <a:buClrTx/>
              <a:buSzTx/>
              <a:buNone/>
              <a:defRPr sz="1900"/>
            </a:lvl1pPr>
            <a:lvl2pPr marL="0" indent="402336">
              <a:spcBef>
                <a:spcPts val="100"/>
              </a:spcBef>
              <a:buClrTx/>
              <a:buSzTx/>
              <a:buNone/>
              <a:defRPr sz="1900"/>
            </a:lvl2pPr>
            <a:lvl3pPr marL="0" indent="658367">
              <a:spcBef>
                <a:spcPts val="100"/>
              </a:spcBef>
              <a:buClrTx/>
              <a:buSzTx/>
              <a:buNone/>
              <a:defRPr sz="1900"/>
            </a:lvl3pPr>
            <a:lvl4pPr marL="0" indent="923544">
              <a:spcBef>
                <a:spcPts val="100"/>
              </a:spcBef>
              <a:buClrTx/>
              <a:buSzTx/>
              <a:buNone/>
              <a:defRPr sz="1900"/>
            </a:lvl4pPr>
            <a:lvl5pPr marL="0" indent="1115567">
              <a:spcBef>
                <a:spcPts val="100"/>
              </a:spcBef>
              <a:buClrTx/>
              <a:buSzTx/>
              <a:buNone/>
              <a:defRPr sz="1900"/>
            </a:lvl5pPr>
          </a:lstStyle>
          <a:p>
            <a:r>
              <a:t>內文層級一</a:t>
            </a:r>
          </a:p>
          <a:p>
            <a:pPr lvl="1"/>
            <a:r>
              <a:t>內文層級二</a:t>
            </a:r>
          </a:p>
          <a:p>
            <a:pPr lvl="2"/>
            <a:r>
              <a:t>內文層級三</a:t>
            </a:r>
          </a:p>
          <a:p>
            <a:pPr lvl="3"/>
            <a:r>
              <a:t>內文層級四</a:t>
            </a:r>
          </a:p>
          <a:p>
            <a:pPr lvl="4"/>
            <a:r>
              <a:t>內文層級五</a:t>
            </a:r>
          </a:p>
        </p:txBody>
      </p:sp>
      <p:sp>
        <p:nvSpPr>
          <p:cNvPr id="60" name="文字版面配置區 3"/>
          <p:cNvSpPr>
            <a:spLocks noGrp="1"/>
          </p:cNvSpPr>
          <p:nvPr>
            <p:ph type="body" sz="quarter" idx="13"/>
          </p:nvPr>
        </p:nvSpPr>
        <p:spPr>
          <a:xfrm>
            <a:off x="4663440" y="328277"/>
            <a:ext cx="4023360" cy="640082"/>
          </a:xfrm>
          <a:prstGeom prst="rect">
            <a:avLst/>
          </a:prstGeom>
          <a:solidFill>
            <a:srgbClr val="FFFFFF"/>
          </a:solidFill>
          <a:ln w="10795">
            <a:solidFill>
              <a:srgbClr val="FFFFFF"/>
            </a:solidFill>
            <a:miter lim="800000"/>
          </a:ln>
        </p:spPr>
        <p:txBody>
          <a:bodyPr anchor="ctr"/>
          <a:lstStyle/>
          <a:p>
            <a:pPr marL="0" indent="64007">
              <a:spcBef>
                <a:spcPts val="100"/>
              </a:spcBef>
              <a:buClrTx/>
              <a:buSzTx/>
              <a:buNone/>
              <a:defRPr sz="1900"/>
            </a:pPr>
            <a:endParaRPr/>
          </a:p>
        </p:txBody>
      </p:sp>
      <p:sp>
        <p:nvSpPr>
          <p:cNvPr id="61"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空白">
    <p:spTree>
      <p:nvGrpSpPr>
        <p:cNvPr id="1" name=""/>
        <p:cNvGrpSpPr/>
        <p:nvPr/>
      </p:nvGrpSpPr>
      <p:grpSpPr>
        <a:xfrm>
          <a:off x="0" y="0"/>
          <a:ext cx="0" cy="0"/>
          <a:chOff x="0" y="0"/>
          <a:chExt cx="0" cy="0"/>
        </a:xfrm>
      </p:grpSpPr>
      <p:sp>
        <p:nvSpPr>
          <p:cNvPr id="76" name="矩形 4"/>
          <p:cNvSpPr/>
          <p:nvPr/>
        </p:nvSpPr>
        <p:spPr>
          <a:xfrm>
            <a:off x="1014983" y="0"/>
            <a:ext cx="8129018" cy="68580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77" name="矩形 5"/>
          <p:cNvSpPr/>
          <p:nvPr/>
        </p:nvSpPr>
        <p:spPr>
          <a:xfrm>
            <a:off x="1014983" y="-54"/>
            <a:ext cx="73153" cy="6858054"/>
          </a:xfrm>
          <a:prstGeom prst="rect">
            <a:avLst/>
          </a:prstGeom>
          <a:solidFill>
            <a:srgbClr val="FFFFFF"/>
          </a:solidFill>
          <a:ln w="12700">
            <a:miter lim="400000"/>
          </a:ln>
          <a:effectLst>
            <a:outerShdw blurRad="38100" dist="38000" dir="10800000" rotWithShape="0">
              <a:srgbClr val="706B60">
                <a:alpha val="25000"/>
              </a:srgbClr>
            </a:outerShdw>
          </a:effectLst>
        </p:spPr>
        <p:txBody>
          <a:bodyPr lIns="45719" rIns="45719" anchor="ctr"/>
          <a:lstStyle/>
          <a:p>
            <a:pPr algn="ctr">
              <a:defRPr>
                <a:solidFill>
                  <a:srgbClr val="FFFFFF"/>
                </a:solidFill>
              </a:defRPr>
            </a:pPr>
            <a:endParaRPr/>
          </a:p>
        </p:txBody>
      </p:sp>
      <p:sp>
        <p:nvSpPr>
          <p:cNvPr id="78"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含標題的內容">
    <p:spTree>
      <p:nvGrpSpPr>
        <p:cNvPr id="1" name=""/>
        <p:cNvGrpSpPr/>
        <p:nvPr/>
      </p:nvGrpSpPr>
      <p:grpSpPr>
        <a:xfrm>
          <a:off x="0" y="0"/>
          <a:ext cx="0" cy="0"/>
          <a:chOff x="0" y="0"/>
          <a:chExt cx="0" cy="0"/>
        </a:xfrm>
      </p:grpSpPr>
      <p:sp>
        <p:nvSpPr>
          <p:cNvPr id="85" name="大標題文字"/>
          <p:cNvSpPr txBox="1">
            <a:spLocks noGrp="1"/>
          </p:cNvSpPr>
          <p:nvPr>
            <p:ph type="title"/>
          </p:nvPr>
        </p:nvSpPr>
        <p:spPr>
          <a:xfrm>
            <a:off x="457200" y="216777"/>
            <a:ext cx="3810000" cy="1162051"/>
          </a:xfrm>
          <a:prstGeom prst="rect">
            <a:avLst/>
          </a:prstGeom>
        </p:spPr>
        <p:txBody>
          <a:bodyPr anchor="b"/>
          <a:lstStyle>
            <a:lvl1pPr>
              <a:lnSpc>
                <a:spcPts val="2000"/>
              </a:lnSpc>
              <a:defRPr sz="2200" b="1" cap="all"/>
            </a:lvl1pPr>
          </a:lstStyle>
          <a:p>
            <a:r>
              <a:t>大標題文字</a:t>
            </a:r>
          </a:p>
        </p:txBody>
      </p:sp>
      <p:sp>
        <p:nvSpPr>
          <p:cNvPr id="86" name="內文層級一…"/>
          <p:cNvSpPr txBox="1">
            <a:spLocks noGrp="1"/>
          </p:cNvSpPr>
          <p:nvPr>
            <p:ph type="body" sz="quarter" idx="1"/>
          </p:nvPr>
        </p:nvSpPr>
        <p:spPr>
          <a:xfrm>
            <a:off x="457200" y="1406964"/>
            <a:ext cx="3810000" cy="698501"/>
          </a:xfrm>
          <a:prstGeom prst="rect">
            <a:avLst/>
          </a:prstGeom>
        </p:spPr>
        <p:txBody>
          <a:bodyPr/>
          <a:lstStyle>
            <a:lvl1pPr marL="0" indent="45719">
              <a:spcBef>
                <a:spcPts val="0"/>
              </a:spcBef>
              <a:buClrTx/>
              <a:buSzTx/>
              <a:buNone/>
              <a:defRPr sz="1400"/>
            </a:lvl1pPr>
            <a:lvl2pPr marL="0" indent="402336">
              <a:spcBef>
                <a:spcPts val="0"/>
              </a:spcBef>
              <a:buClrTx/>
              <a:buSzTx/>
              <a:buNone/>
              <a:defRPr sz="1400"/>
            </a:lvl2pPr>
            <a:lvl3pPr marL="0" indent="658367">
              <a:spcBef>
                <a:spcPts val="0"/>
              </a:spcBef>
              <a:buClrTx/>
              <a:buSzTx/>
              <a:buNone/>
              <a:defRPr sz="1400"/>
            </a:lvl3pPr>
            <a:lvl4pPr marL="0" indent="923544">
              <a:spcBef>
                <a:spcPts val="0"/>
              </a:spcBef>
              <a:buClrTx/>
              <a:buSzTx/>
              <a:buNone/>
              <a:defRPr sz="1400"/>
            </a:lvl4pPr>
            <a:lvl5pPr marL="0" indent="1115567">
              <a:spcBef>
                <a:spcPts val="0"/>
              </a:spcBef>
              <a:buClrTx/>
              <a:buSzTx/>
              <a:buNone/>
              <a:defRPr sz="1400"/>
            </a:lvl5pPr>
          </a:lstStyle>
          <a:p>
            <a:r>
              <a:t>內文層級一</a:t>
            </a:r>
          </a:p>
          <a:p>
            <a:pPr lvl="1"/>
            <a:r>
              <a:t>內文層級二</a:t>
            </a:r>
          </a:p>
          <a:p>
            <a:pPr lvl="2"/>
            <a:r>
              <a:t>內文層級三</a:t>
            </a:r>
          </a:p>
          <a:p>
            <a:pPr lvl="3"/>
            <a:r>
              <a:t>內文層級四</a:t>
            </a:r>
          </a:p>
          <a:p>
            <a:pPr lvl="4"/>
            <a:r>
              <a:t>內文層級五</a:t>
            </a:r>
          </a:p>
        </p:txBody>
      </p:sp>
      <p:sp>
        <p:nvSpPr>
          <p:cNvPr id="87"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含標題的圖片">
    <p:spTree>
      <p:nvGrpSpPr>
        <p:cNvPr id="1" name=""/>
        <p:cNvGrpSpPr/>
        <p:nvPr/>
      </p:nvGrpSpPr>
      <p:grpSpPr>
        <a:xfrm>
          <a:off x="0" y="0"/>
          <a:ext cx="0" cy="0"/>
          <a:chOff x="0" y="0"/>
          <a:chExt cx="0" cy="0"/>
        </a:xfrm>
      </p:grpSpPr>
      <p:sp>
        <p:nvSpPr>
          <p:cNvPr id="94" name="大標題文字"/>
          <p:cNvSpPr txBox="1">
            <a:spLocks noGrp="1"/>
          </p:cNvSpPr>
          <p:nvPr>
            <p:ph type="title"/>
          </p:nvPr>
        </p:nvSpPr>
        <p:spPr>
          <a:xfrm>
            <a:off x="5886896" y="1066800"/>
            <a:ext cx="2743201" cy="1981200"/>
          </a:xfrm>
          <a:prstGeom prst="rect">
            <a:avLst/>
          </a:prstGeom>
        </p:spPr>
        <p:txBody>
          <a:bodyPr anchor="b"/>
          <a:lstStyle>
            <a:lvl1pPr>
              <a:defRPr sz="2100" b="1"/>
            </a:lvl1pPr>
          </a:lstStyle>
          <a:p>
            <a:pPr>
              <a:defRPr>
                <a:effectLst/>
              </a:defRPr>
            </a:pPr>
            <a:r>
              <a:t>大標題文字</a:t>
            </a:r>
          </a:p>
        </p:txBody>
      </p:sp>
      <p:sp>
        <p:nvSpPr>
          <p:cNvPr id="95" name="矩形 7"/>
          <p:cNvSpPr/>
          <p:nvPr/>
        </p:nvSpPr>
        <p:spPr>
          <a:xfrm>
            <a:off x="762000" y="1066800"/>
            <a:ext cx="4572000" cy="4572000"/>
          </a:xfrm>
          <a:prstGeom prst="rect">
            <a:avLst/>
          </a:prstGeom>
          <a:solidFill>
            <a:srgbClr val="FFFFFF"/>
          </a:solidFill>
          <a:ln w="88900" cap="sq">
            <a:solidFill>
              <a:srgbClr val="FFFFFF"/>
            </a:solidFill>
            <a:miter/>
          </a:ln>
          <a:effectLst>
            <a:outerShdw blurRad="50800" dist="18500" dir="5400000" rotWithShape="0">
              <a:srgbClr val="000000">
                <a:alpha val="35000"/>
              </a:srgbClr>
            </a:outerShdw>
          </a:effectLst>
        </p:spPr>
        <p:txBody>
          <a:bodyPr lIns="45719" rIns="45719"/>
          <a:lstStyle/>
          <a:p>
            <a:pPr marL="283463" indent="-283463">
              <a:lnSpc>
                <a:spcPts val="3000"/>
              </a:lnSpc>
              <a:spcBef>
                <a:spcPts val="600"/>
              </a:spcBef>
              <a:defRPr sz="3200"/>
            </a:pPr>
            <a:endParaRPr/>
          </a:p>
        </p:txBody>
      </p:sp>
      <p:sp>
        <p:nvSpPr>
          <p:cNvPr id="96" name="圖片版面配置區 2"/>
          <p:cNvSpPr>
            <a:spLocks noGrp="1"/>
          </p:cNvSpPr>
          <p:nvPr>
            <p:ph type="pic" sz="half" idx="13"/>
          </p:nvPr>
        </p:nvSpPr>
        <p:spPr>
          <a:xfrm>
            <a:off x="838200" y="1143002"/>
            <a:ext cx="4419600" cy="3514532"/>
          </a:xfrm>
          <a:prstGeom prst="rect">
            <a:avLst/>
          </a:prstGeom>
        </p:spPr>
        <p:txBody>
          <a:bodyPr lIns="91439" rIns="91439">
            <a:noAutofit/>
          </a:bodyPr>
          <a:lstStyle/>
          <a:p>
            <a:endParaRPr/>
          </a:p>
        </p:txBody>
      </p:sp>
      <p:sp>
        <p:nvSpPr>
          <p:cNvPr id="97" name="流程圖: 程序 8"/>
          <p:cNvSpPr/>
          <p:nvPr/>
        </p:nvSpPr>
        <p:spPr>
          <a:xfrm rot="19468671">
            <a:off x="396725" y="954340"/>
            <a:ext cx="685801" cy="204311"/>
          </a:xfrm>
          <a:prstGeom prst="rect">
            <a:avLst/>
          </a:prstGeom>
          <a:solidFill>
            <a:srgbClr val="FBFBFB">
              <a:alpha val="45098"/>
            </a:srgbClr>
          </a:solidFill>
          <a:ln w="6350" cap="rnd">
            <a:solidFill>
              <a:srgbClr val="FFFFFF"/>
            </a:solidFill>
          </a:ln>
          <a:effectLst>
            <a:outerShdw blurRad="25400" dist="25400" dir="3300000" rotWithShape="0">
              <a:srgbClr val="EAD9B1">
                <a:alpha val="40000"/>
              </a:srgbClr>
            </a:outerShdw>
          </a:effectLst>
        </p:spPr>
        <p:txBody>
          <a:bodyPr lIns="45719" rIns="45719" anchor="ctr"/>
          <a:lstStyle/>
          <a:p>
            <a:pPr algn="ctr">
              <a:defRPr>
                <a:solidFill>
                  <a:srgbClr val="FFFFFF"/>
                </a:solidFill>
              </a:defRPr>
            </a:pPr>
            <a:endParaRPr/>
          </a:p>
        </p:txBody>
      </p:sp>
      <p:sp>
        <p:nvSpPr>
          <p:cNvPr id="98" name="流程圖: 程序 9"/>
          <p:cNvSpPr/>
          <p:nvPr/>
        </p:nvSpPr>
        <p:spPr>
          <a:xfrm rot="2103354" flipH="1">
            <a:off x="5003667" y="936786"/>
            <a:ext cx="649225" cy="204311"/>
          </a:xfrm>
          <a:prstGeom prst="rect">
            <a:avLst/>
          </a:prstGeom>
          <a:solidFill>
            <a:srgbClr val="FBFBFB">
              <a:alpha val="45098"/>
            </a:srgbClr>
          </a:solidFill>
          <a:ln w="6350" cap="rnd">
            <a:solidFill>
              <a:srgbClr val="FFFFFF"/>
            </a:solidFill>
          </a:ln>
          <a:effectLst>
            <a:outerShdw blurRad="25400" dist="25400" dir="3300000" rotWithShape="0">
              <a:srgbClr val="E7DEC9">
                <a:alpha val="20000"/>
              </a:srgbClr>
            </a:outerShdw>
          </a:effectLst>
        </p:spPr>
        <p:txBody>
          <a:bodyPr lIns="45719" rIns="45719" anchor="ctr"/>
          <a:lstStyle/>
          <a:p>
            <a:pPr algn="ctr">
              <a:defRPr>
                <a:solidFill>
                  <a:srgbClr val="FFFFFF"/>
                </a:solidFill>
              </a:defRPr>
            </a:pPr>
            <a:endParaRPr/>
          </a:p>
        </p:txBody>
      </p:sp>
      <p:sp>
        <p:nvSpPr>
          <p:cNvPr id="99" name="內文層級一…"/>
          <p:cNvSpPr txBox="1">
            <a:spLocks noGrp="1"/>
          </p:cNvSpPr>
          <p:nvPr>
            <p:ph type="body" sz="quarter" idx="1"/>
          </p:nvPr>
        </p:nvSpPr>
        <p:spPr>
          <a:xfrm>
            <a:off x="838200" y="4800600"/>
            <a:ext cx="4419600" cy="762000"/>
          </a:xfrm>
          <a:prstGeom prst="rect">
            <a:avLst/>
          </a:prstGeom>
        </p:spPr>
        <p:txBody>
          <a:bodyPr anchor="ctr"/>
          <a:lstStyle>
            <a:lvl1pPr marL="0" indent="0">
              <a:lnSpc>
                <a:spcPts val="1600"/>
              </a:lnSpc>
              <a:spcBef>
                <a:spcPts val="0"/>
              </a:spcBef>
              <a:buClrTx/>
              <a:buSzTx/>
              <a:buNone/>
              <a:defRPr sz="1400">
                <a:solidFill>
                  <a:srgbClr val="777777"/>
                </a:solidFill>
              </a:defRPr>
            </a:lvl1pPr>
            <a:lvl2pPr>
              <a:lnSpc>
                <a:spcPts val="1600"/>
              </a:lnSpc>
              <a:spcBef>
                <a:spcPts val="0"/>
              </a:spcBef>
              <a:buClrTx/>
              <a:defRPr sz="1400">
                <a:solidFill>
                  <a:srgbClr val="777777"/>
                </a:solidFill>
              </a:defRPr>
            </a:lvl2pPr>
            <a:lvl3pPr>
              <a:lnSpc>
                <a:spcPts val="1600"/>
              </a:lnSpc>
              <a:spcBef>
                <a:spcPts val="0"/>
              </a:spcBef>
              <a:buClrTx/>
              <a:defRPr sz="1400">
                <a:solidFill>
                  <a:srgbClr val="777777"/>
                </a:solidFill>
              </a:defRPr>
            </a:lvl3pPr>
            <a:lvl4pPr marL="1193800" indent="-270255">
              <a:lnSpc>
                <a:spcPts val="1600"/>
              </a:lnSpc>
              <a:spcBef>
                <a:spcPts val="0"/>
              </a:spcBef>
              <a:buClrTx/>
              <a:defRPr sz="1400">
                <a:solidFill>
                  <a:srgbClr val="777777"/>
                </a:solidFill>
              </a:defRPr>
            </a:lvl4pPr>
            <a:lvl5pPr marL="1400047" indent="-284480">
              <a:lnSpc>
                <a:spcPts val="1600"/>
              </a:lnSpc>
              <a:spcBef>
                <a:spcPts val="0"/>
              </a:spcBef>
              <a:buClrTx/>
              <a:defRPr sz="1400">
                <a:solidFill>
                  <a:srgbClr val="777777"/>
                </a:solidFill>
              </a:defRPr>
            </a:lvl5pPr>
          </a:lstStyle>
          <a:p>
            <a:r>
              <a:t>內文層級一</a:t>
            </a:r>
          </a:p>
          <a:p>
            <a:pPr lvl="1"/>
            <a:r>
              <a:t>內文層級二</a:t>
            </a:r>
          </a:p>
          <a:p>
            <a:pPr lvl="2"/>
            <a:r>
              <a:t>內文層級三</a:t>
            </a:r>
          </a:p>
          <a:p>
            <a:pPr lvl="3"/>
            <a:r>
              <a:t>內文層級四</a:t>
            </a:r>
          </a:p>
          <a:p>
            <a:pPr lvl="4"/>
            <a:r>
              <a:t>內文層級五</a:t>
            </a:r>
          </a:p>
        </p:txBody>
      </p:sp>
      <p:sp>
        <p:nvSpPr>
          <p:cNvPr id="100"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8"/>
          <a:srcRect/>
          <a:tile tx="0" ty="0" sx="100000" sy="100000" flip="none" algn="tl"/>
        </a:blipFill>
        <a:effectLst/>
      </p:bgPr>
    </p:bg>
    <p:spTree>
      <p:nvGrpSpPr>
        <p:cNvPr id="1" name=""/>
        <p:cNvGrpSpPr/>
        <p:nvPr/>
      </p:nvGrpSpPr>
      <p:grpSpPr>
        <a:xfrm>
          <a:off x="0" y="0"/>
          <a:ext cx="0" cy="0"/>
          <a:chOff x="0" y="0"/>
          <a:chExt cx="0" cy="0"/>
        </a:xfrm>
      </p:grpSpPr>
      <p:sp>
        <p:nvSpPr>
          <p:cNvPr id="2" name="圓形圖 6"/>
          <p:cNvSpPr/>
          <p:nvPr/>
        </p:nvSpPr>
        <p:spPr>
          <a:xfrm>
            <a:off x="3515" y="3522"/>
            <a:ext cx="819445" cy="81944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11929"/>
                  <a:pt x="11929" y="21600"/>
                  <a:pt x="0" y="21600"/>
                </a:cubicBezTo>
                <a:lnTo>
                  <a:pt x="0" y="0"/>
                </a:lnTo>
                <a:close/>
              </a:path>
            </a:pathLst>
          </a:custGeom>
          <a:solidFill>
            <a:srgbClr val="FEFAF4">
              <a:alpha val="33000"/>
            </a:srgbClr>
          </a:solidFill>
          <a:ln w="3175" cap="rnd">
            <a:solidFill>
              <a:srgbClr val="D1C29E"/>
            </a:solidFill>
          </a:ln>
        </p:spPr>
        <p:txBody>
          <a:bodyPr lIns="45719" rIns="45719" anchor="ctr"/>
          <a:lstStyle/>
          <a:p>
            <a:pPr algn="ctr">
              <a:defRPr>
                <a:solidFill>
                  <a:srgbClr val="FFFFFF"/>
                </a:solidFill>
              </a:defRPr>
            </a:pPr>
            <a:endParaRPr/>
          </a:p>
        </p:txBody>
      </p:sp>
      <p:sp>
        <p:nvSpPr>
          <p:cNvPr id="3" name="橢圓 7"/>
          <p:cNvSpPr/>
          <p:nvPr/>
        </p:nvSpPr>
        <p:spPr>
          <a:xfrm>
            <a:off x="168815" y="21101"/>
            <a:ext cx="1702194" cy="1702194"/>
          </a:xfrm>
          <a:prstGeom prst="ellipse">
            <a:avLst/>
          </a:prstGeom>
          <a:ln w="27305" cap="rnd">
            <a:solidFill>
              <a:srgbClr val="FFF5DE"/>
            </a:solidFill>
          </a:ln>
          <a:effectLst>
            <a:outerShdw blurRad="25400" dist="25400" dir="5400000" rotWithShape="0">
              <a:srgbClr val="AEA48D">
                <a:alpha val="85000"/>
              </a:srgbClr>
            </a:outerShdw>
          </a:effectLst>
        </p:spPr>
        <p:txBody>
          <a:bodyPr lIns="45719" rIns="45719" anchor="ctr"/>
          <a:lstStyle/>
          <a:p>
            <a:pPr algn="ctr">
              <a:defRPr>
                <a:solidFill>
                  <a:srgbClr val="FFFFFF"/>
                </a:solidFill>
              </a:defRPr>
            </a:pPr>
            <a:endParaRPr/>
          </a:p>
        </p:txBody>
      </p:sp>
      <p:sp>
        <p:nvSpPr>
          <p:cNvPr id="4" name="甜甜圈 10"/>
          <p:cNvSpPr/>
          <p:nvPr/>
        </p:nvSpPr>
        <p:spPr>
          <a:xfrm rot="2315675">
            <a:off x="182880" y="1055077"/>
            <a:ext cx="1125719" cy="110262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03" y="10800"/>
                </a:moveTo>
                <a:cubicBezTo>
                  <a:pt x="2503" y="15353"/>
                  <a:pt x="6218" y="19044"/>
                  <a:pt x="10800" y="19044"/>
                </a:cubicBezTo>
                <a:cubicBezTo>
                  <a:pt x="15382" y="19044"/>
                  <a:pt x="19096" y="15353"/>
                  <a:pt x="19096" y="10800"/>
                </a:cubicBezTo>
                <a:cubicBezTo>
                  <a:pt x="19096" y="6247"/>
                  <a:pt x="15382" y="2556"/>
                  <a:pt x="10800" y="2556"/>
                </a:cubicBezTo>
                <a:cubicBezTo>
                  <a:pt x="6218" y="2556"/>
                  <a:pt x="2503" y="6247"/>
                  <a:pt x="2503" y="10800"/>
                </a:cubicBezTo>
                <a:close/>
              </a:path>
            </a:pathLst>
          </a:custGeom>
          <a:gradFill>
            <a:gsLst>
              <a:gs pos="0">
                <a:srgbClr val="FFFCF6">
                  <a:alpha val="70000"/>
                </a:srgbClr>
              </a:gs>
              <a:gs pos="70000">
                <a:srgbClr val="FFFEFB">
                  <a:alpha val="55000"/>
                </a:srgbClr>
              </a:gs>
              <a:gs pos="100000">
                <a:srgbClr val="EED18D">
                  <a:alpha val="60000"/>
                </a:srgbClr>
              </a:gs>
            </a:gsLst>
            <a:path path="circle">
              <a:fillToRect l="37721" t="-19636" r="62278" b="119636"/>
            </a:path>
          </a:gradFill>
          <a:ln w="7350" cap="rnd">
            <a:solidFill>
              <a:srgbClr val="C5B691"/>
            </a:solidFill>
          </a:ln>
          <a:effectLst>
            <a:outerShdw blurRad="12700" dist="15000" dir="4500000" rotWithShape="0">
              <a:srgbClr val="565041">
                <a:alpha val="35000"/>
              </a:srgbClr>
            </a:outerShdw>
          </a:effectLst>
        </p:spPr>
        <p:txBody>
          <a:bodyPr lIns="45719" rIns="45719" anchor="ctr"/>
          <a:lstStyle/>
          <a:p>
            <a:pPr algn="ctr">
              <a:defRPr>
                <a:solidFill>
                  <a:srgbClr val="FFFFFF"/>
                </a:solidFill>
              </a:defRPr>
            </a:pPr>
            <a:endParaRPr/>
          </a:p>
        </p:txBody>
      </p:sp>
      <p:sp>
        <p:nvSpPr>
          <p:cNvPr id="5" name="矩形 11"/>
          <p:cNvSpPr/>
          <p:nvPr/>
        </p:nvSpPr>
        <p:spPr>
          <a:xfrm>
            <a:off x="1012872" y="-54"/>
            <a:ext cx="8131128" cy="6858054"/>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6" name="矩形 14"/>
          <p:cNvSpPr/>
          <p:nvPr/>
        </p:nvSpPr>
        <p:spPr>
          <a:xfrm>
            <a:off x="1014983" y="-54"/>
            <a:ext cx="73153" cy="6858054"/>
          </a:xfrm>
          <a:prstGeom prst="rect">
            <a:avLst/>
          </a:prstGeom>
          <a:solidFill>
            <a:srgbClr val="FFFFFF"/>
          </a:solidFill>
          <a:ln w="12700">
            <a:miter lim="400000"/>
          </a:ln>
          <a:effectLst>
            <a:outerShdw blurRad="38100" dist="38000" dir="10800000" rotWithShape="0">
              <a:srgbClr val="706B60">
                <a:alpha val="25000"/>
              </a:srgbClr>
            </a:outerShdw>
          </a:effectLst>
        </p:spPr>
        <p:txBody>
          <a:bodyPr lIns="45719" rIns="45719" anchor="ctr"/>
          <a:lstStyle/>
          <a:p>
            <a:pPr algn="ctr">
              <a:defRPr>
                <a:solidFill>
                  <a:srgbClr val="FFFFFF"/>
                </a:solidFill>
              </a:defRPr>
            </a:pPr>
            <a:endParaRPr/>
          </a:p>
        </p:txBody>
      </p:sp>
      <p:sp>
        <p:nvSpPr>
          <p:cNvPr id="7" name="大標題文字"/>
          <p:cNvSpPr txBox="1">
            <a:spLocks noGrp="1"/>
          </p:cNvSpPr>
          <p:nvPr>
            <p:ph type="title"/>
          </p:nvPr>
        </p:nvSpPr>
        <p:spPr>
          <a:xfrm>
            <a:off x="1435608" y="274638"/>
            <a:ext cx="7498081" cy="1143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大標題文字</a:t>
            </a:r>
          </a:p>
        </p:txBody>
      </p:sp>
      <p:sp>
        <p:nvSpPr>
          <p:cNvPr id="8" name="內文層級一…"/>
          <p:cNvSpPr txBox="1">
            <a:spLocks noGrp="1"/>
          </p:cNvSpPr>
          <p:nvPr>
            <p:ph type="body" idx="1"/>
          </p:nvPr>
        </p:nvSpPr>
        <p:spPr>
          <a:xfrm>
            <a:off x="1435608" y="1447800"/>
            <a:ext cx="7498081" cy="4800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內文層級一</a:t>
            </a:r>
          </a:p>
          <a:p>
            <a:pPr lvl="1"/>
            <a:r>
              <a:t>內文層級二</a:t>
            </a:r>
          </a:p>
          <a:p>
            <a:pPr lvl="2"/>
            <a:r>
              <a:t>內文層級三</a:t>
            </a:r>
          </a:p>
          <a:p>
            <a:pPr lvl="3"/>
            <a:r>
              <a:t>內文層級四</a:t>
            </a:r>
          </a:p>
          <a:p>
            <a:pPr lvl="4"/>
            <a:r>
              <a:t>內文層級五</a:t>
            </a:r>
          </a:p>
        </p:txBody>
      </p:sp>
      <p:sp>
        <p:nvSpPr>
          <p:cNvPr id="9" name="幻燈片編號"/>
          <p:cNvSpPr txBox="1">
            <a:spLocks noGrp="1"/>
          </p:cNvSpPr>
          <p:nvPr>
            <p:ph type="sldNum" sz="quarter" idx="2"/>
          </p:nvPr>
        </p:nvSpPr>
        <p:spPr>
          <a:xfrm>
            <a:off x="8705420" y="6512560"/>
            <a:ext cx="273656" cy="269241"/>
          </a:xfrm>
          <a:prstGeom prst="rect">
            <a:avLst/>
          </a:prstGeom>
          <a:ln w="12700">
            <a:miter lim="400000"/>
          </a:ln>
        </p:spPr>
        <p:txBody>
          <a:bodyPr wrap="none" lIns="45719" rIns="45719" anchor="b">
            <a:spAutoFit/>
          </a:bodyPr>
          <a:lstStyle>
            <a:lvl1pPr algn="ctr">
              <a:defRPr sz="1200">
                <a:solidFill>
                  <a:srgbClr val="B4A6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2" r:id="rId2"/>
    <p:sldLayoutId id="2147483653" r:id="rId3"/>
    <p:sldLayoutId id="2147483655" r:id="rId4"/>
    <p:sldLayoutId id="2147483656" r:id="rId5"/>
    <p:sldLayoutId id="2147483657" r:id="rId6"/>
  </p:sldLayoutIdLst>
  <p:transition spd="med"/>
  <p:txStyles>
    <p:titleStyle>
      <a:lvl1pPr marL="0" marR="0" indent="0" algn="l" defTabSz="914400" rtl="0" latinLnBrk="0">
        <a:lnSpc>
          <a:spcPct val="100000"/>
        </a:lnSpc>
        <a:spcBef>
          <a:spcPts val="0"/>
        </a:spcBef>
        <a:spcAft>
          <a:spcPts val="0"/>
        </a:spcAft>
        <a:buClrTx/>
        <a:buSzTx/>
        <a:buFontTx/>
        <a:buNone/>
        <a:tabLst/>
        <a:defRPr sz="4300" b="0" i="0" u="none" strike="noStrike" cap="none" spc="0" baseline="0">
          <a:solidFill>
            <a:srgbClr val="572314"/>
          </a:solidFill>
          <a:effectLst>
            <a:outerShdw blurRad="50800" dist="30000" dir="5400000" rotWithShape="0">
              <a:srgbClr val="000000">
                <a:alpha val="30000"/>
              </a:srgbClr>
            </a:outerShdw>
          </a:effectLst>
          <a:uFillTx/>
          <a:latin typeface="Gill Sans MT"/>
          <a:ea typeface="Gill Sans MT"/>
          <a:cs typeface="Gill Sans MT"/>
          <a:sym typeface="Gill Sans MT"/>
        </a:defRPr>
      </a:lvl1pPr>
      <a:lvl2pPr marL="0" marR="0" indent="0" algn="l" defTabSz="914400" rtl="0" latinLnBrk="0">
        <a:lnSpc>
          <a:spcPct val="100000"/>
        </a:lnSpc>
        <a:spcBef>
          <a:spcPts val="0"/>
        </a:spcBef>
        <a:spcAft>
          <a:spcPts val="0"/>
        </a:spcAft>
        <a:buClrTx/>
        <a:buSzTx/>
        <a:buFontTx/>
        <a:buNone/>
        <a:tabLst/>
        <a:defRPr sz="4300" b="0" i="0" u="none" strike="noStrike" cap="none" spc="0" baseline="0">
          <a:solidFill>
            <a:srgbClr val="572314"/>
          </a:solidFill>
          <a:effectLst>
            <a:outerShdw blurRad="50800" dist="30000" dir="5400000" rotWithShape="0">
              <a:srgbClr val="000000">
                <a:alpha val="30000"/>
              </a:srgbClr>
            </a:outerShdw>
          </a:effectLst>
          <a:uFillTx/>
          <a:latin typeface="Gill Sans MT"/>
          <a:ea typeface="Gill Sans MT"/>
          <a:cs typeface="Gill Sans MT"/>
          <a:sym typeface="Gill Sans MT"/>
        </a:defRPr>
      </a:lvl2pPr>
      <a:lvl3pPr marL="0" marR="0" indent="0" algn="l" defTabSz="914400" rtl="0" latinLnBrk="0">
        <a:lnSpc>
          <a:spcPct val="100000"/>
        </a:lnSpc>
        <a:spcBef>
          <a:spcPts val="0"/>
        </a:spcBef>
        <a:spcAft>
          <a:spcPts val="0"/>
        </a:spcAft>
        <a:buClrTx/>
        <a:buSzTx/>
        <a:buFontTx/>
        <a:buNone/>
        <a:tabLst/>
        <a:defRPr sz="4300" b="0" i="0" u="none" strike="noStrike" cap="none" spc="0" baseline="0">
          <a:solidFill>
            <a:srgbClr val="572314"/>
          </a:solidFill>
          <a:effectLst>
            <a:outerShdw blurRad="50800" dist="30000" dir="5400000" rotWithShape="0">
              <a:srgbClr val="000000">
                <a:alpha val="30000"/>
              </a:srgbClr>
            </a:outerShdw>
          </a:effectLst>
          <a:uFillTx/>
          <a:latin typeface="Gill Sans MT"/>
          <a:ea typeface="Gill Sans MT"/>
          <a:cs typeface="Gill Sans MT"/>
          <a:sym typeface="Gill Sans MT"/>
        </a:defRPr>
      </a:lvl3pPr>
      <a:lvl4pPr marL="0" marR="0" indent="0" algn="l" defTabSz="914400" rtl="0" latinLnBrk="0">
        <a:lnSpc>
          <a:spcPct val="100000"/>
        </a:lnSpc>
        <a:spcBef>
          <a:spcPts val="0"/>
        </a:spcBef>
        <a:spcAft>
          <a:spcPts val="0"/>
        </a:spcAft>
        <a:buClrTx/>
        <a:buSzTx/>
        <a:buFontTx/>
        <a:buNone/>
        <a:tabLst/>
        <a:defRPr sz="4300" b="0" i="0" u="none" strike="noStrike" cap="none" spc="0" baseline="0">
          <a:solidFill>
            <a:srgbClr val="572314"/>
          </a:solidFill>
          <a:effectLst>
            <a:outerShdw blurRad="50800" dist="30000" dir="5400000" rotWithShape="0">
              <a:srgbClr val="000000">
                <a:alpha val="30000"/>
              </a:srgbClr>
            </a:outerShdw>
          </a:effectLst>
          <a:uFillTx/>
          <a:latin typeface="Gill Sans MT"/>
          <a:ea typeface="Gill Sans MT"/>
          <a:cs typeface="Gill Sans MT"/>
          <a:sym typeface="Gill Sans MT"/>
        </a:defRPr>
      </a:lvl4pPr>
      <a:lvl5pPr marL="0" marR="0" indent="0" algn="l" defTabSz="914400" rtl="0" latinLnBrk="0">
        <a:lnSpc>
          <a:spcPct val="100000"/>
        </a:lnSpc>
        <a:spcBef>
          <a:spcPts val="0"/>
        </a:spcBef>
        <a:spcAft>
          <a:spcPts val="0"/>
        </a:spcAft>
        <a:buClrTx/>
        <a:buSzTx/>
        <a:buFontTx/>
        <a:buNone/>
        <a:tabLst/>
        <a:defRPr sz="4300" b="0" i="0" u="none" strike="noStrike" cap="none" spc="0" baseline="0">
          <a:solidFill>
            <a:srgbClr val="572314"/>
          </a:solidFill>
          <a:effectLst>
            <a:outerShdw blurRad="50800" dist="30000" dir="5400000" rotWithShape="0">
              <a:srgbClr val="000000">
                <a:alpha val="30000"/>
              </a:srgbClr>
            </a:outerShdw>
          </a:effectLst>
          <a:uFillTx/>
          <a:latin typeface="Gill Sans MT"/>
          <a:ea typeface="Gill Sans MT"/>
          <a:cs typeface="Gill Sans MT"/>
          <a:sym typeface="Gill Sans MT"/>
        </a:defRPr>
      </a:lvl5pPr>
      <a:lvl6pPr marL="0" marR="0" indent="0" algn="l" defTabSz="914400" rtl="0" latinLnBrk="0">
        <a:lnSpc>
          <a:spcPct val="100000"/>
        </a:lnSpc>
        <a:spcBef>
          <a:spcPts val="0"/>
        </a:spcBef>
        <a:spcAft>
          <a:spcPts val="0"/>
        </a:spcAft>
        <a:buClrTx/>
        <a:buSzTx/>
        <a:buFontTx/>
        <a:buNone/>
        <a:tabLst/>
        <a:defRPr sz="4300" b="0" i="0" u="none" strike="noStrike" cap="none" spc="0" baseline="0">
          <a:solidFill>
            <a:srgbClr val="572314"/>
          </a:solidFill>
          <a:effectLst>
            <a:outerShdw blurRad="50800" dist="30000" dir="5400000" rotWithShape="0">
              <a:srgbClr val="000000">
                <a:alpha val="30000"/>
              </a:srgbClr>
            </a:outerShdw>
          </a:effectLst>
          <a:uFillTx/>
          <a:latin typeface="Gill Sans MT"/>
          <a:ea typeface="Gill Sans MT"/>
          <a:cs typeface="Gill Sans MT"/>
          <a:sym typeface="Gill Sans MT"/>
        </a:defRPr>
      </a:lvl6pPr>
      <a:lvl7pPr marL="0" marR="0" indent="0" algn="l" defTabSz="914400" rtl="0" latinLnBrk="0">
        <a:lnSpc>
          <a:spcPct val="100000"/>
        </a:lnSpc>
        <a:spcBef>
          <a:spcPts val="0"/>
        </a:spcBef>
        <a:spcAft>
          <a:spcPts val="0"/>
        </a:spcAft>
        <a:buClrTx/>
        <a:buSzTx/>
        <a:buFontTx/>
        <a:buNone/>
        <a:tabLst/>
        <a:defRPr sz="4300" b="0" i="0" u="none" strike="noStrike" cap="none" spc="0" baseline="0">
          <a:solidFill>
            <a:srgbClr val="572314"/>
          </a:solidFill>
          <a:effectLst>
            <a:outerShdw blurRad="50800" dist="30000" dir="5400000" rotWithShape="0">
              <a:srgbClr val="000000">
                <a:alpha val="30000"/>
              </a:srgbClr>
            </a:outerShdw>
          </a:effectLst>
          <a:uFillTx/>
          <a:latin typeface="Gill Sans MT"/>
          <a:ea typeface="Gill Sans MT"/>
          <a:cs typeface="Gill Sans MT"/>
          <a:sym typeface="Gill Sans MT"/>
        </a:defRPr>
      </a:lvl7pPr>
      <a:lvl8pPr marL="0" marR="0" indent="0" algn="l" defTabSz="914400" rtl="0" latinLnBrk="0">
        <a:lnSpc>
          <a:spcPct val="100000"/>
        </a:lnSpc>
        <a:spcBef>
          <a:spcPts val="0"/>
        </a:spcBef>
        <a:spcAft>
          <a:spcPts val="0"/>
        </a:spcAft>
        <a:buClrTx/>
        <a:buSzTx/>
        <a:buFontTx/>
        <a:buNone/>
        <a:tabLst/>
        <a:defRPr sz="4300" b="0" i="0" u="none" strike="noStrike" cap="none" spc="0" baseline="0">
          <a:solidFill>
            <a:srgbClr val="572314"/>
          </a:solidFill>
          <a:effectLst>
            <a:outerShdw blurRad="50800" dist="30000" dir="5400000" rotWithShape="0">
              <a:srgbClr val="000000">
                <a:alpha val="30000"/>
              </a:srgbClr>
            </a:outerShdw>
          </a:effectLst>
          <a:uFillTx/>
          <a:latin typeface="Gill Sans MT"/>
          <a:ea typeface="Gill Sans MT"/>
          <a:cs typeface="Gill Sans MT"/>
          <a:sym typeface="Gill Sans MT"/>
        </a:defRPr>
      </a:lvl8pPr>
      <a:lvl9pPr marL="0" marR="0" indent="0" algn="l" defTabSz="914400" rtl="0" latinLnBrk="0">
        <a:lnSpc>
          <a:spcPct val="100000"/>
        </a:lnSpc>
        <a:spcBef>
          <a:spcPts val="0"/>
        </a:spcBef>
        <a:spcAft>
          <a:spcPts val="0"/>
        </a:spcAft>
        <a:buClrTx/>
        <a:buSzTx/>
        <a:buFontTx/>
        <a:buNone/>
        <a:tabLst/>
        <a:defRPr sz="4300" b="0" i="0" u="none" strike="noStrike" cap="none" spc="0" baseline="0">
          <a:solidFill>
            <a:srgbClr val="572314"/>
          </a:solidFill>
          <a:effectLst>
            <a:outerShdw blurRad="50800" dist="30000" dir="5400000" rotWithShape="0">
              <a:srgbClr val="000000">
                <a:alpha val="30000"/>
              </a:srgbClr>
            </a:outerShdw>
          </a:effectLst>
          <a:uFillTx/>
          <a:latin typeface="Gill Sans MT"/>
          <a:ea typeface="Gill Sans MT"/>
          <a:cs typeface="Gill Sans MT"/>
          <a:sym typeface="Gill Sans MT"/>
        </a:defRPr>
      </a:lvl9pPr>
    </p:titleStyle>
    <p:bodyStyle>
      <a:lvl1pPr marL="365759" marR="0" indent="-283463" algn="l" defTabSz="914400" rtl="0" latinLnBrk="0">
        <a:lnSpc>
          <a:spcPct val="100000"/>
        </a:lnSpc>
        <a:spcBef>
          <a:spcPts val="600"/>
        </a:spcBef>
        <a:spcAft>
          <a:spcPts val="0"/>
        </a:spcAft>
        <a:buClr>
          <a:schemeClr val="accent1"/>
        </a:buClr>
        <a:buSzPct val="80000"/>
        <a:buFontTx/>
        <a:buChar char="●"/>
        <a:tabLst/>
        <a:defRPr sz="2800" b="0" i="0" u="none" strike="noStrike" cap="none" spc="0" baseline="0">
          <a:solidFill>
            <a:srgbClr val="000000"/>
          </a:solidFill>
          <a:uFillTx/>
          <a:latin typeface="Gill Sans MT"/>
          <a:ea typeface="Gill Sans MT"/>
          <a:cs typeface="Gill Sans MT"/>
          <a:sym typeface="Gill Sans MT"/>
        </a:defRPr>
      </a:lvl1pPr>
      <a:lvl2pPr marL="679704" marR="0" indent="-277368" algn="l" defTabSz="914400" rtl="0" latinLnBrk="0">
        <a:lnSpc>
          <a:spcPct val="100000"/>
        </a:lnSpc>
        <a:spcBef>
          <a:spcPts val="600"/>
        </a:spcBef>
        <a:spcAft>
          <a:spcPts val="0"/>
        </a:spcAft>
        <a:buClr>
          <a:schemeClr val="accent1"/>
        </a:buClr>
        <a:buSzPct val="100000"/>
        <a:buFontTx/>
        <a:buChar char="◦"/>
        <a:tabLst/>
        <a:defRPr sz="2800" b="0" i="0" u="none" strike="noStrike" cap="none" spc="0" baseline="0">
          <a:solidFill>
            <a:srgbClr val="000000"/>
          </a:solidFill>
          <a:uFillTx/>
          <a:latin typeface="Gill Sans MT"/>
          <a:ea typeface="Gill Sans MT"/>
          <a:cs typeface="Gill Sans MT"/>
          <a:sym typeface="Gill Sans MT"/>
        </a:defRPr>
      </a:lvl2pPr>
      <a:lvl3pPr marL="978407" marR="0" indent="-320039" algn="l" defTabSz="914400" rtl="0" latinLnBrk="0">
        <a:lnSpc>
          <a:spcPct val="100000"/>
        </a:lnSpc>
        <a:spcBef>
          <a:spcPts val="600"/>
        </a:spcBef>
        <a:spcAft>
          <a:spcPts val="0"/>
        </a:spcAft>
        <a:buClr>
          <a:schemeClr val="accent1"/>
        </a:buClr>
        <a:buSzPct val="100000"/>
        <a:buFontTx/>
        <a:buChar char="●"/>
        <a:tabLst/>
        <a:defRPr sz="2800" b="0" i="0" u="none" strike="noStrike" cap="none" spc="0" baseline="0">
          <a:solidFill>
            <a:srgbClr val="000000"/>
          </a:solidFill>
          <a:uFillTx/>
          <a:latin typeface="Gill Sans MT"/>
          <a:ea typeface="Gill Sans MT"/>
          <a:cs typeface="Gill Sans MT"/>
          <a:sym typeface="Gill Sans MT"/>
        </a:defRPr>
      </a:lvl3pPr>
      <a:lvl4pPr marL="1166774" marR="0" indent="-243230" algn="l" defTabSz="914400" rtl="0" latinLnBrk="0">
        <a:lnSpc>
          <a:spcPct val="100000"/>
        </a:lnSpc>
        <a:spcBef>
          <a:spcPts val="600"/>
        </a:spcBef>
        <a:spcAft>
          <a:spcPts val="0"/>
        </a:spcAft>
        <a:buClr>
          <a:schemeClr val="accent1"/>
        </a:buClr>
        <a:buSzPct val="100000"/>
        <a:buFontTx/>
        <a:buChar char="●"/>
        <a:tabLst/>
        <a:defRPr sz="2800" b="0" i="0" u="none" strike="noStrike" cap="none" spc="0" baseline="0">
          <a:solidFill>
            <a:srgbClr val="000000"/>
          </a:solidFill>
          <a:uFillTx/>
          <a:latin typeface="Gill Sans MT"/>
          <a:ea typeface="Gill Sans MT"/>
          <a:cs typeface="Gill Sans MT"/>
          <a:sym typeface="Gill Sans MT"/>
        </a:defRPr>
      </a:lvl4pPr>
      <a:lvl5pPr marL="1371600" marR="0" indent="-256032" algn="l" defTabSz="914400" rtl="0" latinLnBrk="0">
        <a:lnSpc>
          <a:spcPct val="100000"/>
        </a:lnSpc>
        <a:spcBef>
          <a:spcPts val="600"/>
        </a:spcBef>
        <a:spcAft>
          <a:spcPts val="0"/>
        </a:spcAft>
        <a:buClr>
          <a:schemeClr val="accent1"/>
        </a:buClr>
        <a:buSzPct val="100000"/>
        <a:buFontTx/>
        <a:buChar char="●"/>
        <a:tabLst/>
        <a:defRPr sz="2800" b="0" i="0" u="none" strike="noStrike" cap="none" spc="0" baseline="0">
          <a:solidFill>
            <a:srgbClr val="000000"/>
          </a:solidFill>
          <a:uFillTx/>
          <a:latin typeface="Gill Sans MT"/>
          <a:ea typeface="Gill Sans MT"/>
          <a:cs typeface="Gill Sans MT"/>
          <a:sym typeface="Gill Sans MT"/>
        </a:defRPr>
      </a:lvl5pPr>
      <a:lvl6pPr marL="1581912" marR="0" indent="-256032" algn="l" defTabSz="914400" rtl="0" latinLnBrk="0">
        <a:lnSpc>
          <a:spcPct val="100000"/>
        </a:lnSpc>
        <a:spcBef>
          <a:spcPts val="600"/>
        </a:spcBef>
        <a:spcAft>
          <a:spcPts val="0"/>
        </a:spcAft>
        <a:buClr>
          <a:schemeClr val="accent1"/>
        </a:buClr>
        <a:buSzPct val="100000"/>
        <a:buFontTx/>
        <a:buChar char="●"/>
        <a:tabLst/>
        <a:defRPr sz="2800" b="0" i="0" u="none" strike="noStrike" cap="none" spc="0" baseline="0">
          <a:solidFill>
            <a:srgbClr val="000000"/>
          </a:solidFill>
          <a:uFillTx/>
          <a:latin typeface="Gill Sans MT"/>
          <a:ea typeface="Gill Sans MT"/>
          <a:cs typeface="Gill Sans MT"/>
          <a:sym typeface="Gill Sans MT"/>
        </a:defRPr>
      </a:lvl6pPr>
      <a:lvl7pPr marL="1792223" marR="0" indent="-256031" algn="l" defTabSz="914400" rtl="0" latinLnBrk="0">
        <a:lnSpc>
          <a:spcPct val="100000"/>
        </a:lnSpc>
        <a:spcBef>
          <a:spcPts val="600"/>
        </a:spcBef>
        <a:spcAft>
          <a:spcPts val="0"/>
        </a:spcAft>
        <a:buClr>
          <a:schemeClr val="accent1"/>
        </a:buClr>
        <a:buSzPct val="100000"/>
        <a:buFontTx/>
        <a:buChar char="●"/>
        <a:tabLst/>
        <a:defRPr sz="2800" b="0" i="0" u="none" strike="noStrike" cap="none" spc="0" baseline="0">
          <a:solidFill>
            <a:srgbClr val="000000"/>
          </a:solidFill>
          <a:uFillTx/>
          <a:latin typeface="Gill Sans MT"/>
          <a:ea typeface="Gill Sans MT"/>
          <a:cs typeface="Gill Sans MT"/>
          <a:sym typeface="Gill Sans MT"/>
        </a:defRPr>
      </a:lvl7pPr>
      <a:lvl8pPr marL="1993391" marR="0" indent="-256031" algn="l" defTabSz="914400" rtl="0" latinLnBrk="0">
        <a:lnSpc>
          <a:spcPct val="100000"/>
        </a:lnSpc>
        <a:spcBef>
          <a:spcPts val="600"/>
        </a:spcBef>
        <a:spcAft>
          <a:spcPts val="0"/>
        </a:spcAft>
        <a:buClr>
          <a:schemeClr val="accent1"/>
        </a:buClr>
        <a:buSzPct val="100000"/>
        <a:buFontTx/>
        <a:buChar char="●"/>
        <a:tabLst/>
        <a:defRPr sz="2800" b="0" i="0" u="none" strike="noStrike" cap="none" spc="0" baseline="0">
          <a:solidFill>
            <a:srgbClr val="000000"/>
          </a:solidFill>
          <a:uFillTx/>
          <a:latin typeface="Gill Sans MT"/>
          <a:ea typeface="Gill Sans MT"/>
          <a:cs typeface="Gill Sans MT"/>
          <a:sym typeface="Gill Sans MT"/>
        </a:defRPr>
      </a:lvl8pPr>
      <a:lvl9pPr marL="2203703" marR="0" indent="-256031" algn="l" defTabSz="914400" rtl="0" latinLnBrk="0">
        <a:lnSpc>
          <a:spcPct val="100000"/>
        </a:lnSpc>
        <a:spcBef>
          <a:spcPts val="600"/>
        </a:spcBef>
        <a:spcAft>
          <a:spcPts val="0"/>
        </a:spcAft>
        <a:buClr>
          <a:schemeClr val="accent1"/>
        </a:buClr>
        <a:buSzPct val="100000"/>
        <a:buFontTx/>
        <a:buChar char="●"/>
        <a:tabLst/>
        <a:defRPr sz="2800" b="0" i="0" u="none" strike="noStrike" cap="none" spc="0" baseline="0">
          <a:solidFill>
            <a:srgbClr val="000000"/>
          </a:solidFill>
          <a:uFillTx/>
          <a:latin typeface="Gill Sans MT"/>
          <a:ea typeface="Gill Sans MT"/>
          <a:cs typeface="Gill Sans MT"/>
          <a:sym typeface="Gill Sans MT"/>
        </a:defRPr>
      </a:lvl9pPr>
    </p:bodyStyle>
    <p:otherStyle>
      <a:lvl1pPr marL="0" marR="0" indent="0" algn="ct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Gill Sans MT"/>
        </a:defRPr>
      </a:lvl1pPr>
      <a:lvl2pPr marL="0" marR="0" indent="457200" algn="ct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Gill Sans MT"/>
        </a:defRPr>
      </a:lvl2pPr>
      <a:lvl3pPr marL="0" marR="0" indent="914400" algn="ct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Gill Sans MT"/>
        </a:defRPr>
      </a:lvl3pPr>
      <a:lvl4pPr marL="0" marR="0" indent="1371600" algn="ct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Gill Sans MT"/>
        </a:defRPr>
      </a:lvl4pPr>
      <a:lvl5pPr marL="0" marR="0" indent="1828800" algn="ct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Gill Sans MT"/>
        </a:defRPr>
      </a:lvl5pPr>
      <a:lvl6pPr marL="0" marR="0" indent="2286000" algn="ct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Gill Sans MT"/>
        </a:defRPr>
      </a:lvl6pPr>
      <a:lvl7pPr marL="0" marR="0" indent="2743200" algn="ct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Gill Sans MT"/>
        </a:defRPr>
      </a:lvl7pPr>
      <a:lvl8pPr marL="0" marR="0" indent="3200400" algn="ct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Gill Sans MT"/>
        </a:defRPr>
      </a:lvl8pPr>
      <a:lvl9pPr marL="0" marR="0" indent="3657600" algn="ct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Gill Sans M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 name="標題 1"/>
          <p:cNvSpPr txBox="1">
            <a:spLocks noGrp="1"/>
          </p:cNvSpPr>
          <p:nvPr>
            <p:ph type="title"/>
          </p:nvPr>
        </p:nvSpPr>
        <p:spPr>
          <a:xfrm>
            <a:off x="1435607" y="274638"/>
            <a:ext cx="7498082" cy="1143001"/>
          </a:xfrm>
          <a:prstGeom prst="rect">
            <a:avLst/>
          </a:prstGeom>
        </p:spPr>
        <p:txBody>
          <a:bodyPr/>
          <a:lstStyle/>
          <a:p>
            <a:r>
              <a:rPr dirty="0" smtClean="0"/>
              <a:t>Homework</a:t>
            </a:r>
            <a:r>
              <a:rPr lang="zh-TW" altLang="en-US" dirty="0" smtClean="0"/>
              <a:t> </a:t>
            </a:r>
            <a:r>
              <a:rPr lang="en-US" altLang="zh-TW" dirty="0" smtClean="0"/>
              <a:t>1</a:t>
            </a:r>
            <a:endParaRPr dirty="0"/>
          </a:p>
        </p:txBody>
      </p:sp>
      <p:sp>
        <p:nvSpPr>
          <p:cNvPr id="378" name="內容版面配置區 2"/>
          <p:cNvSpPr txBox="1"/>
          <p:nvPr/>
        </p:nvSpPr>
        <p:spPr>
          <a:xfrm>
            <a:off x="1305719" y="1260000"/>
            <a:ext cx="6975690" cy="4876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pPr marL="365759" indent="-283463">
              <a:spcBef>
                <a:spcPts val="600"/>
              </a:spcBef>
              <a:buClr>
                <a:schemeClr val="accent1"/>
              </a:buClr>
              <a:buSzPct val="80000"/>
              <a:buFont typeface="Arial"/>
              <a:buChar char="•"/>
              <a:defRPr sz="2800"/>
            </a:pPr>
            <a:r>
              <a:t>greatest common divisor</a:t>
            </a:r>
          </a:p>
          <a:p>
            <a:pPr marL="365759" indent="-283463">
              <a:spcBef>
                <a:spcPts val="600"/>
              </a:spcBef>
              <a:buClr>
                <a:schemeClr val="accent1"/>
              </a:buClr>
              <a:buSzPct val="80000"/>
              <a:buFont typeface="Arial"/>
              <a:buChar char="•"/>
              <a:defRPr sz="2600"/>
            </a:pPr>
            <a:r>
              <a:t>Please enter two integers, use the while loop to design a program, and find the greatest common </a:t>
            </a:r>
            <a:r>
              <a:rPr sz="2400"/>
              <a:t>divisor</a:t>
            </a:r>
            <a:endParaRPr sz="2800"/>
          </a:p>
          <a:p>
            <a:pPr marL="365759" indent="-283463">
              <a:spcBef>
                <a:spcPts val="600"/>
              </a:spcBef>
              <a:buClr>
                <a:schemeClr val="accent1"/>
              </a:buClr>
              <a:buSzPct val="80000"/>
              <a:buFont typeface="Arial"/>
              <a:buChar char="•"/>
              <a:defRPr sz="2600"/>
            </a:pPr>
            <a:endParaRPr sz="2800"/>
          </a:p>
          <a:p>
            <a:pPr marL="365759" indent="-283463">
              <a:spcBef>
                <a:spcPts val="600"/>
              </a:spcBef>
              <a:buClr>
                <a:schemeClr val="accent1"/>
              </a:buClr>
              <a:buSzPct val="80000"/>
              <a:buFont typeface="Arial"/>
              <a:buChar char="•"/>
              <a:defRPr sz="2600"/>
            </a:pPr>
            <a:endParaRPr sz="2800"/>
          </a:p>
        </p:txBody>
      </p:sp>
      <p:pic>
        <p:nvPicPr>
          <p:cNvPr id="379" name="Picture 5" descr="Picture 5"/>
          <p:cNvPicPr>
            <a:picLocks noChangeAspect="1"/>
          </p:cNvPicPr>
          <p:nvPr/>
        </p:nvPicPr>
        <p:blipFill>
          <a:blip r:embed="rId2">
            <a:extLst/>
          </a:blip>
          <a:stretch>
            <a:fillRect/>
          </a:stretch>
        </p:blipFill>
        <p:spPr>
          <a:xfrm>
            <a:off x="1857750" y="3593094"/>
            <a:ext cx="3959340" cy="1637161"/>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標題 1"/>
          <p:cNvSpPr txBox="1">
            <a:spLocks noGrp="1"/>
          </p:cNvSpPr>
          <p:nvPr>
            <p:ph type="title"/>
          </p:nvPr>
        </p:nvSpPr>
        <p:spPr>
          <a:xfrm>
            <a:off x="1435607" y="274638"/>
            <a:ext cx="7498082" cy="1143001"/>
          </a:xfrm>
          <a:prstGeom prst="rect">
            <a:avLst/>
          </a:prstGeom>
        </p:spPr>
        <p:txBody>
          <a:bodyPr/>
          <a:lstStyle/>
          <a:p>
            <a:r>
              <a:rPr dirty="0" smtClean="0"/>
              <a:t>Homework</a:t>
            </a:r>
            <a:r>
              <a:rPr lang="zh-TW" altLang="en-US" dirty="0" smtClean="0"/>
              <a:t> </a:t>
            </a:r>
            <a:r>
              <a:rPr lang="en-US" altLang="zh-TW" dirty="0" smtClean="0"/>
              <a:t>2</a:t>
            </a:r>
            <a:endParaRPr dirty="0"/>
          </a:p>
        </p:txBody>
      </p:sp>
      <p:sp>
        <p:nvSpPr>
          <p:cNvPr id="382" name="內容版面配置區 2"/>
          <p:cNvSpPr txBox="1"/>
          <p:nvPr/>
        </p:nvSpPr>
        <p:spPr>
          <a:xfrm>
            <a:off x="1305719" y="1260000"/>
            <a:ext cx="6975690" cy="4876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pPr marL="365759" indent="-283463">
              <a:spcBef>
                <a:spcPts val="600"/>
              </a:spcBef>
              <a:buClr>
                <a:schemeClr val="accent1"/>
              </a:buClr>
              <a:buSzPct val="80000"/>
              <a:buFont typeface="Arial"/>
              <a:buChar char="•"/>
              <a:defRPr sz="2400"/>
            </a:pPr>
            <a:r>
              <a:t>perfect number</a:t>
            </a:r>
          </a:p>
          <a:p>
            <a:pPr marL="365759" indent="-283463">
              <a:spcBef>
                <a:spcPts val="600"/>
              </a:spcBef>
              <a:buClr>
                <a:schemeClr val="accent1"/>
              </a:buClr>
              <a:buSzPct val="80000"/>
              <a:buFont typeface="Arial"/>
              <a:buChar char="•"/>
              <a:defRPr sz="2400"/>
            </a:pPr>
            <a:r>
              <a:t>If a number is exactly equal to the sum of its divisors (not including itself), then this number is called a perfect number。</a:t>
            </a:r>
          </a:p>
          <a:p>
            <a:pPr marL="365759" indent="-283463">
              <a:spcBef>
                <a:spcPts val="600"/>
              </a:spcBef>
              <a:buClr>
                <a:schemeClr val="accent1"/>
              </a:buClr>
              <a:buSzPct val="80000"/>
              <a:buFont typeface="Arial"/>
              <a:buChar char="•"/>
              <a:defRPr sz="2400"/>
            </a:pPr>
            <a:r>
              <a:t>For example : 6 = 1 + 2 + 3。 Try to design a program, the user enters any integer, and the output is all perfect numbers less than this integer (including this integer). </a:t>
            </a:r>
          </a:p>
          <a:p>
            <a:pPr marL="365759" indent="-283463">
              <a:spcBef>
                <a:spcPts val="600"/>
              </a:spcBef>
              <a:buClr>
                <a:schemeClr val="accent1"/>
              </a:buClr>
              <a:buSzPct val="80000"/>
              <a:buFont typeface="Arial"/>
              <a:buChar char="•"/>
              <a:defRPr sz="2400"/>
            </a:pPr>
            <a:endParaRPr/>
          </a:p>
        </p:txBody>
      </p:sp>
      <p:pic>
        <p:nvPicPr>
          <p:cNvPr id="383" name="圖片 4" descr="圖片 4"/>
          <p:cNvPicPr>
            <a:picLocks noChangeAspect="1"/>
          </p:cNvPicPr>
          <p:nvPr/>
        </p:nvPicPr>
        <p:blipFill>
          <a:blip r:embed="rId2">
            <a:extLst/>
          </a:blip>
          <a:srcRect l="12988" t="22700" r="75987" b="59800"/>
          <a:stretch>
            <a:fillRect/>
          </a:stretch>
        </p:blipFill>
        <p:spPr>
          <a:xfrm>
            <a:off x="5954151" y="4152689"/>
            <a:ext cx="2736305" cy="2443130"/>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 name="標題 1"/>
          <p:cNvSpPr txBox="1">
            <a:spLocks noGrp="1"/>
          </p:cNvSpPr>
          <p:nvPr>
            <p:ph type="title"/>
          </p:nvPr>
        </p:nvSpPr>
        <p:spPr>
          <a:xfrm>
            <a:off x="1435607" y="274638"/>
            <a:ext cx="7498082" cy="1143001"/>
          </a:xfrm>
          <a:prstGeom prst="rect">
            <a:avLst/>
          </a:prstGeom>
        </p:spPr>
        <p:txBody>
          <a:bodyPr/>
          <a:lstStyle/>
          <a:p>
            <a:r>
              <a:rPr dirty="0" smtClean="0"/>
              <a:t>Homework</a:t>
            </a:r>
            <a:r>
              <a:rPr lang="zh-TW" altLang="en-US" dirty="0" smtClean="0"/>
              <a:t> </a:t>
            </a:r>
            <a:r>
              <a:rPr lang="en-US" altLang="zh-TW" dirty="0" smtClean="0"/>
              <a:t>3</a:t>
            </a:r>
            <a:endParaRPr dirty="0"/>
          </a:p>
        </p:txBody>
      </p:sp>
      <p:sp>
        <p:nvSpPr>
          <p:cNvPr id="386" name="內容版面配置區 2"/>
          <p:cNvSpPr txBox="1"/>
          <p:nvPr/>
        </p:nvSpPr>
        <p:spPr>
          <a:xfrm>
            <a:off x="1161335" y="1144487"/>
            <a:ext cx="6975690" cy="4876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pPr marL="325526" indent="-252282" defTabSz="813816">
              <a:spcBef>
                <a:spcPts val="500"/>
              </a:spcBef>
              <a:buClr>
                <a:schemeClr val="accent1"/>
              </a:buClr>
              <a:buSzPct val="80000"/>
              <a:buFont typeface="Arial"/>
              <a:buChar char="•"/>
              <a:defRPr sz="2136" b="1"/>
            </a:pPr>
            <a:r>
              <a:t>Guess the number game</a:t>
            </a:r>
            <a:endParaRPr sz="2492"/>
          </a:p>
          <a:p>
            <a:pPr marL="325526" indent="-252282" defTabSz="813816">
              <a:spcBef>
                <a:spcPts val="500"/>
              </a:spcBef>
              <a:buClr>
                <a:schemeClr val="accent1"/>
              </a:buClr>
              <a:buSzPct val="80000"/>
              <a:buFont typeface="Arial"/>
              <a:buChar char="•"/>
              <a:defRPr sz="2136"/>
            </a:pPr>
            <a:r>
              <a:t>Use the random number generator to generate an integer between [1,100], allowing the user to guess the generated random number, and prompt whether it is "too large" or "too small" according to the user's guessed value, and the range will be changed accordingly.</a:t>
            </a:r>
            <a:endParaRPr sz="2492"/>
          </a:p>
          <a:p>
            <a:pPr marL="325526" indent="-252282" defTabSz="813816">
              <a:spcBef>
                <a:spcPts val="500"/>
              </a:spcBef>
              <a:buClr>
                <a:schemeClr val="accent1"/>
              </a:buClr>
              <a:buSzPct val="80000"/>
              <a:buFont typeface="Arial"/>
              <a:buChar char="•"/>
              <a:defRPr sz="2136"/>
            </a:pPr>
            <a:r>
              <a:t>If the guessed value is out of range, it will prompt ”超出範圍”</a:t>
            </a:r>
            <a:endParaRPr sz="2492"/>
          </a:p>
          <a:p>
            <a:pPr marL="325526" indent="-252282" defTabSz="813816">
              <a:spcBef>
                <a:spcPts val="500"/>
              </a:spcBef>
              <a:buClr>
                <a:schemeClr val="accent1"/>
              </a:buClr>
              <a:buSzPct val="80000"/>
              <a:buFont typeface="Arial"/>
              <a:buChar char="•"/>
              <a:defRPr sz="2136"/>
            </a:pPr>
            <a:r>
              <a:t>prompt : while(1) , continue </a:t>
            </a:r>
          </a:p>
          <a:p>
            <a:pPr indent="73243" defTabSz="813816">
              <a:spcBef>
                <a:spcPts val="500"/>
              </a:spcBef>
              <a:defRPr sz="2136"/>
            </a:pPr>
            <a:r>
              <a:t>               , break</a:t>
            </a:r>
            <a:endParaRPr sz="2492"/>
          </a:p>
          <a:p>
            <a:pPr marL="325526" indent="-252282" defTabSz="813816">
              <a:spcBef>
                <a:spcPts val="500"/>
              </a:spcBef>
              <a:buClr>
                <a:schemeClr val="accent1"/>
              </a:buClr>
              <a:buSzPct val="80000"/>
              <a:buFont typeface="Arial"/>
              <a:buChar char="•"/>
              <a:defRPr sz="2314"/>
            </a:pPr>
            <a:endParaRPr sz="2492"/>
          </a:p>
        </p:txBody>
      </p:sp>
      <p:pic>
        <p:nvPicPr>
          <p:cNvPr id="387" name="圖片 5" descr="圖片 5"/>
          <p:cNvPicPr>
            <a:picLocks noChangeAspect="1"/>
          </p:cNvPicPr>
          <p:nvPr/>
        </p:nvPicPr>
        <p:blipFill>
          <a:blip r:embed="rId2">
            <a:extLst/>
          </a:blip>
          <a:srcRect l="39763" t="22001" r="47637" b="55600"/>
          <a:stretch>
            <a:fillRect/>
          </a:stretch>
        </p:blipFill>
        <p:spPr>
          <a:xfrm>
            <a:off x="5513147" y="4135763"/>
            <a:ext cx="2376265" cy="2376265"/>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夏至">
  <a:themeElements>
    <a:clrScheme name="夏至">
      <a:dk1>
        <a:srgbClr val="000000"/>
      </a:dk1>
      <a:lt1>
        <a:srgbClr val="FFFFFF"/>
      </a:lt1>
      <a:dk2>
        <a:srgbClr val="A7A7A7"/>
      </a:dk2>
      <a:lt2>
        <a:srgbClr val="535353"/>
      </a:lt2>
      <a:accent1>
        <a:srgbClr val="3891A7"/>
      </a:accent1>
      <a:accent2>
        <a:srgbClr val="FEB80A"/>
      </a:accent2>
      <a:accent3>
        <a:srgbClr val="C32D2E"/>
      </a:accent3>
      <a:accent4>
        <a:srgbClr val="84AA33"/>
      </a:accent4>
      <a:accent5>
        <a:srgbClr val="964305"/>
      </a:accent5>
      <a:accent6>
        <a:srgbClr val="475A8D"/>
      </a:accent6>
      <a:hlink>
        <a:srgbClr val="0000FF"/>
      </a:hlink>
      <a:folHlink>
        <a:srgbClr val="FF00FF"/>
      </a:folHlink>
    </a:clrScheme>
    <a:fontScheme name="夏至">
      <a:majorFont>
        <a:latin typeface="Calibri"/>
        <a:ea typeface="Calibri"/>
        <a:cs typeface="Calibri"/>
      </a:majorFont>
      <a:minorFont>
        <a:latin typeface="Helvetica"/>
        <a:ea typeface="Helvetica"/>
        <a:cs typeface="Helvetica"/>
      </a:minorFont>
    </a:fontScheme>
    <a:fmtScheme name="夏至">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63500" dist="25400" dir="5400000" rotWithShape="0">
            <a:srgbClr val="000000">
              <a:alpha val="43137"/>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63500" dist="25400" dir="5400000" rotWithShape="0">
            <a:srgbClr val="000000">
              <a:alpha val="43137"/>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夏至">
  <a:themeElements>
    <a:clrScheme name="夏至">
      <a:dk1>
        <a:srgbClr val="000000"/>
      </a:dk1>
      <a:lt1>
        <a:srgbClr val="FFFFFF"/>
      </a:lt1>
      <a:dk2>
        <a:srgbClr val="A7A7A7"/>
      </a:dk2>
      <a:lt2>
        <a:srgbClr val="535353"/>
      </a:lt2>
      <a:accent1>
        <a:srgbClr val="3891A7"/>
      </a:accent1>
      <a:accent2>
        <a:srgbClr val="FEB80A"/>
      </a:accent2>
      <a:accent3>
        <a:srgbClr val="C32D2E"/>
      </a:accent3>
      <a:accent4>
        <a:srgbClr val="84AA33"/>
      </a:accent4>
      <a:accent5>
        <a:srgbClr val="964305"/>
      </a:accent5>
      <a:accent6>
        <a:srgbClr val="475A8D"/>
      </a:accent6>
      <a:hlink>
        <a:srgbClr val="0000FF"/>
      </a:hlink>
      <a:folHlink>
        <a:srgbClr val="FF00FF"/>
      </a:folHlink>
    </a:clrScheme>
    <a:fontScheme name="夏至">
      <a:majorFont>
        <a:latin typeface="Calibri"/>
        <a:ea typeface="Calibri"/>
        <a:cs typeface="Calibri"/>
      </a:majorFont>
      <a:minorFont>
        <a:latin typeface="Helvetica"/>
        <a:ea typeface="Helvetica"/>
        <a:cs typeface="Helvetica"/>
      </a:minorFont>
    </a:fontScheme>
    <a:fmtScheme name="夏至">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63500" dist="25400" dir="5400000" rotWithShape="0">
            <a:srgbClr val="000000">
              <a:alpha val="43137"/>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63500" dist="25400" dir="5400000" rotWithShape="0">
            <a:srgbClr val="000000">
              <a:alpha val="43137"/>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176</Words>
  <Application>Microsoft Office PowerPoint</Application>
  <PresentationFormat>如螢幕大小 (4:3)</PresentationFormat>
  <Paragraphs>13</Paragraphs>
  <Slides>3</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3</vt:i4>
      </vt:variant>
    </vt:vector>
  </HeadingPairs>
  <TitlesOfParts>
    <vt:vector size="7" baseType="lpstr">
      <vt:lpstr>Arial</vt:lpstr>
      <vt:lpstr>Calibri</vt:lpstr>
      <vt:lpstr>Gill Sans MT</vt:lpstr>
      <vt:lpstr>夏至</vt:lpstr>
      <vt:lpstr>Homework 1</vt:lpstr>
      <vt:lpstr>Homework 2</vt:lpstr>
      <vt:lpstr>Homework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Homework 1</dc:title>
  <cp:lastModifiedBy>user</cp:lastModifiedBy>
  <cp:revision>1</cp:revision>
  <dcterms:modified xsi:type="dcterms:W3CDTF">2020-10-05T08:46:55Z</dcterms:modified>
</cp:coreProperties>
</file>