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94293f0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94293f0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4293f0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4293f0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94293f0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94293f0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94293f02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94293f02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HW1-Matrix Multiplication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First, input m, n, p, which is the dimension of two matrix, A</a:t>
            </a:r>
            <a:r>
              <a:rPr baseline="-25000" lang="zh-TW"/>
              <a:t>m</a:t>
            </a:r>
            <a:r>
              <a:rPr baseline="-25000" lang="zh-TW"/>
              <a:t>*n</a:t>
            </a:r>
            <a:r>
              <a:rPr lang="zh-TW"/>
              <a:t>, B</a:t>
            </a:r>
            <a:r>
              <a:rPr baseline="-25000" lang="zh-TW"/>
              <a:t>n*p</a:t>
            </a:r>
            <a:r>
              <a:rPr lang="zh-TW"/>
              <a:t>，then, input the two matrices respectively with row major. Finally, output the multiplication of A and 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input: m, n, p(max dimension is 10), two matrices(A, 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output: A*B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HW1-Matrix Multiplication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400" y="1282738"/>
            <a:ext cx="33051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HW2-Position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Determine the positions of each letter in a given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input: a string containing only english characters (capitalized and not capitalized)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output: the positions of each letter in order a~z, then A~Z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HW2-Position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725" y="1591950"/>
            <a:ext cx="2608075" cy="1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