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embeddedFontLst>
    <p:embeddedFont>
      <p:font typeface="Gill Sans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tWFYsUrpqvZp/VE6nT2hxMWHP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bold.fntdata"/><Relationship Id="rId10" Type="http://schemas.openxmlformats.org/officeDocument/2006/relationships/font" Target="fonts/GillSans-regular.fntdata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06db0a3ba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a06db0a3b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a06db0a3b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06db0a3ba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06db0a3b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a06db0a3ba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06db0a3ba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06db0a3ba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a06db0a3ba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2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2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5" name="Google Shape;85;p12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12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3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106" name="Google Shape;106;p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714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"/>
              <a:buFont typeface="Noto Sans Symbols"/>
              <a:buChar char="●"/>
            </a:pPr>
            <a:r>
              <a:rPr lang="en-US"/>
              <a:t>You are now a reporter. Recently there is a murder that involves juvenile delinquency</a:t>
            </a:r>
            <a:r>
              <a:rPr lang="en-US" sz="2200"/>
              <a:t>(</a:t>
            </a:r>
            <a:r>
              <a:rPr lang="en-US" sz="2200"/>
              <a:t>青少年犯罪</a:t>
            </a:r>
            <a:r>
              <a:rPr lang="en-US"/>
              <a:t>). Given a raw “input.txt” file that contains the report with the teenange name, your job is to write a program that replaces the specific words with “***” to  protect the teenagers. Finally, save the revised file to another file named “output.txt”.</a:t>
            </a:r>
            <a:endParaRPr/>
          </a:p>
          <a:p>
            <a:pPr indent="0" lvl="0" marL="640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1714" lvl="1" marL="365760" rtl="0" algn="l">
              <a:spcBef>
                <a:spcPts val="0"/>
              </a:spcBef>
              <a:spcAft>
                <a:spcPts val="0"/>
              </a:spcAft>
              <a:buSzPts val="1420"/>
              <a:buFont typeface="Noto Sans Symbols"/>
              <a:buChar char="●"/>
            </a:pPr>
            <a:r>
              <a:rPr lang="en-US"/>
              <a:t>Input: the number of words to be replaced</a:t>
            </a:r>
            <a:endParaRPr/>
          </a:p>
          <a:p>
            <a:pPr indent="0" lvl="0" marL="3657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the first word</a:t>
            </a:r>
            <a:endParaRPr sz="2400"/>
          </a:p>
          <a:p>
            <a:pPr indent="0" lvl="0" marL="3657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the second word</a:t>
            </a:r>
            <a:endParaRPr sz="2400"/>
          </a:p>
          <a:p>
            <a:pPr indent="0" lvl="0" marL="3657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…</a:t>
            </a:r>
            <a:endParaRPr sz="2400"/>
          </a:p>
          <a:p>
            <a:pPr indent="-251714" lvl="1" marL="365760" rtl="0" algn="l">
              <a:spcBef>
                <a:spcPts val="0"/>
              </a:spcBef>
              <a:spcAft>
                <a:spcPts val="0"/>
              </a:spcAft>
              <a:buSzPts val="1420"/>
              <a:buFont typeface="Noto Sans Symbols"/>
              <a:buChar char="●"/>
            </a:pPr>
            <a:r>
              <a:rPr lang="en-US"/>
              <a:t>Output</a:t>
            </a:r>
            <a:r>
              <a:rPr lang="en-US"/>
              <a:t>: the revised report with filename “output.txt”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06db0a3ba_0_0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113" name="Google Shape;113;ga06db0a3ba_0_0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pic>
        <p:nvPicPr>
          <p:cNvPr id="114" name="Google Shape;114;ga06db0a3b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00" y="1134850"/>
            <a:ext cx="8382000" cy="58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a06db0a3b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00" y="0"/>
            <a:ext cx="47299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a06db0a3ba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575" y="1286550"/>
            <a:ext cx="6488930" cy="557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06db0a3ba_0_18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</a:t>
            </a:r>
            <a:endParaRPr/>
          </a:p>
        </p:txBody>
      </p:sp>
      <p:sp>
        <p:nvSpPr>
          <p:cNvPr id="128" name="Google Shape;128;ga06db0a3ba_0_18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0840" lvl="0" marL="457200" rtl="0" algn="l">
              <a:spcBef>
                <a:spcPts val="60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You should not modify the “input.txt”</a:t>
            </a:r>
            <a:endParaRPr/>
          </a:p>
          <a:p>
            <a:pPr indent="-370840" lvl="0" marL="457200" rtl="0" algn="l"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Hint: it would be easier if you use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strcat(), strcmp(), strcpy(), strlen()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and also watch out the ‘\0’ problem.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夏至">
  <a:themeElements>
    <a:clrScheme name="夏至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2015-07-28T03:38:33Z</dcterms:created>
  <dc:creator>Admin</dc:creator>
</cp:coreProperties>
</file>