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F151-3E6D-4C15-B15F-5C7A69C70913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3D21E-3A0E-4B36-9559-9A100B48F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3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35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6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19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9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75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0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4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9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2F48-8306-43CA-82E1-08ED494DF0D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0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869" y="374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Arial Rounded MT Bold" panose="020F0704030504030204" pitchFamily="34" charset="0"/>
              </a:rPr>
              <a:t>Homework </a:t>
            </a:r>
            <a:r>
              <a:rPr lang="en-US" altLang="zh-TW" sz="3100" dirty="0"/>
              <a:t>(Function is </a:t>
            </a:r>
            <a:r>
              <a:rPr lang="en-US" altLang="zh-TW" sz="3100" dirty="0" smtClean="0"/>
              <a:t>needed for both of the homework.)</a:t>
            </a:r>
            <a:r>
              <a:rPr lang="en-US" altLang="zh-TW" sz="3100" dirty="0"/>
              <a:t/>
            </a:r>
            <a:br>
              <a:rPr lang="en-US" altLang="zh-TW" sz="3100" dirty="0"/>
            </a:br>
            <a:endParaRPr lang="zh-TW" altLang="en-US" sz="31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3676" y="1070629"/>
                <a:ext cx="7498080" cy="5051648"/>
              </a:xfrm>
            </p:spPr>
            <p:txBody>
              <a:bodyPr>
                <a:normAutofit/>
              </a:bodyPr>
              <a:lstStyle/>
              <a:p>
                <a:pPr marL="82296" lvl="0" indent="0">
                  <a:buNone/>
                </a:pPr>
                <a:r>
                  <a:rPr lang="en-US" altLang="zh-TW" sz="2000" dirty="0"/>
                  <a:t>1</a:t>
                </a:r>
                <a:r>
                  <a:rPr lang="en-US" altLang="zh-TW" sz="2000" dirty="0" smtClean="0"/>
                  <a:t>. </a:t>
                </a:r>
                <a:r>
                  <a:rPr kumimoji="0" lang="zh-TW" altLang="zh-TW" sz="2000" b="0" i="0" u="none" strike="noStrike" cap="none" normalizeH="0" baseline="0" dirty="0" smtClean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 Unicode MS"/>
                    <a:ea typeface="inherit"/>
                  </a:rPr>
                  <a:t>Convert Celsius to Fahrenheit</a:t>
                </a:r>
                <a:endParaRPr kumimoji="0" lang="zh-TW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82296" indent="0">
                  <a:buNone/>
                </a:pPr>
                <a:r>
                  <a:rPr lang="en-US" altLang="zh-TW" sz="2000" dirty="0" smtClean="0"/>
                  <a:t> </a:t>
                </a:r>
                <a:endParaRPr lang="en-US" altLang="zh-TW" sz="2000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FF"/>
                          </a:solidFill>
                          <a:latin typeface="Cambria Math"/>
                        </a:rPr>
                        <m:t>𝑖𝑛𝑡</m:t>
                      </m:r>
                      <m:r>
                        <a:rPr lang="en-US" altLang="zh-TW" i="1">
                          <a:latin typeface="Cambria Math"/>
                        </a:rPr>
                        <m:t> </m:t>
                      </m:r>
                      <m:r>
                        <a:rPr lang="en-US" altLang="zh-TW" i="1">
                          <a:latin typeface="Cambria Math"/>
                        </a:rPr>
                        <m:t>𝑡𝑒𝑚𝑝𝐶</m:t>
                      </m:r>
                      <m:r>
                        <a:rPr lang="en-US" altLang="zh-TW" i="1">
                          <a:latin typeface="Cambria Math"/>
                        </a:rPr>
                        <m:t>2</m:t>
                      </m:r>
                      <m:r>
                        <a:rPr lang="en-US" altLang="zh-TW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𝑖𝑛𝑡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altLang="zh-TW" dirty="0" smtClean="0"/>
              </a:p>
              <a:p>
                <a:pPr marL="870966" lvl="1" indent="-514350"/>
                <a:endParaRPr lang="en-US" altLang="zh-TW" dirty="0"/>
              </a:p>
              <a:p>
                <a:pPr marL="356616" lvl="1" indent="0">
                  <a:buNone/>
                </a:pPr>
                <a:endParaRPr lang="en-US" altLang="zh-TW" dirty="0" smtClean="0"/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altLang="zh-TW" sz="2000" dirty="0">
                    <a:latin typeface="+mn-ea"/>
                  </a:rPr>
                  <a:t>2. </a:t>
                </a:r>
                <a:r>
                  <a:rPr lang="en-US" altLang="zh-TW" sz="2000" dirty="0" smtClean="0">
                    <a:latin typeface="+mn-ea"/>
                  </a:rPr>
                  <a:t>Create a txt document that context is self-introduction in English.</a:t>
                </a: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altLang="zh-TW" sz="2000" dirty="0">
                    <a:latin typeface="+mn-ea"/>
                  </a:rPr>
                  <a:t> </a:t>
                </a:r>
                <a:r>
                  <a:rPr lang="en-US" altLang="zh-TW" sz="2000" dirty="0" smtClean="0">
                    <a:latin typeface="+mn-ea"/>
                  </a:rPr>
                  <a:t>   The format is as picture on the right, the upper case and lower case</a:t>
                </a: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altLang="zh-TW" sz="2000" dirty="0">
                    <a:latin typeface="+mn-ea"/>
                  </a:rPr>
                  <a:t> </a:t>
                </a:r>
                <a:r>
                  <a:rPr lang="en-US" altLang="zh-TW" sz="2000" dirty="0" smtClean="0">
                    <a:latin typeface="+mn-ea"/>
                  </a:rPr>
                  <a:t>   should be same as text in the picture.</a:t>
                </a: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altLang="zh-TW" sz="2000" dirty="0" smtClean="0">
                    <a:latin typeface="+mn-ea"/>
                  </a:rPr>
                  <a:t>    Read the txt file and convert its upper case to lower case and convert</a:t>
                </a: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altLang="zh-TW" sz="2000" dirty="0">
                    <a:latin typeface="+mn-ea"/>
                  </a:rPr>
                  <a:t> </a:t>
                </a:r>
                <a:r>
                  <a:rPr lang="en-US" altLang="zh-TW" sz="2000" dirty="0" smtClean="0">
                    <a:latin typeface="+mn-ea"/>
                  </a:rPr>
                  <a:t>   lower case to upper case as well. Then print the result.</a:t>
                </a: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endParaRPr lang="en-US" altLang="zh-TW" sz="2000" dirty="0" smtClean="0">
                  <a:latin typeface="+mn-ea"/>
                </a:endParaRP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altLang="zh-TW" i="1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𝑣𝑜𝑖𝑑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altLang="zh-TW" dirty="0" smtClean="0">
                  <a:latin typeface="+mn-ea"/>
                </a:endParaRPr>
              </a:p>
              <a:p>
                <a:pPr marL="596646" indent="-514350">
                  <a:buFont typeface="+mj-lt"/>
                  <a:buAutoNum type="arabicPeriod"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676" y="1070629"/>
                <a:ext cx="7498080" cy="5051648"/>
              </a:xfrm>
              <a:blipFill>
                <a:blip r:embed="rId3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圓角矩形 10"/>
              <p:cNvSpPr/>
              <p:nvPr/>
            </p:nvSpPr>
            <p:spPr>
              <a:xfrm>
                <a:off x="3766751" y="1994793"/>
                <a:ext cx="2016224" cy="72008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/>
                        </a:rPr>
                        <m:t>℉</m:t>
                      </m:r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zh-TW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/>
                          <a:ea typeface="Cambria Math"/>
                        </a:rPr>
                        <m:t>×℃+32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圓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51" y="1994793"/>
                <a:ext cx="2016224" cy="72008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03" y="1813395"/>
            <a:ext cx="5153025" cy="116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9" y="4754124"/>
            <a:ext cx="2611062" cy="167532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912610" y="4960300"/>
            <a:ext cx="465781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+mj-ea"/>
                <a:ea typeface="+mj-ea"/>
              </a:rPr>
              <a:t>Name should be Romanization with upper  case.</a:t>
            </a:r>
            <a:endParaRPr lang="en-US" altLang="zh-TW" dirty="0">
              <a:latin typeface="+mj-ea"/>
              <a:ea typeface="+mj-ea"/>
            </a:endParaRP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+mj-ea"/>
                <a:ea typeface="+mj-ea"/>
              </a:rPr>
              <a:t>Gender use BOY/GIRL.</a:t>
            </a:r>
            <a:endParaRPr lang="en-US" altLang="zh-TW" dirty="0">
              <a:latin typeface="+mj-ea"/>
              <a:ea typeface="+mj-ea"/>
            </a:endParaRP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+mj-ea"/>
                <a:ea typeface="+mj-ea"/>
              </a:rPr>
              <a:t>Age use Arabic numerals.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sz="1350" dirty="0">
              <a:latin typeface="+mj-ea"/>
              <a:ea typeface="+mj-ea"/>
            </a:endParaRPr>
          </a:p>
        </p:txBody>
      </p:sp>
      <p:pic>
        <p:nvPicPr>
          <p:cNvPr id="4" name="Picture 4" descr="https://scontent-tpe1-1.xx.fbcdn.net/v/t35.0-12/23555499_833282043543982_1635877417_o.png?oh=4368ad2f5ec2b7a38dd07022cadba9ca&amp;oe=5A0ADC2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0" t="34428" r="65220" b="52272"/>
          <a:stretch/>
        </p:blipFill>
        <p:spPr bwMode="auto">
          <a:xfrm>
            <a:off x="8255625" y="3182480"/>
            <a:ext cx="230425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40044" y="0"/>
            <a:ext cx="7499350" cy="1143000"/>
          </a:xfrm>
        </p:spPr>
        <p:txBody>
          <a:bodyPr/>
          <a:lstStyle/>
          <a:p>
            <a:r>
              <a:rPr lang="en-US" altLang="zh-TW" dirty="0"/>
              <a:t>ASCII</a:t>
            </a:r>
            <a:r>
              <a:rPr lang="zh-TW" altLang="en-US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514" t="9877" r="52639" b="10246"/>
          <a:stretch/>
        </p:blipFill>
        <p:spPr>
          <a:xfrm>
            <a:off x="2062482" y="152583"/>
            <a:ext cx="5676911" cy="67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</Words>
  <Application>Microsoft Office PowerPoint</Application>
  <PresentationFormat>寬螢幕</PresentationFormat>
  <Paragraphs>19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Arial Unicode MS</vt:lpstr>
      <vt:lpstr>inherit</vt:lpstr>
      <vt:lpstr>新細明體</vt:lpstr>
      <vt:lpstr>Arial</vt:lpstr>
      <vt:lpstr>Arial Rounded MT Bold</vt:lpstr>
      <vt:lpstr>Calibri</vt:lpstr>
      <vt:lpstr>Calibri Light</vt:lpstr>
      <vt:lpstr>Cambria Math</vt:lpstr>
      <vt:lpstr>Wingdings</vt:lpstr>
      <vt:lpstr>Office 佈景主題</vt:lpstr>
      <vt:lpstr>Homework (Function is needed for both of the homework.) </vt:lpstr>
      <vt:lpstr>ASCII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回家作業</dc:title>
  <dc:creator>user</dc:creator>
  <cp:lastModifiedBy>user</cp:lastModifiedBy>
  <cp:revision>4</cp:revision>
  <dcterms:created xsi:type="dcterms:W3CDTF">2020-10-26T08:33:00Z</dcterms:created>
  <dcterms:modified xsi:type="dcterms:W3CDTF">2020-10-26T10:09:59Z</dcterms:modified>
</cp:coreProperties>
</file>