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>
        <p:scale>
          <a:sx n="350" d="100"/>
          <a:sy n="350" d="100"/>
        </p:scale>
        <p:origin x="-5976" y="-3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0C80-3856-A84E-820E-14D54F9BE95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431-67A4-9F40-B6DB-12B5C788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7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0C80-3856-A84E-820E-14D54F9BE95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431-67A4-9F40-B6DB-12B5C788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0C80-3856-A84E-820E-14D54F9BE95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431-67A4-9F40-B6DB-12B5C788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9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0C80-3856-A84E-820E-14D54F9BE95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431-67A4-9F40-B6DB-12B5C788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2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0C80-3856-A84E-820E-14D54F9BE95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431-67A4-9F40-B6DB-12B5C788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6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0C80-3856-A84E-820E-14D54F9BE95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431-67A4-9F40-B6DB-12B5C788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4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0C80-3856-A84E-820E-14D54F9BE95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431-67A4-9F40-B6DB-12B5C788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0C80-3856-A84E-820E-14D54F9BE95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431-67A4-9F40-B6DB-12B5C788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3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0C80-3856-A84E-820E-14D54F9BE95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431-67A4-9F40-B6DB-12B5C788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3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0C80-3856-A84E-820E-14D54F9BE95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431-67A4-9F40-B6DB-12B5C788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7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0C80-3856-A84E-820E-14D54F9BE95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431-67A4-9F40-B6DB-12B5C788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0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0C80-3856-A84E-820E-14D54F9BE95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53431-67A4-9F40-B6DB-12B5C788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51871" y="2973381"/>
            <a:ext cx="457882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200" smtClean="0">
                <a:solidFill>
                  <a:schemeClr val="bg2"/>
                </a:solidFill>
                <a:latin typeface="Baghdad" charset="-78"/>
                <a:ea typeface="Baghdad" charset="-78"/>
                <a:cs typeface="Baghdad" charset="-78"/>
              </a:rPr>
              <a:t>Duptee</a:t>
            </a:r>
            <a:endParaRPr lang="en-US" sz="1200" dirty="0">
              <a:solidFill>
                <a:schemeClr val="bg2"/>
              </a:solidFill>
              <a:latin typeface="Baghdad" charset="-78"/>
              <a:ea typeface="Baghdad" charset="-78"/>
              <a:cs typeface="Baghdad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1871" y="3236648"/>
            <a:ext cx="160601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200" dirty="0" err="1" smtClean="0">
                <a:solidFill>
                  <a:schemeClr val="bg2"/>
                </a:solidFill>
                <a:latin typeface="Baghdad" charset="-78"/>
                <a:ea typeface="Baghdad" charset="-78"/>
                <a:cs typeface="Baghdad" charset="-78"/>
              </a:rPr>
              <a:t>www.duptee.com</a:t>
            </a:r>
            <a:endParaRPr lang="en-US" sz="1200" dirty="0" smtClean="0">
              <a:solidFill>
                <a:schemeClr val="bg2"/>
              </a:solidFill>
              <a:latin typeface="Baghdad" charset="-78"/>
              <a:ea typeface="Baghdad" charset="-78"/>
              <a:cs typeface="Baghdad" charset="-78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Baghdad" charset="-78"/>
                <a:ea typeface="Baghdad" charset="-78"/>
                <a:cs typeface="Baghdad" charset="-78"/>
              </a:rPr>
              <a:t>Because diversity matters</a:t>
            </a:r>
            <a:endParaRPr lang="en-US" sz="1200" dirty="0">
              <a:solidFill>
                <a:schemeClr val="bg2"/>
              </a:solidFill>
              <a:latin typeface="Baghdad" charset="-78"/>
              <a:ea typeface="Baghdad" charset="-78"/>
              <a:cs typeface="Baghdad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4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Baghdad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Davies</dc:creator>
  <cp:lastModifiedBy>Jenny Davies</cp:lastModifiedBy>
  <cp:revision>5</cp:revision>
  <dcterms:created xsi:type="dcterms:W3CDTF">2017-01-17T01:20:58Z</dcterms:created>
  <dcterms:modified xsi:type="dcterms:W3CDTF">2017-01-17T21:27:55Z</dcterms:modified>
</cp:coreProperties>
</file>